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560" r:id="rId2"/>
    <p:sldId id="550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裕樹 籔" initials="裕樹" lastIdx="2" clrIdx="0">
    <p:extLst>
      <p:ext uri="{19B8F6BF-5375-455C-9EA6-DF929625EA0E}">
        <p15:presenceInfo xmlns:p15="http://schemas.microsoft.com/office/powerpoint/2012/main" userId="836071dbbe88bd4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3366FF"/>
    <a:srgbClr val="CCCCA3"/>
    <a:srgbClr val="FFFFCC"/>
    <a:srgbClr val="6A693B"/>
    <a:srgbClr val="CC6600"/>
    <a:srgbClr val="FFFF99"/>
    <a:srgbClr val="CCFFFF"/>
    <a:srgbClr val="9900CC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62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948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AB054B8B-259D-B82A-ADF5-97A40B34E7E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8565A301-B3C4-C081-58A1-152D775A183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BE1CED7D-A604-76C5-423A-E2CB729BDED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4">
            <a:extLst>
              <a:ext uri="{FF2B5EF4-FFF2-40B4-BE49-F238E27FC236}">
                <a16:creationId xmlns:a16="http://schemas.microsoft.com/office/drawing/2014/main" id="{697A392A-8A78-DBA2-6632-6BFEB239103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6B0E61BF-C365-FCA3-4C99-791B75E637D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19">
            <a:extLst>
              <a:ext uri="{FF2B5EF4-FFF2-40B4-BE49-F238E27FC236}">
                <a16:creationId xmlns:a16="http://schemas.microsoft.com/office/drawing/2014/main" id="{750687ED-61A6-E906-469D-0B9C0188FAD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31363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>
            <a:extLst>
              <a:ext uri="{FF2B5EF4-FFF2-40B4-BE49-F238E27FC236}">
                <a16:creationId xmlns:a16="http://schemas.microsoft.com/office/drawing/2014/main" id="{156E310F-174A-DD27-4435-4D2BAFDC05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Box 8">
            <a:extLst>
              <a:ext uri="{FF2B5EF4-FFF2-40B4-BE49-F238E27FC236}">
                <a16:creationId xmlns:a16="http://schemas.microsoft.com/office/drawing/2014/main" id="{637072EE-1364-3360-2405-A47D191D21F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9220C8-ABC7-8E2C-15D6-ACC256661B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テキスト ボックス 439">
            <a:extLst>
              <a:ext uri="{FF2B5EF4-FFF2-40B4-BE49-F238E27FC236}">
                <a16:creationId xmlns:a16="http://schemas.microsoft.com/office/drawing/2014/main" id="{3E44A927-4CE2-F6C9-6D89-802A7E4296AF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徳島県の場所を示すイラスト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6E0B5ACF-9A91-CADC-CDB2-319059F4D50F}"/>
              </a:ext>
            </a:extLst>
          </p:cNvPr>
          <p:cNvGrpSpPr>
            <a:grpSpLocks noChangeAspect="1"/>
          </p:cNvGrpSpPr>
          <p:nvPr/>
        </p:nvGrpSpPr>
        <p:grpSpPr>
          <a:xfrm>
            <a:off x="663320" y="1138048"/>
            <a:ext cx="2672448" cy="2197608"/>
            <a:chOff x="1495425" y="1476376"/>
            <a:chExt cx="2162175" cy="1778000"/>
          </a:xfrm>
        </p:grpSpPr>
        <p:grpSp>
          <p:nvGrpSpPr>
            <p:cNvPr id="427" name="グループ化 426">
              <a:extLst>
                <a:ext uri="{FF2B5EF4-FFF2-40B4-BE49-F238E27FC236}">
                  <a16:creationId xmlns:a16="http://schemas.microsoft.com/office/drawing/2014/main" id="{DBFA5DDF-6522-9B90-79D4-999C7455647E}"/>
                </a:ext>
              </a:extLst>
            </p:cNvPr>
            <p:cNvGrpSpPr/>
            <p:nvPr/>
          </p:nvGrpSpPr>
          <p:grpSpPr>
            <a:xfrm>
              <a:off x="1495425" y="1476376"/>
              <a:ext cx="2162175" cy="1778000"/>
              <a:chOff x="-7704927" y="-11435358"/>
              <a:chExt cx="77301986" cy="80410136"/>
            </a:xfrm>
            <a:solidFill>
              <a:schemeClr val="accent6">
                <a:lumMod val="75000"/>
              </a:schemeClr>
            </a:solidFill>
          </p:grpSpPr>
          <p:sp>
            <p:nvSpPr>
              <p:cNvPr id="428" name="フリーフォーム: 図形 427">
                <a:extLst>
                  <a:ext uri="{FF2B5EF4-FFF2-40B4-BE49-F238E27FC236}">
                    <a16:creationId xmlns:a16="http://schemas.microsoft.com/office/drawing/2014/main" id="{9F318A4E-33DA-4CBC-94EE-07C9290F69A8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" name="フリーフォーム: 図形 428">
                <a:extLst>
                  <a:ext uri="{FF2B5EF4-FFF2-40B4-BE49-F238E27FC236}">
                    <a16:creationId xmlns:a16="http://schemas.microsoft.com/office/drawing/2014/main" id="{47B029C5-C50C-B7B7-8466-FB51A4C32CC6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solidFill>
                <a:srgbClr val="FFFF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フリーフォーム: 図形 429">
                <a:extLst>
                  <a:ext uri="{FF2B5EF4-FFF2-40B4-BE49-F238E27FC236}">
                    <a16:creationId xmlns:a16="http://schemas.microsoft.com/office/drawing/2014/main" id="{B8FA5320-6B02-FEBB-C151-959EFAFA6D68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フリーフォーム: 図形 430">
                <a:extLst>
                  <a:ext uri="{FF2B5EF4-FFF2-40B4-BE49-F238E27FC236}">
                    <a16:creationId xmlns:a16="http://schemas.microsoft.com/office/drawing/2014/main" id="{63DF8C14-0964-8A3B-B482-5AC9FB87C02C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2" name="フリーフォーム: 図形 431">
                <a:extLst>
                  <a:ext uri="{FF2B5EF4-FFF2-40B4-BE49-F238E27FC236}">
                    <a16:creationId xmlns:a16="http://schemas.microsoft.com/office/drawing/2014/main" id="{A2906A3D-317F-876F-1534-E963338C04C2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フリーフォーム: 図形 432">
                <a:extLst>
                  <a:ext uri="{FF2B5EF4-FFF2-40B4-BE49-F238E27FC236}">
                    <a16:creationId xmlns:a16="http://schemas.microsoft.com/office/drawing/2014/main" id="{F846EE47-0D49-194B-AA49-0C52E64F4DDA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フリーフォーム: 図形 434">
                <a:extLst>
                  <a:ext uri="{FF2B5EF4-FFF2-40B4-BE49-F238E27FC236}">
                    <a16:creationId xmlns:a16="http://schemas.microsoft.com/office/drawing/2014/main" id="{3AD50818-EE58-50E5-4309-2AB4437BC901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3F7A1100-3915-112A-EE82-9D2419FF7BF6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フリーフォーム: 図形 438">
                <a:extLst>
                  <a:ext uri="{FF2B5EF4-FFF2-40B4-BE49-F238E27FC236}">
                    <a16:creationId xmlns:a16="http://schemas.microsoft.com/office/drawing/2014/main" id="{584EF3AB-0D93-99EF-ECDA-3B22E87A0464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5" name="フリーフォーム: 図形 444">
                <a:extLst>
                  <a:ext uri="{FF2B5EF4-FFF2-40B4-BE49-F238E27FC236}">
                    <a16:creationId xmlns:a16="http://schemas.microsoft.com/office/drawing/2014/main" id="{312AA6DA-EDA4-7F67-8E2F-BA8F68B3CBC1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フリーフォーム: 図形 445">
                <a:extLst>
                  <a:ext uri="{FF2B5EF4-FFF2-40B4-BE49-F238E27FC236}">
                    <a16:creationId xmlns:a16="http://schemas.microsoft.com/office/drawing/2014/main" id="{3C14FAE2-3011-63C1-BDDB-69BCDE83D8DC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フリーフォーム: 図形 446">
                <a:extLst>
                  <a:ext uri="{FF2B5EF4-FFF2-40B4-BE49-F238E27FC236}">
                    <a16:creationId xmlns:a16="http://schemas.microsoft.com/office/drawing/2014/main" id="{2E5D44F5-EB0C-88D9-0B54-80E6CEC6E77E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6" name="フリーフォーム: 図形 735">
                <a:extLst>
                  <a:ext uri="{FF2B5EF4-FFF2-40B4-BE49-F238E27FC236}">
                    <a16:creationId xmlns:a16="http://schemas.microsoft.com/office/drawing/2014/main" id="{B0984590-CE66-B1F3-59B2-096DAD91FE11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7" name="フリーフォーム: 図形 736">
                <a:extLst>
                  <a:ext uri="{FF2B5EF4-FFF2-40B4-BE49-F238E27FC236}">
                    <a16:creationId xmlns:a16="http://schemas.microsoft.com/office/drawing/2014/main" id="{12247BF8-AB3D-F90A-C0B3-0F5646695DFA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8" name="フリーフォーム: 図形 737">
                <a:extLst>
                  <a:ext uri="{FF2B5EF4-FFF2-40B4-BE49-F238E27FC236}">
                    <a16:creationId xmlns:a16="http://schemas.microsoft.com/office/drawing/2014/main" id="{9D1CE117-6746-23AD-B731-355293E1E240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9" name="フリーフォーム: 図形 738">
                <a:extLst>
                  <a:ext uri="{FF2B5EF4-FFF2-40B4-BE49-F238E27FC236}">
                    <a16:creationId xmlns:a16="http://schemas.microsoft.com/office/drawing/2014/main" id="{2F25CD7D-1BB7-AAAF-E8FD-35511BC57E3F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0" name="フリーフォーム: 図形 739">
                <a:extLst>
                  <a:ext uri="{FF2B5EF4-FFF2-40B4-BE49-F238E27FC236}">
                    <a16:creationId xmlns:a16="http://schemas.microsoft.com/office/drawing/2014/main" id="{2D27CF17-21D4-5AA0-371C-33EB97BB06FA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1" name="フリーフォーム: 図形 740">
                <a:extLst>
                  <a:ext uri="{FF2B5EF4-FFF2-40B4-BE49-F238E27FC236}">
                    <a16:creationId xmlns:a16="http://schemas.microsoft.com/office/drawing/2014/main" id="{17DA39BC-DE74-B511-CE17-978496D605E6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2" name="フリーフォーム: 図形 741">
                <a:extLst>
                  <a:ext uri="{FF2B5EF4-FFF2-40B4-BE49-F238E27FC236}">
                    <a16:creationId xmlns:a16="http://schemas.microsoft.com/office/drawing/2014/main" id="{FBA3512A-7E6D-FA08-C42B-3A281C0D7178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3" name="フリーフォーム: 図形 742">
                <a:extLst>
                  <a:ext uri="{FF2B5EF4-FFF2-40B4-BE49-F238E27FC236}">
                    <a16:creationId xmlns:a16="http://schemas.microsoft.com/office/drawing/2014/main" id="{333C8CD2-1FA4-319C-8068-641D4592C76B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4" name="フリーフォーム: 図形 743">
                <a:extLst>
                  <a:ext uri="{FF2B5EF4-FFF2-40B4-BE49-F238E27FC236}">
                    <a16:creationId xmlns:a16="http://schemas.microsoft.com/office/drawing/2014/main" id="{915F4376-8610-487F-A0D1-5CCAA4DB4367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5" name="フリーフォーム: 図形 744">
                <a:extLst>
                  <a:ext uri="{FF2B5EF4-FFF2-40B4-BE49-F238E27FC236}">
                    <a16:creationId xmlns:a16="http://schemas.microsoft.com/office/drawing/2014/main" id="{BA35B56E-EC4B-4FAC-F7F2-D756D9218F06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6" name="フリーフォーム: 図形 745">
                <a:extLst>
                  <a:ext uri="{FF2B5EF4-FFF2-40B4-BE49-F238E27FC236}">
                    <a16:creationId xmlns:a16="http://schemas.microsoft.com/office/drawing/2014/main" id="{C5C30C77-2BA8-0981-99AD-97C813595DDE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7" name="フリーフォーム: 図形 746">
                <a:extLst>
                  <a:ext uri="{FF2B5EF4-FFF2-40B4-BE49-F238E27FC236}">
                    <a16:creationId xmlns:a16="http://schemas.microsoft.com/office/drawing/2014/main" id="{72C0CF81-D4E2-6D35-E8FB-33C1F3B7F336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8" name="フリーフォーム: 図形 747">
                <a:extLst>
                  <a:ext uri="{FF2B5EF4-FFF2-40B4-BE49-F238E27FC236}">
                    <a16:creationId xmlns:a16="http://schemas.microsoft.com/office/drawing/2014/main" id="{D68C4790-2452-CBB2-8358-2C4781F36227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9" name="フリーフォーム: 図形 748">
                <a:extLst>
                  <a:ext uri="{FF2B5EF4-FFF2-40B4-BE49-F238E27FC236}">
                    <a16:creationId xmlns:a16="http://schemas.microsoft.com/office/drawing/2014/main" id="{FF83C965-81AC-1840-6A84-62C1C3FE06CA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0" name="フリーフォーム: 図形 749">
                <a:extLst>
                  <a:ext uri="{FF2B5EF4-FFF2-40B4-BE49-F238E27FC236}">
                    <a16:creationId xmlns:a16="http://schemas.microsoft.com/office/drawing/2014/main" id="{6B26DB7D-773E-ABC1-899D-AEFAF45C64FD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1" name="フリーフォーム: 図形 750">
                <a:extLst>
                  <a:ext uri="{FF2B5EF4-FFF2-40B4-BE49-F238E27FC236}">
                    <a16:creationId xmlns:a16="http://schemas.microsoft.com/office/drawing/2014/main" id="{0DBE5F74-4E30-66A9-22FB-924D8C59190F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2" name="フリーフォーム: 図形 751">
                <a:extLst>
                  <a:ext uri="{FF2B5EF4-FFF2-40B4-BE49-F238E27FC236}">
                    <a16:creationId xmlns:a16="http://schemas.microsoft.com/office/drawing/2014/main" id="{E97CF397-9E95-83A9-828F-9A32F3C01E26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3" name="フリーフォーム: 図形 752">
                <a:extLst>
                  <a:ext uri="{FF2B5EF4-FFF2-40B4-BE49-F238E27FC236}">
                    <a16:creationId xmlns:a16="http://schemas.microsoft.com/office/drawing/2014/main" id="{CC8A50EE-457D-4671-0BBD-B6DE1A58618A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4" name="フリーフォーム: 図形 753">
                <a:extLst>
                  <a:ext uri="{FF2B5EF4-FFF2-40B4-BE49-F238E27FC236}">
                    <a16:creationId xmlns:a16="http://schemas.microsoft.com/office/drawing/2014/main" id="{D87CD088-BFD5-5A06-35DE-1AA0B4F1BB3E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5" name="フリーフォーム: 図形 754">
                <a:extLst>
                  <a:ext uri="{FF2B5EF4-FFF2-40B4-BE49-F238E27FC236}">
                    <a16:creationId xmlns:a16="http://schemas.microsoft.com/office/drawing/2014/main" id="{1494AAD4-5AC3-E87B-836D-238D3D693A06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6" name="フリーフォーム: 図形 755">
                <a:extLst>
                  <a:ext uri="{FF2B5EF4-FFF2-40B4-BE49-F238E27FC236}">
                    <a16:creationId xmlns:a16="http://schemas.microsoft.com/office/drawing/2014/main" id="{0B745C66-DD9F-3DB1-59A6-89468E9A7680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7" name="フリーフォーム: 図形 756">
                <a:extLst>
                  <a:ext uri="{FF2B5EF4-FFF2-40B4-BE49-F238E27FC236}">
                    <a16:creationId xmlns:a16="http://schemas.microsoft.com/office/drawing/2014/main" id="{177EBF95-C7A1-E795-5AC8-F2384DACA934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8" name="フリーフォーム: 図形 757">
                <a:extLst>
                  <a:ext uri="{FF2B5EF4-FFF2-40B4-BE49-F238E27FC236}">
                    <a16:creationId xmlns:a16="http://schemas.microsoft.com/office/drawing/2014/main" id="{A39BE54F-3FB6-952B-B022-0301CF7C737A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9" name="フリーフォーム: 図形 758">
                <a:extLst>
                  <a:ext uri="{FF2B5EF4-FFF2-40B4-BE49-F238E27FC236}">
                    <a16:creationId xmlns:a16="http://schemas.microsoft.com/office/drawing/2014/main" id="{34599226-5DED-E598-A3FB-A380B1620CEB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0" name="フリーフォーム: 図形 759">
                <a:extLst>
                  <a:ext uri="{FF2B5EF4-FFF2-40B4-BE49-F238E27FC236}">
                    <a16:creationId xmlns:a16="http://schemas.microsoft.com/office/drawing/2014/main" id="{805F1524-423E-4E72-D7DF-A626300ABEF6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1" name="フリーフォーム: 図形 760">
                <a:extLst>
                  <a:ext uri="{FF2B5EF4-FFF2-40B4-BE49-F238E27FC236}">
                    <a16:creationId xmlns:a16="http://schemas.microsoft.com/office/drawing/2014/main" id="{A5A818F4-40D1-96E9-B1C6-2DCE027D5C8D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2" name="フリーフォーム: 図形 761">
                <a:extLst>
                  <a:ext uri="{FF2B5EF4-FFF2-40B4-BE49-F238E27FC236}">
                    <a16:creationId xmlns:a16="http://schemas.microsoft.com/office/drawing/2014/main" id="{52217124-659E-A15A-F7D2-1E24624BA328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3" name="フリーフォーム: 図形 762">
                <a:extLst>
                  <a:ext uri="{FF2B5EF4-FFF2-40B4-BE49-F238E27FC236}">
                    <a16:creationId xmlns:a16="http://schemas.microsoft.com/office/drawing/2014/main" id="{43D55EA4-8DB3-6FF1-81DC-6148730490EA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4" name="フリーフォーム: 図形 763">
                <a:extLst>
                  <a:ext uri="{FF2B5EF4-FFF2-40B4-BE49-F238E27FC236}">
                    <a16:creationId xmlns:a16="http://schemas.microsoft.com/office/drawing/2014/main" id="{665080A3-1DEB-051F-0A35-A6D40F436318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5" name="フリーフォーム: 図形 764">
                <a:extLst>
                  <a:ext uri="{FF2B5EF4-FFF2-40B4-BE49-F238E27FC236}">
                    <a16:creationId xmlns:a16="http://schemas.microsoft.com/office/drawing/2014/main" id="{053D42E2-BB1D-2462-57DC-79CB7631C206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6" name="フリーフォーム: 図形 765">
                <a:extLst>
                  <a:ext uri="{FF2B5EF4-FFF2-40B4-BE49-F238E27FC236}">
                    <a16:creationId xmlns:a16="http://schemas.microsoft.com/office/drawing/2014/main" id="{86DB7EAD-41B2-F56A-EA04-BA48B111AA71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7" name="フリーフォーム: 図形 766">
                <a:extLst>
                  <a:ext uri="{FF2B5EF4-FFF2-40B4-BE49-F238E27FC236}">
                    <a16:creationId xmlns:a16="http://schemas.microsoft.com/office/drawing/2014/main" id="{2D125B23-CA34-6C74-F612-F021931FCAC6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8" name="フリーフォーム: 図形 767">
                <a:extLst>
                  <a:ext uri="{FF2B5EF4-FFF2-40B4-BE49-F238E27FC236}">
                    <a16:creationId xmlns:a16="http://schemas.microsoft.com/office/drawing/2014/main" id="{C242FA66-8311-6F1D-C987-2D63F4C64A47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9" name="フリーフォーム: 図形 768">
                <a:extLst>
                  <a:ext uri="{FF2B5EF4-FFF2-40B4-BE49-F238E27FC236}">
                    <a16:creationId xmlns:a16="http://schemas.microsoft.com/office/drawing/2014/main" id="{DEF74A99-D7FA-D97D-4888-C1395AF7F2EF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0" name="フリーフォーム: 図形 769">
                <a:extLst>
                  <a:ext uri="{FF2B5EF4-FFF2-40B4-BE49-F238E27FC236}">
                    <a16:creationId xmlns:a16="http://schemas.microsoft.com/office/drawing/2014/main" id="{45AF6E1A-EDE3-ED51-C58C-6703E4403F66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1" name="フリーフォーム: 図形 770">
                <a:extLst>
                  <a:ext uri="{FF2B5EF4-FFF2-40B4-BE49-F238E27FC236}">
                    <a16:creationId xmlns:a16="http://schemas.microsoft.com/office/drawing/2014/main" id="{919BBD57-E093-B6C8-6B0A-3517CB139694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094" name="直線矢印コネクタ 1093">
              <a:extLst>
                <a:ext uri="{FF2B5EF4-FFF2-40B4-BE49-F238E27FC236}">
                  <a16:creationId xmlns:a16="http://schemas.microsoft.com/office/drawing/2014/main" id="{63856F34-DA1F-A93C-E2EF-5589FDA9A552}"/>
                </a:ext>
              </a:extLst>
            </p:cNvPr>
            <p:cNvCxnSpPr>
              <a:cxnSpLocks/>
            </p:cNvCxnSpPr>
            <p:nvPr/>
          </p:nvCxnSpPr>
          <p:spPr>
            <a:xfrm>
              <a:off x="2416481" y="2209800"/>
              <a:ext cx="0" cy="300991"/>
            </a:xfrm>
            <a:prstGeom prst="straightConnector1">
              <a:avLst/>
            </a:prstGeom>
            <a:ln w="12700" cap="rnd">
              <a:solidFill>
                <a:srgbClr val="FF0000"/>
              </a:solidFill>
              <a:round/>
              <a:headEnd w="sm" len="med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6" name="テキスト ボックス 1095">
              <a:extLst>
                <a:ext uri="{FF2B5EF4-FFF2-40B4-BE49-F238E27FC236}">
                  <a16:creationId xmlns:a16="http://schemas.microsoft.com/office/drawing/2014/main" id="{8E0C610E-5FBA-6A53-1BFD-9914A0C3AE3E}"/>
                </a:ext>
              </a:extLst>
            </p:cNvPr>
            <p:cNvSpPr txBox="1"/>
            <p:nvPr/>
          </p:nvSpPr>
          <p:spPr>
            <a:xfrm>
              <a:off x="2114550" y="2012950"/>
              <a:ext cx="58862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徳島県</a:t>
              </a:r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A5841512-FF2C-05EB-469F-25CC513137B4}"/>
              </a:ext>
            </a:extLst>
          </p:cNvPr>
          <p:cNvGrpSpPr>
            <a:grpSpLocks noChangeAspect="1"/>
          </p:cNvGrpSpPr>
          <p:nvPr/>
        </p:nvGrpSpPr>
        <p:grpSpPr>
          <a:xfrm>
            <a:off x="3663949" y="4049643"/>
            <a:ext cx="2552367" cy="2041892"/>
            <a:chOff x="3983989" y="3839331"/>
            <a:chExt cx="2065022" cy="1652016"/>
          </a:xfrm>
        </p:grpSpPr>
        <p:grpSp>
          <p:nvGrpSpPr>
            <p:cNvPr id="1042" name="グループ化 1041">
              <a:extLst>
                <a:ext uri="{FF2B5EF4-FFF2-40B4-BE49-F238E27FC236}">
                  <a16:creationId xmlns:a16="http://schemas.microsoft.com/office/drawing/2014/main" id="{16AA6083-2D3C-70A3-8BA3-CAA09A80ED0E}"/>
                </a:ext>
              </a:extLst>
            </p:cNvPr>
            <p:cNvGrpSpPr/>
            <p:nvPr/>
          </p:nvGrpSpPr>
          <p:grpSpPr>
            <a:xfrm>
              <a:off x="3983989" y="383933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1043" name="フリーフォーム: 図形 1042">
                <a:extLst>
                  <a:ext uri="{FF2B5EF4-FFF2-40B4-BE49-F238E27FC236}">
                    <a16:creationId xmlns:a16="http://schemas.microsoft.com/office/drawing/2014/main" id="{F479EE70-C705-ECFE-4037-87A1B21FE4EB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4" name="フリーフォーム: 図形 1043">
                <a:extLst>
                  <a:ext uri="{FF2B5EF4-FFF2-40B4-BE49-F238E27FC236}">
                    <a16:creationId xmlns:a16="http://schemas.microsoft.com/office/drawing/2014/main" id="{926E6B4B-002F-A62C-A8C2-264F75151094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5" name="フリーフォーム: 図形 1044">
                <a:extLst>
                  <a:ext uri="{FF2B5EF4-FFF2-40B4-BE49-F238E27FC236}">
                    <a16:creationId xmlns:a16="http://schemas.microsoft.com/office/drawing/2014/main" id="{7B126DBC-849F-5898-29D5-B8CDB980CFDE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solidFill>
                <a:schemeClr val="tx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6" name="フリーフォーム: 図形 1045">
                <a:extLst>
                  <a:ext uri="{FF2B5EF4-FFF2-40B4-BE49-F238E27FC236}">
                    <a16:creationId xmlns:a16="http://schemas.microsoft.com/office/drawing/2014/main" id="{D7D5362E-F79C-DA89-D90F-2D6B1498464F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7" name="フリーフォーム: 図形 1046">
                <a:extLst>
                  <a:ext uri="{FF2B5EF4-FFF2-40B4-BE49-F238E27FC236}">
                    <a16:creationId xmlns:a16="http://schemas.microsoft.com/office/drawing/2014/main" id="{6C0DE731-042A-D2F5-AD55-05D51A297A51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8" name="フリーフォーム: 図形 1047">
                <a:extLst>
                  <a:ext uri="{FF2B5EF4-FFF2-40B4-BE49-F238E27FC236}">
                    <a16:creationId xmlns:a16="http://schemas.microsoft.com/office/drawing/2014/main" id="{055FA4B4-127B-A100-A7D1-6997298B8C84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9" name="フリーフォーム: 図形 1048">
                <a:extLst>
                  <a:ext uri="{FF2B5EF4-FFF2-40B4-BE49-F238E27FC236}">
                    <a16:creationId xmlns:a16="http://schemas.microsoft.com/office/drawing/2014/main" id="{73D5E934-255C-F20D-D31A-A14812D071FE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0" name="フリーフォーム: 図形 1049">
                <a:extLst>
                  <a:ext uri="{FF2B5EF4-FFF2-40B4-BE49-F238E27FC236}">
                    <a16:creationId xmlns:a16="http://schemas.microsoft.com/office/drawing/2014/main" id="{1AF64EBB-8996-7815-E2E8-F7342FBF73E0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1" name="フリーフォーム: 図形 1050">
                <a:extLst>
                  <a:ext uri="{FF2B5EF4-FFF2-40B4-BE49-F238E27FC236}">
                    <a16:creationId xmlns:a16="http://schemas.microsoft.com/office/drawing/2014/main" id="{3BFC7A7B-CD5F-1420-0C50-B5FFAF458D6F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2" name="フリーフォーム: 図形 1051">
                <a:extLst>
                  <a:ext uri="{FF2B5EF4-FFF2-40B4-BE49-F238E27FC236}">
                    <a16:creationId xmlns:a16="http://schemas.microsoft.com/office/drawing/2014/main" id="{87673D39-0C58-9277-6ABE-8420376E7F90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3" name="フリーフォーム: 図形 1052">
                <a:extLst>
                  <a:ext uri="{FF2B5EF4-FFF2-40B4-BE49-F238E27FC236}">
                    <a16:creationId xmlns:a16="http://schemas.microsoft.com/office/drawing/2014/main" id="{5C810462-43DE-FDF9-D51A-14B297150E0C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4" name="フリーフォーム: 図形 1053">
                <a:extLst>
                  <a:ext uri="{FF2B5EF4-FFF2-40B4-BE49-F238E27FC236}">
                    <a16:creationId xmlns:a16="http://schemas.microsoft.com/office/drawing/2014/main" id="{6ACCAB8B-B922-F085-078C-1851336C90B8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5" name="フリーフォーム: 図形 1054">
                <a:extLst>
                  <a:ext uri="{FF2B5EF4-FFF2-40B4-BE49-F238E27FC236}">
                    <a16:creationId xmlns:a16="http://schemas.microsoft.com/office/drawing/2014/main" id="{817A6FDA-253E-11AA-6A28-293705FED96F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6" name="フリーフォーム: 図形 1055">
                <a:extLst>
                  <a:ext uri="{FF2B5EF4-FFF2-40B4-BE49-F238E27FC236}">
                    <a16:creationId xmlns:a16="http://schemas.microsoft.com/office/drawing/2014/main" id="{0CF499DD-A7DF-54E5-3E1D-EE9FDB266638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7" name="フリーフォーム: 図形 1056">
                <a:extLst>
                  <a:ext uri="{FF2B5EF4-FFF2-40B4-BE49-F238E27FC236}">
                    <a16:creationId xmlns:a16="http://schemas.microsoft.com/office/drawing/2014/main" id="{A18789DC-D68D-3C8C-D7BD-CB28AD961483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8" name="フリーフォーム: 図形 1057">
                <a:extLst>
                  <a:ext uri="{FF2B5EF4-FFF2-40B4-BE49-F238E27FC236}">
                    <a16:creationId xmlns:a16="http://schemas.microsoft.com/office/drawing/2014/main" id="{B7A39D13-BF6B-DC6E-4755-A65DEE514BA0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9" name="フリーフォーム: 図形 1058">
                <a:extLst>
                  <a:ext uri="{FF2B5EF4-FFF2-40B4-BE49-F238E27FC236}">
                    <a16:creationId xmlns:a16="http://schemas.microsoft.com/office/drawing/2014/main" id="{EF7F0C8D-24D3-11AF-26C0-5402E291BCEC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0" name="フリーフォーム: 図形 1059">
                <a:extLst>
                  <a:ext uri="{FF2B5EF4-FFF2-40B4-BE49-F238E27FC236}">
                    <a16:creationId xmlns:a16="http://schemas.microsoft.com/office/drawing/2014/main" id="{B5B11221-4F55-7CB4-5168-D24E42569AC8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1" name="フリーフォーム: 図形 1060">
                <a:extLst>
                  <a:ext uri="{FF2B5EF4-FFF2-40B4-BE49-F238E27FC236}">
                    <a16:creationId xmlns:a16="http://schemas.microsoft.com/office/drawing/2014/main" id="{5256A7FF-3F75-9684-DC2D-4C828FC389CA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2" name="フリーフォーム: 図形 1061">
                <a:extLst>
                  <a:ext uri="{FF2B5EF4-FFF2-40B4-BE49-F238E27FC236}">
                    <a16:creationId xmlns:a16="http://schemas.microsoft.com/office/drawing/2014/main" id="{ABBD1023-B10A-E4B9-5105-A2DC767C6218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3" name="フリーフォーム: 図形 1062">
                <a:extLst>
                  <a:ext uri="{FF2B5EF4-FFF2-40B4-BE49-F238E27FC236}">
                    <a16:creationId xmlns:a16="http://schemas.microsoft.com/office/drawing/2014/main" id="{D1BE2BEF-A00A-DFE9-13FD-CA07DD3EC668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4" name="フリーフォーム: 図形 1063">
                <a:extLst>
                  <a:ext uri="{FF2B5EF4-FFF2-40B4-BE49-F238E27FC236}">
                    <a16:creationId xmlns:a16="http://schemas.microsoft.com/office/drawing/2014/main" id="{00863471-EB65-40AC-6C31-723754F98400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5" name="フリーフォーム: 図形 1064">
                <a:extLst>
                  <a:ext uri="{FF2B5EF4-FFF2-40B4-BE49-F238E27FC236}">
                    <a16:creationId xmlns:a16="http://schemas.microsoft.com/office/drawing/2014/main" id="{A3357B39-569B-1F0D-AA23-196B54ADBD3E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6" name="フリーフォーム: 図形 1065">
                <a:extLst>
                  <a:ext uri="{FF2B5EF4-FFF2-40B4-BE49-F238E27FC236}">
                    <a16:creationId xmlns:a16="http://schemas.microsoft.com/office/drawing/2014/main" id="{22895228-00E2-ECFB-AB23-BDB951FFA606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7" name="フリーフォーム: 図形 1066">
                <a:extLst>
                  <a:ext uri="{FF2B5EF4-FFF2-40B4-BE49-F238E27FC236}">
                    <a16:creationId xmlns:a16="http://schemas.microsoft.com/office/drawing/2014/main" id="{04E76E3B-DE94-9BFC-860E-1B1DCCE30DD1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8" name="フリーフォーム: 図形 1067">
                <a:extLst>
                  <a:ext uri="{FF2B5EF4-FFF2-40B4-BE49-F238E27FC236}">
                    <a16:creationId xmlns:a16="http://schemas.microsoft.com/office/drawing/2014/main" id="{2908ACE0-A07C-D638-8837-75B2DA1E56D5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9" name="フリーフォーム: 図形 1068">
                <a:extLst>
                  <a:ext uri="{FF2B5EF4-FFF2-40B4-BE49-F238E27FC236}">
                    <a16:creationId xmlns:a16="http://schemas.microsoft.com/office/drawing/2014/main" id="{8C03064E-5E01-A783-2348-82388E22EA86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0" name="フリーフォーム: 図形 1069">
                <a:extLst>
                  <a:ext uri="{FF2B5EF4-FFF2-40B4-BE49-F238E27FC236}">
                    <a16:creationId xmlns:a16="http://schemas.microsoft.com/office/drawing/2014/main" id="{730ABA74-EB62-CFAA-BDB2-9E07415EF7FC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1" name="フリーフォーム: 図形 1070">
                <a:extLst>
                  <a:ext uri="{FF2B5EF4-FFF2-40B4-BE49-F238E27FC236}">
                    <a16:creationId xmlns:a16="http://schemas.microsoft.com/office/drawing/2014/main" id="{FDD0891C-1813-6835-44C7-EEF1B3034E11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2" name="フリーフォーム: 図形 1071">
                <a:extLst>
                  <a:ext uri="{FF2B5EF4-FFF2-40B4-BE49-F238E27FC236}">
                    <a16:creationId xmlns:a16="http://schemas.microsoft.com/office/drawing/2014/main" id="{4B0A5D41-76FB-C259-15B5-3213A26C4A59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3" name="フリーフォーム: 図形 1072">
                <a:extLst>
                  <a:ext uri="{FF2B5EF4-FFF2-40B4-BE49-F238E27FC236}">
                    <a16:creationId xmlns:a16="http://schemas.microsoft.com/office/drawing/2014/main" id="{889504B4-B646-EFBF-399F-04A7FC99D2F3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4" name="フリーフォーム: 図形 1073">
                <a:extLst>
                  <a:ext uri="{FF2B5EF4-FFF2-40B4-BE49-F238E27FC236}">
                    <a16:creationId xmlns:a16="http://schemas.microsoft.com/office/drawing/2014/main" id="{9B25FBF5-82EA-D774-B579-C4C4D14006A6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5" name="フリーフォーム: 図形 1074">
                <a:extLst>
                  <a:ext uri="{FF2B5EF4-FFF2-40B4-BE49-F238E27FC236}">
                    <a16:creationId xmlns:a16="http://schemas.microsoft.com/office/drawing/2014/main" id="{0489008F-245B-F564-21BE-BFCE37F2A228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6" name="フリーフォーム: 図形 1075">
                <a:extLst>
                  <a:ext uri="{FF2B5EF4-FFF2-40B4-BE49-F238E27FC236}">
                    <a16:creationId xmlns:a16="http://schemas.microsoft.com/office/drawing/2014/main" id="{7734D2E2-0637-4EE2-6EE5-F6324316A802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7" name="フリーフォーム: 図形 1076">
                <a:extLst>
                  <a:ext uri="{FF2B5EF4-FFF2-40B4-BE49-F238E27FC236}">
                    <a16:creationId xmlns:a16="http://schemas.microsoft.com/office/drawing/2014/main" id="{D634A5F2-2266-4217-5A76-14BE0C18B00F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8" name="フリーフォーム: 図形 1077">
                <a:extLst>
                  <a:ext uri="{FF2B5EF4-FFF2-40B4-BE49-F238E27FC236}">
                    <a16:creationId xmlns:a16="http://schemas.microsoft.com/office/drawing/2014/main" id="{7FCF6A01-EF90-C1C7-E286-AEB2B010FF31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9" name="フリーフォーム: 図形 1078">
                <a:extLst>
                  <a:ext uri="{FF2B5EF4-FFF2-40B4-BE49-F238E27FC236}">
                    <a16:creationId xmlns:a16="http://schemas.microsoft.com/office/drawing/2014/main" id="{72372BF2-4E56-7C78-C8DB-6B3D4E7400A0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0" name="フリーフォーム: 図形 1079">
                <a:extLst>
                  <a:ext uri="{FF2B5EF4-FFF2-40B4-BE49-F238E27FC236}">
                    <a16:creationId xmlns:a16="http://schemas.microsoft.com/office/drawing/2014/main" id="{B4471D3B-8362-3D28-14F9-A5F123226006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1" name="フリーフォーム: 図形 1080">
                <a:extLst>
                  <a:ext uri="{FF2B5EF4-FFF2-40B4-BE49-F238E27FC236}">
                    <a16:creationId xmlns:a16="http://schemas.microsoft.com/office/drawing/2014/main" id="{ABEB9C52-19E7-1439-FF3A-1861784CC699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2" name="フリーフォーム: 図形 1081">
                <a:extLst>
                  <a:ext uri="{FF2B5EF4-FFF2-40B4-BE49-F238E27FC236}">
                    <a16:creationId xmlns:a16="http://schemas.microsoft.com/office/drawing/2014/main" id="{BA6370A0-F901-1482-855C-68ED9F03C735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3" name="フリーフォーム: 図形 1082">
                <a:extLst>
                  <a:ext uri="{FF2B5EF4-FFF2-40B4-BE49-F238E27FC236}">
                    <a16:creationId xmlns:a16="http://schemas.microsoft.com/office/drawing/2014/main" id="{B69973F2-57D9-5DA3-7FCC-80D402C533C2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4" name="フリーフォーム: 図形 1083">
                <a:extLst>
                  <a:ext uri="{FF2B5EF4-FFF2-40B4-BE49-F238E27FC236}">
                    <a16:creationId xmlns:a16="http://schemas.microsoft.com/office/drawing/2014/main" id="{5D4240EF-6952-CF2D-BEBB-AA6E20D6D13E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5" name="フリーフォーム: 図形 1084">
                <a:extLst>
                  <a:ext uri="{FF2B5EF4-FFF2-40B4-BE49-F238E27FC236}">
                    <a16:creationId xmlns:a16="http://schemas.microsoft.com/office/drawing/2014/main" id="{F167281D-DD7E-19A5-CB3B-478A80B0B402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6" name="フリーフォーム: 図形 1085">
                <a:extLst>
                  <a:ext uri="{FF2B5EF4-FFF2-40B4-BE49-F238E27FC236}">
                    <a16:creationId xmlns:a16="http://schemas.microsoft.com/office/drawing/2014/main" id="{61F60C87-FBF1-719A-E19D-01908F4F1299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7" name="フリーフォーム: 図形 1086">
                <a:extLst>
                  <a:ext uri="{FF2B5EF4-FFF2-40B4-BE49-F238E27FC236}">
                    <a16:creationId xmlns:a16="http://schemas.microsoft.com/office/drawing/2014/main" id="{44B0EC32-6896-7A6C-17DF-001A18C15829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8" name="フリーフォーム: 図形 1087">
                <a:extLst>
                  <a:ext uri="{FF2B5EF4-FFF2-40B4-BE49-F238E27FC236}">
                    <a16:creationId xmlns:a16="http://schemas.microsoft.com/office/drawing/2014/main" id="{40B26B86-D653-2D91-EDD7-FC76E8908B5B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9" name="フリーフォーム: 図形 1088">
                <a:extLst>
                  <a:ext uri="{FF2B5EF4-FFF2-40B4-BE49-F238E27FC236}">
                    <a16:creationId xmlns:a16="http://schemas.microsoft.com/office/drawing/2014/main" id="{9B08D7F3-2B2C-6306-7A1C-92DC59C881C5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18" name="矢印: 下 1017">
              <a:extLst>
                <a:ext uri="{FF2B5EF4-FFF2-40B4-BE49-F238E27FC236}">
                  <a16:creationId xmlns:a16="http://schemas.microsoft.com/office/drawing/2014/main" id="{D4F69624-1A33-5047-C989-06312EE0066F}"/>
                </a:ext>
              </a:extLst>
            </p:cNvPr>
            <p:cNvSpPr/>
            <p:nvPr/>
          </p:nvSpPr>
          <p:spPr>
            <a:xfrm>
              <a:off x="4794250" y="4371975"/>
              <a:ext cx="114300" cy="425450"/>
            </a:xfrm>
            <a:prstGeom prst="downArrow">
              <a:avLst>
                <a:gd name="adj1" fmla="val 19565"/>
                <a:gd name="adj2" fmla="val 180979"/>
              </a:avLst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7" name="テキスト ボックス 1096">
              <a:extLst>
                <a:ext uri="{FF2B5EF4-FFF2-40B4-BE49-F238E27FC236}">
                  <a16:creationId xmlns:a16="http://schemas.microsoft.com/office/drawing/2014/main" id="{9C45EAF8-B4F3-452E-9BEA-9368B5EBA302}"/>
                </a:ext>
              </a:extLst>
            </p:cNvPr>
            <p:cNvSpPr txBox="1"/>
            <p:nvPr/>
          </p:nvSpPr>
          <p:spPr>
            <a:xfrm>
              <a:off x="4639310" y="4187825"/>
              <a:ext cx="45397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</a:t>
              </a:r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15FFFE9F-8569-F8A4-4888-9EB3CD0CBD46}"/>
              </a:ext>
            </a:extLst>
          </p:cNvPr>
          <p:cNvGrpSpPr>
            <a:grpSpLocks noChangeAspect="1"/>
          </p:cNvGrpSpPr>
          <p:nvPr/>
        </p:nvGrpSpPr>
        <p:grpSpPr>
          <a:xfrm>
            <a:off x="3608258" y="1152336"/>
            <a:ext cx="2672448" cy="2238813"/>
            <a:chOff x="3910011" y="1490664"/>
            <a:chExt cx="2162175" cy="1811337"/>
          </a:xfrm>
        </p:grpSpPr>
        <p:grpSp>
          <p:nvGrpSpPr>
            <p:cNvPr id="820" name="グループ化 819">
              <a:extLst>
                <a:ext uri="{FF2B5EF4-FFF2-40B4-BE49-F238E27FC236}">
                  <a16:creationId xmlns:a16="http://schemas.microsoft.com/office/drawing/2014/main" id="{BACDA4A9-78FF-5763-D2A0-CE1336C9F354}"/>
                </a:ext>
              </a:extLst>
            </p:cNvPr>
            <p:cNvGrpSpPr/>
            <p:nvPr/>
          </p:nvGrpSpPr>
          <p:grpSpPr>
            <a:xfrm>
              <a:off x="3910011" y="1524001"/>
              <a:ext cx="2162175" cy="1778000"/>
              <a:chOff x="-7704927" y="-11435358"/>
              <a:chExt cx="77301986" cy="80410136"/>
            </a:xfrm>
            <a:solidFill>
              <a:schemeClr val="tx1"/>
            </a:solidFill>
          </p:grpSpPr>
          <p:sp>
            <p:nvSpPr>
              <p:cNvPr id="821" name="フリーフォーム: 図形 820">
                <a:extLst>
                  <a:ext uri="{FF2B5EF4-FFF2-40B4-BE49-F238E27FC236}">
                    <a16:creationId xmlns:a16="http://schemas.microsoft.com/office/drawing/2014/main" id="{5F3A0D31-B2E9-AD9F-47E2-2A816C33F6C2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2" name="フリーフォーム: 図形 821">
                <a:extLst>
                  <a:ext uri="{FF2B5EF4-FFF2-40B4-BE49-F238E27FC236}">
                    <a16:creationId xmlns:a16="http://schemas.microsoft.com/office/drawing/2014/main" id="{F856B30D-7D86-6EBF-CBB3-85C902E4F66B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3" name="フリーフォーム: 図形 822">
                <a:extLst>
                  <a:ext uri="{FF2B5EF4-FFF2-40B4-BE49-F238E27FC236}">
                    <a16:creationId xmlns:a16="http://schemas.microsoft.com/office/drawing/2014/main" id="{CFC176C6-68F7-EA0E-B2AD-32FCCCD07FC8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4" name="フリーフォーム: 図形 823">
                <a:extLst>
                  <a:ext uri="{FF2B5EF4-FFF2-40B4-BE49-F238E27FC236}">
                    <a16:creationId xmlns:a16="http://schemas.microsoft.com/office/drawing/2014/main" id="{32616C0B-DD84-060D-D88E-39AFABBB9D5A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5" name="フリーフォーム: 図形 824">
                <a:extLst>
                  <a:ext uri="{FF2B5EF4-FFF2-40B4-BE49-F238E27FC236}">
                    <a16:creationId xmlns:a16="http://schemas.microsoft.com/office/drawing/2014/main" id="{B3E52612-2537-D4C9-831E-B7AA04816933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6" name="フリーフォーム: 図形 825">
                <a:extLst>
                  <a:ext uri="{FF2B5EF4-FFF2-40B4-BE49-F238E27FC236}">
                    <a16:creationId xmlns:a16="http://schemas.microsoft.com/office/drawing/2014/main" id="{FCF1734C-758E-935D-14EA-92525DE5637C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7" name="フリーフォーム: 図形 826">
                <a:extLst>
                  <a:ext uri="{FF2B5EF4-FFF2-40B4-BE49-F238E27FC236}">
                    <a16:creationId xmlns:a16="http://schemas.microsoft.com/office/drawing/2014/main" id="{BE226B4D-1255-708A-71D4-7148C0D9272B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8" name="フリーフォーム: 図形 827">
                <a:extLst>
                  <a:ext uri="{FF2B5EF4-FFF2-40B4-BE49-F238E27FC236}">
                    <a16:creationId xmlns:a16="http://schemas.microsoft.com/office/drawing/2014/main" id="{3D07F417-4C73-270C-56CD-1EB82FA4D204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9" name="フリーフォーム: 図形 828">
                <a:extLst>
                  <a:ext uri="{FF2B5EF4-FFF2-40B4-BE49-F238E27FC236}">
                    <a16:creationId xmlns:a16="http://schemas.microsoft.com/office/drawing/2014/main" id="{27D4C0E8-6F89-8ED1-1701-D443381054B7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0" name="フリーフォーム: 図形 829">
                <a:extLst>
                  <a:ext uri="{FF2B5EF4-FFF2-40B4-BE49-F238E27FC236}">
                    <a16:creationId xmlns:a16="http://schemas.microsoft.com/office/drawing/2014/main" id="{2F066621-6163-B8D5-F669-7987D11D97C1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1" name="フリーフォーム: 図形 830">
                <a:extLst>
                  <a:ext uri="{FF2B5EF4-FFF2-40B4-BE49-F238E27FC236}">
                    <a16:creationId xmlns:a16="http://schemas.microsoft.com/office/drawing/2014/main" id="{5E1E04E8-603D-B11A-9E05-D47ACD5BACC4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2" name="フリーフォーム: 図形 831">
                <a:extLst>
                  <a:ext uri="{FF2B5EF4-FFF2-40B4-BE49-F238E27FC236}">
                    <a16:creationId xmlns:a16="http://schemas.microsoft.com/office/drawing/2014/main" id="{E8E65FF5-9DBD-6A57-31F0-6DA9F0108696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3" name="フリーフォーム: 図形 832">
                <a:extLst>
                  <a:ext uri="{FF2B5EF4-FFF2-40B4-BE49-F238E27FC236}">
                    <a16:creationId xmlns:a16="http://schemas.microsoft.com/office/drawing/2014/main" id="{1C7D2A54-4222-48F7-DEEF-51B6AD311F37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4" name="フリーフォーム: 図形 833">
                <a:extLst>
                  <a:ext uri="{FF2B5EF4-FFF2-40B4-BE49-F238E27FC236}">
                    <a16:creationId xmlns:a16="http://schemas.microsoft.com/office/drawing/2014/main" id="{D90A4332-F2C7-3334-4312-93E664C9EA24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5" name="フリーフォーム: 図形 834">
                <a:extLst>
                  <a:ext uri="{FF2B5EF4-FFF2-40B4-BE49-F238E27FC236}">
                    <a16:creationId xmlns:a16="http://schemas.microsoft.com/office/drawing/2014/main" id="{0F78049D-C7D9-B490-FDA1-A953F71B5678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6" name="フリーフォーム: 図形 835">
                <a:extLst>
                  <a:ext uri="{FF2B5EF4-FFF2-40B4-BE49-F238E27FC236}">
                    <a16:creationId xmlns:a16="http://schemas.microsoft.com/office/drawing/2014/main" id="{FBF93E3A-5A9F-75FA-4422-7D6D4C602127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7" name="フリーフォーム: 図形 836">
                <a:extLst>
                  <a:ext uri="{FF2B5EF4-FFF2-40B4-BE49-F238E27FC236}">
                    <a16:creationId xmlns:a16="http://schemas.microsoft.com/office/drawing/2014/main" id="{EB7872C1-0D28-BF25-DA69-7C74A4E070BB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8" name="フリーフォーム: 図形 837">
                <a:extLst>
                  <a:ext uri="{FF2B5EF4-FFF2-40B4-BE49-F238E27FC236}">
                    <a16:creationId xmlns:a16="http://schemas.microsoft.com/office/drawing/2014/main" id="{176057B3-AC92-B3E7-8F2C-6A5C1E0F37B1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9" name="フリーフォーム: 図形 838">
                <a:extLst>
                  <a:ext uri="{FF2B5EF4-FFF2-40B4-BE49-F238E27FC236}">
                    <a16:creationId xmlns:a16="http://schemas.microsoft.com/office/drawing/2014/main" id="{C2770196-C66A-B81C-40A2-314C1720FC64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0" name="フリーフォーム: 図形 839">
                <a:extLst>
                  <a:ext uri="{FF2B5EF4-FFF2-40B4-BE49-F238E27FC236}">
                    <a16:creationId xmlns:a16="http://schemas.microsoft.com/office/drawing/2014/main" id="{7AE8836D-233C-DDE6-75AF-6D4D1A2E6224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1" name="フリーフォーム: 図形 840">
                <a:extLst>
                  <a:ext uri="{FF2B5EF4-FFF2-40B4-BE49-F238E27FC236}">
                    <a16:creationId xmlns:a16="http://schemas.microsoft.com/office/drawing/2014/main" id="{D3661A92-582F-2BC3-A1BF-AC48E495E10C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2" name="フリーフォーム: 図形 841">
                <a:extLst>
                  <a:ext uri="{FF2B5EF4-FFF2-40B4-BE49-F238E27FC236}">
                    <a16:creationId xmlns:a16="http://schemas.microsoft.com/office/drawing/2014/main" id="{17A7CA35-F379-C017-0F8D-0154E405CB65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3" name="フリーフォーム: 図形 842">
                <a:extLst>
                  <a:ext uri="{FF2B5EF4-FFF2-40B4-BE49-F238E27FC236}">
                    <a16:creationId xmlns:a16="http://schemas.microsoft.com/office/drawing/2014/main" id="{1B574A1B-3FDA-720E-2306-6225269EBDD5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4" name="フリーフォーム: 図形 843">
                <a:extLst>
                  <a:ext uri="{FF2B5EF4-FFF2-40B4-BE49-F238E27FC236}">
                    <a16:creationId xmlns:a16="http://schemas.microsoft.com/office/drawing/2014/main" id="{9F058DF7-99A6-4D71-A65E-7F861E584EA0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5" name="フリーフォーム: 図形 844">
                <a:extLst>
                  <a:ext uri="{FF2B5EF4-FFF2-40B4-BE49-F238E27FC236}">
                    <a16:creationId xmlns:a16="http://schemas.microsoft.com/office/drawing/2014/main" id="{8C8EB421-8010-70D0-ADBD-DB869DC6DFD4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6" name="フリーフォーム: 図形 845">
                <a:extLst>
                  <a:ext uri="{FF2B5EF4-FFF2-40B4-BE49-F238E27FC236}">
                    <a16:creationId xmlns:a16="http://schemas.microsoft.com/office/drawing/2014/main" id="{68AC1698-740F-7BCF-948A-4E95AB966516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7" name="フリーフォーム: 図形 846">
                <a:extLst>
                  <a:ext uri="{FF2B5EF4-FFF2-40B4-BE49-F238E27FC236}">
                    <a16:creationId xmlns:a16="http://schemas.microsoft.com/office/drawing/2014/main" id="{556DDB19-BB3D-6E8C-95C8-C754AA056B89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8" name="フリーフォーム: 図形 847">
                <a:extLst>
                  <a:ext uri="{FF2B5EF4-FFF2-40B4-BE49-F238E27FC236}">
                    <a16:creationId xmlns:a16="http://schemas.microsoft.com/office/drawing/2014/main" id="{3F14DC0D-FC63-8013-EDB9-1EC0FCA08F76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9" name="フリーフォーム: 図形 848">
                <a:extLst>
                  <a:ext uri="{FF2B5EF4-FFF2-40B4-BE49-F238E27FC236}">
                    <a16:creationId xmlns:a16="http://schemas.microsoft.com/office/drawing/2014/main" id="{08CAF2A3-AACF-2E5C-38BF-EF4A61D475F3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0" name="フリーフォーム: 図形 849">
                <a:extLst>
                  <a:ext uri="{FF2B5EF4-FFF2-40B4-BE49-F238E27FC236}">
                    <a16:creationId xmlns:a16="http://schemas.microsoft.com/office/drawing/2014/main" id="{DE0AC4F5-3AC2-4DC4-2ADB-BD554237D535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1" name="フリーフォーム: 図形 850">
                <a:extLst>
                  <a:ext uri="{FF2B5EF4-FFF2-40B4-BE49-F238E27FC236}">
                    <a16:creationId xmlns:a16="http://schemas.microsoft.com/office/drawing/2014/main" id="{F84E2539-FC42-524F-6953-B26BE1800628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2" name="フリーフォーム: 図形 851">
                <a:extLst>
                  <a:ext uri="{FF2B5EF4-FFF2-40B4-BE49-F238E27FC236}">
                    <a16:creationId xmlns:a16="http://schemas.microsoft.com/office/drawing/2014/main" id="{A8176D52-9131-2252-6ADE-FCE624AF9F50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3" name="フリーフォーム: 図形 852">
                <a:extLst>
                  <a:ext uri="{FF2B5EF4-FFF2-40B4-BE49-F238E27FC236}">
                    <a16:creationId xmlns:a16="http://schemas.microsoft.com/office/drawing/2014/main" id="{B762D850-3F3E-B2B7-4755-5C7A77BDD144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4" name="フリーフォーム: 図形 853">
                <a:extLst>
                  <a:ext uri="{FF2B5EF4-FFF2-40B4-BE49-F238E27FC236}">
                    <a16:creationId xmlns:a16="http://schemas.microsoft.com/office/drawing/2014/main" id="{8F8C6F11-064C-84B5-C2BA-11FEC6BC7C4D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5" name="フリーフォーム: 図形 854">
                <a:extLst>
                  <a:ext uri="{FF2B5EF4-FFF2-40B4-BE49-F238E27FC236}">
                    <a16:creationId xmlns:a16="http://schemas.microsoft.com/office/drawing/2014/main" id="{277E6388-776E-2D86-01F8-57068F5F9847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6" name="フリーフォーム: 図形 855">
                <a:extLst>
                  <a:ext uri="{FF2B5EF4-FFF2-40B4-BE49-F238E27FC236}">
                    <a16:creationId xmlns:a16="http://schemas.microsoft.com/office/drawing/2014/main" id="{F30FA4F1-3F7B-486A-4BCD-5A833E2DBDE8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7" name="フリーフォーム: 図形 856">
                <a:extLst>
                  <a:ext uri="{FF2B5EF4-FFF2-40B4-BE49-F238E27FC236}">
                    <a16:creationId xmlns:a16="http://schemas.microsoft.com/office/drawing/2014/main" id="{B57F4E79-5905-41BB-E4FF-A75AED4622CB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8" name="フリーフォーム: 図形 857">
                <a:extLst>
                  <a:ext uri="{FF2B5EF4-FFF2-40B4-BE49-F238E27FC236}">
                    <a16:creationId xmlns:a16="http://schemas.microsoft.com/office/drawing/2014/main" id="{BB87D69E-6445-4FF4-BDC5-7EA5E1641FCC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9" name="フリーフォーム: 図形 858">
                <a:extLst>
                  <a:ext uri="{FF2B5EF4-FFF2-40B4-BE49-F238E27FC236}">
                    <a16:creationId xmlns:a16="http://schemas.microsoft.com/office/drawing/2014/main" id="{484E2043-BAC7-B37A-4321-975428E7BA9B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0" name="フリーフォーム: 図形 859">
                <a:extLst>
                  <a:ext uri="{FF2B5EF4-FFF2-40B4-BE49-F238E27FC236}">
                    <a16:creationId xmlns:a16="http://schemas.microsoft.com/office/drawing/2014/main" id="{59BE3800-CBBD-835B-7FD1-34D0A4BBD9FA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1" name="フリーフォーム: 図形 860">
                <a:extLst>
                  <a:ext uri="{FF2B5EF4-FFF2-40B4-BE49-F238E27FC236}">
                    <a16:creationId xmlns:a16="http://schemas.microsoft.com/office/drawing/2014/main" id="{0A08F5AE-E1CE-3DA5-6B02-06D9EA1C18DE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2" name="フリーフォーム: 図形 861">
                <a:extLst>
                  <a:ext uri="{FF2B5EF4-FFF2-40B4-BE49-F238E27FC236}">
                    <a16:creationId xmlns:a16="http://schemas.microsoft.com/office/drawing/2014/main" id="{5724EEF8-2CD3-9DC3-0D29-D559E4EBE3AB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3" name="フリーフォーム: 図形 862">
                <a:extLst>
                  <a:ext uri="{FF2B5EF4-FFF2-40B4-BE49-F238E27FC236}">
                    <a16:creationId xmlns:a16="http://schemas.microsoft.com/office/drawing/2014/main" id="{A68F7A0C-E0C2-D5EC-4635-BFD969920FBD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4" name="フリーフォーム: 図形 863">
                <a:extLst>
                  <a:ext uri="{FF2B5EF4-FFF2-40B4-BE49-F238E27FC236}">
                    <a16:creationId xmlns:a16="http://schemas.microsoft.com/office/drawing/2014/main" id="{BBA5D261-7EA6-04E0-BB6E-D7BCF9BA04C0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5" name="フリーフォーム: 図形 864">
                <a:extLst>
                  <a:ext uri="{FF2B5EF4-FFF2-40B4-BE49-F238E27FC236}">
                    <a16:creationId xmlns:a16="http://schemas.microsoft.com/office/drawing/2014/main" id="{1C014970-FD67-3D53-4EB3-9C6366DF66DD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6" name="フリーフォーム: 図形 865">
                <a:extLst>
                  <a:ext uri="{FF2B5EF4-FFF2-40B4-BE49-F238E27FC236}">
                    <a16:creationId xmlns:a16="http://schemas.microsoft.com/office/drawing/2014/main" id="{434167AA-6EE4-C1A6-4C38-C2806F9503D5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7" name="フリーフォーム: 図形 866">
                <a:extLst>
                  <a:ext uri="{FF2B5EF4-FFF2-40B4-BE49-F238E27FC236}">
                    <a16:creationId xmlns:a16="http://schemas.microsoft.com/office/drawing/2014/main" id="{03218698-9E8E-6ED1-FB34-23D4D56369BB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8" name="フリーフォーム: 図形 867">
                <a:extLst>
                  <a:ext uri="{FF2B5EF4-FFF2-40B4-BE49-F238E27FC236}">
                    <a16:creationId xmlns:a16="http://schemas.microsoft.com/office/drawing/2014/main" id="{7D803FF5-06F3-FC1E-65BB-20AA8541D565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69" name="グループ化 868">
              <a:extLst>
                <a:ext uri="{FF2B5EF4-FFF2-40B4-BE49-F238E27FC236}">
                  <a16:creationId xmlns:a16="http://schemas.microsoft.com/office/drawing/2014/main" id="{0F4DC987-5E76-BE1A-B756-C3B997EC0B74}"/>
                </a:ext>
              </a:extLst>
            </p:cNvPr>
            <p:cNvGrpSpPr/>
            <p:nvPr/>
          </p:nvGrpSpPr>
          <p:grpSpPr>
            <a:xfrm>
              <a:off x="3910011" y="1490664"/>
              <a:ext cx="2162175" cy="1778000"/>
              <a:chOff x="-7704927" y="-11435358"/>
              <a:chExt cx="77301986" cy="80410136"/>
            </a:xfrm>
          </p:grpSpPr>
          <p:sp>
            <p:nvSpPr>
              <p:cNvPr id="870" name="フリーフォーム: 図形 869">
                <a:extLst>
                  <a:ext uri="{FF2B5EF4-FFF2-40B4-BE49-F238E27FC236}">
                    <a16:creationId xmlns:a16="http://schemas.microsoft.com/office/drawing/2014/main" id="{406DAFFB-8EF8-7DCF-E26D-C009F857884D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1" name="フリーフォーム: 図形 870">
                <a:extLst>
                  <a:ext uri="{FF2B5EF4-FFF2-40B4-BE49-F238E27FC236}">
                    <a16:creationId xmlns:a16="http://schemas.microsoft.com/office/drawing/2014/main" id="{14DE6211-4031-04C6-86CC-FBC26F7CCC51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2" name="フリーフォーム: 図形 871">
                <a:extLst>
                  <a:ext uri="{FF2B5EF4-FFF2-40B4-BE49-F238E27FC236}">
                    <a16:creationId xmlns:a16="http://schemas.microsoft.com/office/drawing/2014/main" id="{FCBC8B8B-088C-1709-51EE-BE18F34EA7AC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3" name="フリーフォーム: 図形 872">
                <a:extLst>
                  <a:ext uri="{FF2B5EF4-FFF2-40B4-BE49-F238E27FC236}">
                    <a16:creationId xmlns:a16="http://schemas.microsoft.com/office/drawing/2014/main" id="{320E2171-B3C6-C26B-D0A3-54A508F6CC32}"/>
                  </a:ext>
                </a:extLst>
              </p:cNvPr>
              <p:cNvSpPr/>
              <p:nvPr/>
            </p:nvSpPr>
            <p:spPr>
              <a:xfrm>
                <a:off x="40477448" y="-11435358"/>
                <a:ext cx="29119611" cy="17559530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4" name="フリーフォーム: 図形 873">
                <a:extLst>
                  <a:ext uri="{FF2B5EF4-FFF2-40B4-BE49-F238E27FC236}">
                    <a16:creationId xmlns:a16="http://schemas.microsoft.com/office/drawing/2014/main" id="{CC18009F-1C18-5CEB-4653-99E1A6E17835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5" name="フリーフォーム: 図形 874">
                <a:extLst>
                  <a:ext uri="{FF2B5EF4-FFF2-40B4-BE49-F238E27FC236}">
                    <a16:creationId xmlns:a16="http://schemas.microsoft.com/office/drawing/2014/main" id="{1356ABE5-745A-8339-5323-675977C9854D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6" name="フリーフォーム: 図形 875">
                <a:extLst>
                  <a:ext uri="{FF2B5EF4-FFF2-40B4-BE49-F238E27FC236}">
                    <a16:creationId xmlns:a16="http://schemas.microsoft.com/office/drawing/2014/main" id="{BEE918BF-1A5A-F8D4-E057-7F585271706D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7" name="フリーフォーム: 図形 876">
                <a:extLst>
                  <a:ext uri="{FF2B5EF4-FFF2-40B4-BE49-F238E27FC236}">
                    <a16:creationId xmlns:a16="http://schemas.microsoft.com/office/drawing/2014/main" id="{624853CB-6B00-6A5A-C279-0E4E03C65DF8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8" name="フリーフォーム: 図形 877">
                <a:extLst>
                  <a:ext uri="{FF2B5EF4-FFF2-40B4-BE49-F238E27FC236}">
                    <a16:creationId xmlns:a16="http://schemas.microsoft.com/office/drawing/2014/main" id="{EADC0877-C3B1-5C5C-FF90-37DA2621C12F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9" name="フリーフォーム: 図形 878">
                <a:extLst>
                  <a:ext uri="{FF2B5EF4-FFF2-40B4-BE49-F238E27FC236}">
                    <a16:creationId xmlns:a16="http://schemas.microsoft.com/office/drawing/2014/main" id="{66E120F7-6207-A48F-79F3-0C565E13B830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0" name="フリーフォーム: 図形 879">
                <a:extLst>
                  <a:ext uri="{FF2B5EF4-FFF2-40B4-BE49-F238E27FC236}">
                    <a16:creationId xmlns:a16="http://schemas.microsoft.com/office/drawing/2014/main" id="{09AA7D2C-7CE2-B707-5465-20E0961154E4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1" name="フリーフォーム: 図形 880">
                <a:extLst>
                  <a:ext uri="{FF2B5EF4-FFF2-40B4-BE49-F238E27FC236}">
                    <a16:creationId xmlns:a16="http://schemas.microsoft.com/office/drawing/2014/main" id="{6AE362E2-24AE-58B3-F676-0989AD0ADCC5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2" name="フリーフォーム: 図形 881">
                <a:extLst>
                  <a:ext uri="{FF2B5EF4-FFF2-40B4-BE49-F238E27FC236}">
                    <a16:creationId xmlns:a16="http://schemas.microsoft.com/office/drawing/2014/main" id="{0B466E98-D489-5F4B-652B-8A7D71F35932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3" name="フリーフォーム: 図形 882">
                <a:extLst>
                  <a:ext uri="{FF2B5EF4-FFF2-40B4-BE49-F238E27FC236}">
                    <a16:creationId xmlns:a16="http://schemas.microsoft.com/office/drawing/2014/main" id="{A3429442-8D89-4E12-54B0-3540B1940E89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4" name="フリーフォーム: 図形 883">
                <a:extLst>
                  <a:ext uri="{FF2B5EF4-FFF2-40B4-BE49-F238E27FC236}">
                    <a16:creationId xmlns:a16="http://schemas.microsoft.com/office/drawing/2014/main" id="{3BFE03BD-465F-5E4B-1133-C3D500C2DD3F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5" name="フリーフォーム: 図形 884">
                <a:extLst>
                  <a:ext uri="{FF2B5EF4-FFF2-40B4-BE49-F238E27FC236}">
                    <a16:creationId xmlns:a16="http://schemas.microsoft.com/office/drawing/2014/main" id="{B374E9D8-0EAA-AF8B-BAE8-4292B3CB9610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6" name="フリーフォーム: 図形 885">
                <a:extLst>
                  <a:ext uri="{FF2B5EF4-FFF2-40B4-BE49-F238E27FC236}">
                    <a16:creationId xmlns:a16="http://schemas.microsoft.com/office/drawing/2014/main" id="{C38203AC-A99B-D760-635D-1FCAB50C5F37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7" name="フリーフォーム: 図形 886">
                <a:extLst>
                  <a:ext uri="{FF2B5EF4-FFF2-40B4-BE49-F238E27FC236}">
                    <a16:creationId xmlns:a16="http://schemas.microsoft.com/office/drawing/2014/main" id="{BDF37304-7EAA-4DA9-96B4-E2A3E7196A64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8" name="フリーフォーム: 図形 887">
                <a:extLst>
                  <a:ext uri="{FF2B5EF4-FFF2-40B4-BE49-F238E27FC236}">
                    <a16:creationId xmlns:a16="http://schemas.microsoft.com/office/drawing/2014/main" id="{B78DD8FA-9186-0C3D-08F2-74D7E8CB9FCE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9" name="フリーフォーム: 図形 888">
                <a:extLst>
                  <a:ext uri="{FF2B5EF4-FFF2-40B4-BE49-F238E27FC236}">
                    <a16:creationId xmlns:a16="http://schemas.microsoft.com/office/drawing/2014/main" id="{40EDCE4C-A1A5-A2DC-BBA2-7114CDF304D6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0" name="フリーフォーム: 図形 889">
                <a:extLst>
                  <a:ext uri="{FF2B5EF4-FFF2-40B4-BE49-F238E27FC236}">
                    <a16:creationId xmlns:a16="http://schemas.microsoft.com/office/drawing/2014/main" id="{2DE4F355-BA1E-F43C-CAA4-6509ECF72E91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1" name="フリーフォーム: 図形 890">
                <a:extLst>
                  <a:ext uri="{FF2B5EF4-FFF2-40B4-BE49-F238E27FC236}">
                    <a16:creationId xmlns:a16="http://schemas.microsoft.com/office/drawing/2014/main" id="{C628665C-C101-BA6B-719E-BCFC0B95C2FE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2" name="フリーフォーム: 図形 891">
                <a:extLst>
                  <a:ext uri="{FF2B5EF4-FFF2-40B4-BE49-F238E27FC236}">
                    <a16:creationId xmlns:a16="http://schemas.microsoft.com/office/drawing/2014/main" id="{07C704FC-CF91-281F-68DB-277339DA81B5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3" name="フリーフォーム: 図形 892">
                <a:extLst>
                  <a:ext uri="{FF2B5EF4-FFF2-40B4-BE49-F238E27FC236}">
                    <a16:creationId xmlns:a16="http://schemas.microsoft.com/office/drawing/2014/main" id="{51A80CA0-24BA-77B5-A4C8-CCDCAAE22EF7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noFill/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4" name="フリーフォーム: 図形 893">
                <a:extLst>
                  <a:ext uri="{FF2B5EF4-FFF2-40B4-BE49-F238E27FC236}">
                    <a16:creationId xmlns:a16="http://schemas.microsoft.com/office/drawing/2014/main" id="{87B44EA9-FA9A-AD33-C959-358DCB8CE132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5" name="フリーフォーム: 図形 894">
                <a:extLst>
                  <a:ext uri="{FF2B5EF4-FFF2-40B4-BE49-F238E27FC236}">
                    <a16:creationId xmlns:a16="http://schemas.microsoft.com/office/drawing/2014/main" id="{E59A4299-4D33-2F32-3391-F7B1A984948B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6" name="フリーフォーム: 図形 895">
                <a:extLst>
                  <a:ext uri="{FF2B5EF4-FFF2-40B4-BE49-F238E27FC236}">
                    <a16:creationId xmlns:a16="http://schemas.microsoft.com/office/drawing/2014/main" id="{18D5547D-C757-B66D-2691-D50FBC8F73A8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7" name="フリーフォーム: 図形 896">
                <a:extLst>
                  <a:ext uri="{FF2B5EF4-FFF2-40B4-BE49-F238E27FC236}">
                    <a16:creationId xmlns:a16="http://schemas.microsoft.com/office/drawing/2014/main" id="{5E9F53E4-B39B-CB40-B98C-B495009B2134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8" name="フリーフォーム: 図形 897">
                <a:extLst>
                  <a:ext uri="{FF2B5EF4-FFF2-40B4-BE49-F238E27FC236}">
                    <a16:creationId xmlns:a16="http://schemas.microsoft.com/office/drawing/2014/main" id="{99949336-5F66-C5FD-692B-1D032C415948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9" name="フリーフォーム: 図形 898">
                <a:extLst>
                  <a:ext uri="{FF2B5EF4-FFF2-40B4-BE49-F238E27FC236}">
                    <a16:creationId xmlns:a16="http://schemas.microsoft.com/office/drawing/2014/main" id="{BDB6092C-485C-B21C-E1BA-20182DCC9700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0" name="フリーフォーム: 図形 899">
                <a:extLst>
                  <a:ext uri="{FF2B5EF4-FFF2-40B4-BE49-F238E27FC236}">
                    <a16:creationId xmlns:a16="http://schemas.microsoft.com/office/drawing/2014/main" id="{2CD03B01-054B-B6C8-8B46-16FA5E361C39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1" name="フリーフォーム: 図形 900">
                <a:extLst>
                  <a:ext uri="{FF2B5EF4-FFF2-40B4-BE49-F238E27FC236}">
                    <a16:creationId xmlns:a16="http://schemas.microsoft.com/office/drawing/2014/main" id="{1B5D34E1-DC1E-97BC-5771-73EAA0A8FD3E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2" name="フリーフォーム: 図形 901">
                <a:extLst>
                  <a:ext uri="{FF2B5EF4-FFF2-40B4-BE49-F238E27FC236}">
                    <a16:creationId xmlns:a16="http://schemas.microsoft.com/office/drawing/2014/main" id="{922FB052-6B14-76B3-6A8D-A85ECF323C38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3" name="フリーフォーム: 図形 902">
                <a:extLst>
                  <a:ext uri="{FF2B5EF4-FFF2-40B4-BE49-F238E27FC236}">
                    <a16:creationId xmlns:a16="http://schemas.microsoft.com/office/drawing/2014/main" id="{411BEC5D-625F-5F5E-F55A-DF992600C161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4" name="フリーフォーム: 図形 903">
                <a:extLst>
                  <a:ext uri="{FF2B5EF4-FFF2-40B4-BE49-F238E27FC236}">
                    <a16:creationId xmlns:a16="http://schemas.microsoft.com/office/drawing/2014/main" id="{D73E4190-38CF-9B4F-15A6-79AACABD7896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5" name="フリーフォーム: 図形 904">
                <a:extLst>
                  <a:ext uri="{FF2B5EF4-FFF2-40B4-BE49-F238E27FC236}">
                    <a16:creationId xmlns:a16="http://schemas.microsoft.com/office/drawing/2014/main" id="{893DA47A-8370-E7C3-4BBA-5E5544AD4FE4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6" name="フリーフォーム: 図形 905">
                <a:extLst>
                  <a:ext uri="{FF2B5EF4-FFF2-40B4-BE49-F238E27FC236}">
                    <a16:creationId xmlns:a16="http://schemas.microsoft.com/office/drawing/2014/main" id="{EEA705E6-7AC7-3E7D-731D-F7CFCF6D4C38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7" name="フリーフォーム: 図形 906">
                <a:extLst>
                  <a:ext uri="{FF2B5EF4-FFF2-40B4-BE49-F238E27FC236}">
                    <a16:creationId xmlns:a16="http://schemas.microsoft.com/office/drawing/2014/main" id="{FA360A1E-A7A3-CB45-29A2-71EDB26EF825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8" name="フリーフォーム: 図形 907">
                <a:extLst>
                  <a:ext uri="{FF2B5EF4-FFF2-40B4-BE49-F238E27FC236}">
                    <a16:creationId xmlns:a16="http://schemas.microsoft.com/office/drawing/2014/main" id="{969706FD-2BE3-B5A0-2C88-46BBFCDB1304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9" name="フリーフォーム: 図形 908">
                <a:extLst>
                  <a:ext uri="{FF2B5EF4-FFF2-40B4-BE49-F238E27FC236}">
                    <a16:creationId xmlns:a16="http://schemas.microsoft.com/office/drawing/2014/main" id="{ECF9C1A5-1F7A-3763-87D3-1AC7E43EBE66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0" name="フリーフォーム: 図形 909">
                <a:extLst>
                  <a:ext uri="{FF2B5EF4-FFF2-40B4-BE49-F238E27FC236}">
                    <a16:creationId xmlns:a16="http://schemas.microsoft.com/office/drawing/2014/main" id="{D50C0BC5-97E5-61A6-F42E-E4E8E8EE56C9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1" name="フリーフォーム: 図形 910">
                <a:extLst>
                  <a:ext uri="{FF2B5EF4-FFF2-40B4-BE49-F238E27FC236}">
                    <a16:creationId xmlns:a16="http://schemas.microsoft.com/office/drawing/2014/main" id="{D9B7E670-0FB7-7C4B-CD92-C92474FD9540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2" name="フリーフォーム: 図形 911">
                <a:extLst>
                  <a:ext uri="{FF2B5EF4-FFF2-40B4-BE49-F238E27FC236}">
                    <a16:creationId xmlns:a16="http://schemas.microsoft.com/office/drawing/2014/main" id="{AE5378DA-2719-B7AF-FD14-2156B17BDEFF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3" name="フリーフォーム: 図形 912">
                <a:extLst>
                  <a:ext uri="{FF2B5EF4-FFF2-40B4-BE49-F238E27FC236}">
                    <a16:creationId xmlns:a16="http://schemas.microsoft.com/office/drawing/2014/main" id="{A0DAC65C-6711-B0B0-C744-A07F040C4C68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4" name="フリーフォーム: 図形 913">
                <a:extLst>
                  <a:ext uri="{FF2B5EF4-FFF2-40B4-BE49-F238E27FC236}">
                    <a16:creationId xmlns:a16="http://schemas.microsoft.com/office/drawing/2014/main" id="{CFD0E2BD-59AA-D2C4-0070-022EB559E430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5" name="フリーフォーム: 図形 914">
                <a:extLst>
                  <a:ext uri="{FF2B5EF4-FFF2-40B4-BE49-F238E27FC236}">
                    <a16:creationId xmlns:a16="http://schemas.microsoft.com/office/drawing/2014/main" id="{B4F0F5E6-7332-CC76-240C-F694C9D3314B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16" name="フリーフォーム: 図形 915">
                <a:extLst>
                  <a:ext uri="{FF2B5EF4-FFF2-40B4-BE49-F238E27FC236}">
                    <a16:creationId xmlns:a16="http://schemas.microsoft.com/office/drawing/2014/main" id="{F2724525-415E-F21B-279B-B94278BAB606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7" name="フリーフォーム: 図形 916">
                <a:extLst>
                  <a:ext uri="{FF2B5EF4-FFF2-40B4-BE49-F238E27FC236}">
                    <a16:creationId xmlns:a16="http://schemas.microsoft.com/office/drawing/2014/main" id="{8947553B-EB49-D017-7187-A3DE81D8D561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098" name="直線矢印コネクタ 1097">
              <a:extLst>
                <a:ext uri="{FF2B5EF4-FFF2-40B4-BE49-F238E27FC236}">
                  <a16:creationId xmlns:a16="http://schemas.microsoft.com/office/drawing/2014/main" id="{CBEAF7F3-1AC6-F9DC-AE02-D597BC07650C}"/>
                </a:ext>
              </a:extLst>
            </p:cNvPr>
            <p:cNvCxnSpPr>
              <a:cxnSpLocks/>
            </p:cNvCxnSpPr>
            <p:nvPr/>
          </p:nvCxnSpPr>
          <p:spPr>
            <a:xfrm>
              <a:off x="4822032" y="2288381"/>
              <a:ext cx="0" cy="232569"/>
            </a:xfrm>
            <a:prstGeom prst="straightConnector1">
              <a:avLst/>
            </a:prstGeom>
            <a:ln w="19050" cap="rnd">
              <a:solidFill>
                <a:schemeClr val="tx1"/>
              </a:solidFill>
              <a:round/>
              <a:headEnd w="sm" len="med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02" name="テキスト ボックス 1101">
              <a:extLst>
                <a:ext uri="{FF2B5EF4-FFF2-40B4-BE49-F238E27FC236}">
                  <a16:creationId xmlns:a16="http://schemas.microsoft.com/office/drawing/2014/main" id="{19D24664-70F9-3BCA-D56C-D40E498265A0}"/>
                </a:ext>
              </a:extLst>
            </p:cNvPr>
            <p:cNvSpPr txBox="1"/>
            <p:nvPr/>
          </p:nvSpPr>
          <p:spPr>
            <a:xfrm>
              <a:off x="4613275" y="2082800"/>
              <a:ext cx="45397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</a:t>
              </a: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90AE57C5-9A61-158F-66CA-961C45800932}"/>
              </a:ext>
            </a:extLst>
          </p:cNvPr>
          <p:cNvGrpSpPr>
            <a:grpSpLocks noChangeAspect="1"/>
          </p:cNvGrpSpPr>
          <p:nvPr/>
        </p:nvGrpSpPr>
        <p:grpSpPr>
          <a:xfrm>
            <a:off x="705865" y="4081393"/>
            <a:ext cx="2552367" cy="2041892"/>
            <a:chOff x="1583689" y="3871081"/>
            <a:chExt cx="2065022" cy="1652016"/>
          </a:xfrm>
        </p:grpSpPr>
        <p:grpSp>
          <p:nvGrpSpPr>
            <p:cNvPr id="1155" name="グループ化 1154">
              <a:extLst>
                <a:ext uri="{FF2B5EF4-FFF2-40B4-BE49-F238E27FC236}">
                  <a16:creationId xmlns:a16="http://schemas.microsoft.com/office/drawing/2014/main" id="{7840542F-8BA6-2FB4-D238-0D527BA86110}"/>
                </a:ext>
              </a:extLst>
            </p:cNvPr>
            <p:cNvGrpSpPr/>
            <p:nvPr/>
          </p:nvGrpSpPr>
          <p:grpSpPr>
            <a:xfrm>
              <a:off x="1583689" y="387108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1156" name="フリーフォーム: 図形 1155">
                <a:extLst>
                  <a:ext uri="{FF2B5EF4-FFF2-40B4-BE49-F238E27FC236}">
                    <a16:creationId xmlns:a16="http://schemas.microsoft.com/office/drawing/2014/main" id="{769DF436-76CB-70BB-E67B-0E23FDF836F3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7" name="フリーフォーム: 図形 1156">
                <a:extLst>
                  <a:ext uri="{FF2B5EF4-FFF2-40B4-BE49-F238E27FC236}">
                    <a16:creationId xmlns:a16="http://schemas.microsoft.com/office/drawing/2014/main" id="{59E6883E-BC98-00B1-B3AF-50CF94A8A6A0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8" name="フリーフォーム: 図形 1157">
                <a:extLst>
                  <a:ext uri="{FF2B5EF4-FFF2-40B4-BE49-F238E27FC236}">
                    <a16:creationId xmlns:a16="http://schemas.microsoft.com/office/drawing/2014/main" id="{C7B6C466-E760-3E1B-5A81-4AEC97FDFFBB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9" name="フリーフォーム: 図形 1158">
                <a:extLst>
                  <a:ext uri="{FF2B5EF4-FFF2-40B4-BE49-F238E27FC236}">
                    <a16:creationId xmlns:a16="http://schemas.microsoft.com/office/drawing/2014/main" id="{1356EC14-E481-8E89-05AB-7526E1269FC6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0" name="フリーフォーム: 図形 1159">
                <a:extLst>
                  <a:ext uri="{FF2B5EF4-FFF2-40B4-BE49-F238E27FC236}">
                    <a16:creationId xmlns:a16="http://schemas.microsoft.com/office/drawing/2014/main" id="{AB070E90-D95E-60A7-C3CB-42FBBE2A977E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1" name="フリーフォーム: 図形 1160">
                <a:extLst>
                  <a:ext uri="{FF2B5EF4-FFF2-40B4-BE49-F238E27FC236}">
                    <a16:creationId xmlns:a16="http://schemas.microsoft.com/office/drawing/2014/main" id="{36BE3FAB-E2A6-4CF0-6BEB-38965CDAACD9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2" name="フリーフォーム: 図形 1161">
                <a:extLst>
                  <a:ext uri="{FF2B5EF4-FFF2-40B4-BE49-F238E27FC236}">
                    <a16:creationId xmlns:a16="http://schemas.microsoft.com/office/drawing/2014/main" id="{19BABA62-677A-A07E-7F87-D354226D2795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3" name="フリーフォーム: 図形 1162">
                <a:extLst>
                  <a:ext uri="{FF2B5EF4-FFF2-40B4-BE49-F238E27FC236}">
                    <a16:creationId xmlns:a16="http://schemas.microsoft.com/office/drawing/2014/main" id="{00721A64-D43D-67E4-CE1C-D6F08ADF3FA7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4" name="フリーフォーム: 図形 1163">
                <a:extLst>
                  <a:ext uri="{FF2B5EF4-FFF2-40B4-BE49-F238E27FC236}">
                    <a16:creationId xmlns:a16="http://schemas.microsoft.com/office/drawing/2014/main" id="{4875B1B6-8E1E-680A-2788-399781EEF0D8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5" name="フリーフォーム: 図形 1164">
                <a:extLst>
                  <a:ext uri="{FF2B5EF4-FFF2-40B4-BE49-F238E27FC236}">
                    <a16:creationId xmlns:a16="http://schemas.microsoft.com/office/drawing/2014/main" id="{8E910B44-4C0C-BAF6-E2CE-070240D6E066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6" name="フリーフォーム: 図形 1165">
                <a:extLst>
                  <a:ext uri="{FF2B5EF4-FFF2-40B4-BE49-F238E27FC236}">
                    <a16:creationId xmlns:a16="http://schemas.microsoft.com/office/drawing/2014/main" id="{39DF177D-8509-99F6-4995-C5845C4331EE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7" name="フリーフォーム: 図形 1166">
                <a:extLst>
                  <a:ext uri="{FF2B5EF4-FFF2-40B4-BE49-F238E27FC236}">
                    <a16:creationId xmlns:a16="http://schemas.microsoft.com/office/drawing/2014/main" id="{1F34712D-14CC-2548-D88B-74CE1C186D27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8" name="フリーフォーム: 図形 1167">
                <a:extLst>
                  <a:ext uri="{FF2B5EF4-FFF2-40B4-BE49-F238E27FC236}">
                    <a16:creationId xmlns:a16="http://schemas.microsoft.com/office/drawing/2014/main" id="{E529455B-076D-3239-9443-4EC7CF5972F5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9" name="フリーフォーム: 図形 1168">
                <a:extLst>
                  <a:ext uri="{FF2B5EF4-FFF2-40B4-BE49-F238E27FC236}">
                    <a16:creationId xmlns:a16="http://schemas.microsoft.com/office/drawing/2014/main" id="{4DB3AFEC-615D-61E9-2753-278F13F6E42F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0" name="フリーフォーム: 図形 1169">
                <a:extLst>
                  <a:ext uri="{FF2B5EF4-FFF2-40B4-BE49-F238E27FC236}">
                    <a16:creationId xmlns:a16="http://schemas.microsoft.com/office/drawing/2014/main" id="{1BBFDCD7-AC2E-71A6-A8A5-0C8B85780F82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1" name="フリーフォーム: 図形 1170">
                <a:extLst>
                  <a:ext uri="{FF2B5EF4-FFF2-40B4-BE49-F238E27FC236}">
                    <a16:creationId xmlns:a16="http://schemas.microsoft.com/office/drawing/2014/main" id="{0D3364CA-EEEE-012D-5216-06B1BAAB7086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2" name="フリーフォーム: 図形 1171">
                <a:extLst>
                  <a:ext uri="{FF2B5EF4-FFF2-40B4-BE49-F238E27FC236}">
                    <a16:creationId xmlns:a16="http://schemas.microsoft.com/office/drawing/2014/main" id="{861D9B50-0BE0-A132-C9ED-2E00B01BD5CC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3" name="フリーフォーム: 図形 1172">
                <a:extLst>
                  <a:ext uri="{FF2B5EF4-FFF2-40B4-BE49-F238E27FC236}">
                    <a16:creationId xmlns:a16="http://schemas.microsoft.com/office/drawing/2014/main" id="{18F92C09-9060-F587-DE9A-186F431FF57F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4" name="フリーフォーム: 図形 1173">
                <a:extLst>
                  <a:ext uri="{FF2B5EF4-FFF2-40B4-BE49-F238E27FC236}">
                    <a16:creationId xmlns:a16="http://schemas.microsoft.com/office/drawing/2014/main" id="{C3804901-423D-042D-2027-587CE935703B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5" name="フリーフォーム: 図形 1174">
                <a:extLst>
                  <a:ext uri="{FF2B5EF4-FFF2-40B4-BE49-F238E27FC236}">
                    <a16:creationId xmlns:a16="http://schemas.microsoft.com/office/drawing/2014/main" id="{6A6545E0-C094-EA8A-2236-5CA3BFA74040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6" name="フリーフォーム: 図形 1175">
                <a:extLst>
                  <a:ext uri="{FF2B5EF4-FFF2-40B4-BE49-F238E27FC236}">
                    <a16:creationId xmlns:a16="http://schemas.microsoft.com/office/drawing/2014/main" id="{D9F861E2-FF80-508C-C567-E7A10C919ED5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7" name="フリーフォーム: 図形 1176">
                <a:extLst>
                  <a:ext uri="{FF2B5EF4-FFF2-40B4-BE49-F238E27FC236}">
                    <a16:creationId xmlns:a16="http://schemas.microsoft.com/office/drawing/2014/main" id="{818E8C7C-6781-5090-480A-1A4BBCCBA18F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8" name="フリーフォーム: 図形 1177">
                <a:extLst>
                  <a:ext uri="{FF2B5EF4-FFF2-40B4-BE49-F238E27FC236}">
                    <a16:creationId xmlns:a16="http://schemas.microsoft.com/office/drawing/2014/main" id="{58EC6625-FC1E-077C-7C8B-D580F5F8F793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9" name="フリーフォーム: 図形 1178">
                <a:extLst>
                  <a:ext uri="{FF2B5EF4-FFF2-40B4-BE49-F238E27FC236}">
                    <a16:creationId xmlns:a16="http://schemas.microsoft.com/office/drawing/2014/main" id="{6E48901D-2136-27CE-401C-41AB3C916F42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0" name="フリーフォーム: 図形 1179">
                <a:extLst>
                  <a:ext uri="{FF2B5EF4-FFF2-40B4-BE49-F238E27FC236}">
                    <a16:creationId xmlns:a16="http://schemas.microsoft.com/office/drawing/2014/main" id="{82800ADC-01CB-0F5B-4CE6-816054B76F5F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1" name="フリーフォーム: 図形 1180">
                <a:extLst>
                  <a:ext uri="{FF2B5EF4-FFF2-40B4-BE49-F238E27FC236}">
                    <a16:creationId xmlns:a16="http://schemas.microsoft.com/office/drawing/2014/main" id="{1742587A-05A4-163E-2B2F-283DCDC46A6A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2" name="フリーフォーム: 図形 1181">
                <a:extLst>
                  <a:ext uri="{FF2B5EF4-FFF2-40B4-BE49-F238E27FC236}">
                    <a16:creationId xmlns:a16="http://schemas.microsoft.com/office/drawing/2014/main" id="{74575213-4F29-0367-7F6B-9A52629E9302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3" name="フリーフォーム: 図形 1182">
                <a:extLst>
                  <a:ext uri="{FF2B5EF4-FFF2-40B4-BE49-F238E27FC236}">
                    <a16:creationId xmlns:a16="http://schemas.microsoft.com/office/drawing/2014/main" id="{E9373AF7-D197-20CF-ACEC-3F4A255A4704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4" name="フリーフォーム: 図形 1183">
                <a:extLst>
                  <a:ext uri="{FF2B5EF4-FFF2-40B4-BE49-F238E27FC236}">
                    <a16:creationId xmlns:a16="http://schemas.microsoft.com/office/drawing/2014/main" id="{B9795099-1B55-277B-B985-E1BC8BFFFE7F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5" name="フリーフォーム: 図形 1184">
                <a:extLst>
                  <a:ext uri="{FF2B5EF4-FFF2-40B4-BE49-F238E27FC236}">
                    <a16:creationId xmlns:a16="http://schemas.microsoft.com/office/drawing/2014/main" id="{C67ED37D-B620-7D41-0007-1343DF103E75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6" name="フリーフォーム: 図形 1185">
                <a:extLst>
                  <a:ext uri="{FF2B5EF4-FFF2-40B4-BE49-F238E27FC236}">
                    <a16:creationId xmlns:a16="http://schemas.microsoft.com/office/drawing/2014/main" id="{EFC62BA3-8B35-4F81-B05E-C034FB2D38A6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7" name="フリーフォーム: 図形 1186">
                <a:extLst>
                  <a:ext uri="{FF2B5EF4-FFF2-40B4-BE49-F238E27FC236}">
                    <a16:creationId xmlns:a16="http://schemas.microsoft.com/office/drawing/2014/main" id="{17C5EBA9-C97F-E877-26DF-5B1858A7551C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8" name="フリーフォーム: 図形 1187">
                <a:extLst>
                  <a:ext uri="{FF2B5EF4-FFF2-40B4-BE49-F238E27FC236}">
                    <a16:creationId xmlns:a16="http://schemas.microsoft.com/office/drawing/2014/main" id="{7DB6F62D-2015-91EC-2FD9-4E07FA778131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9" name="フリーフォーム: 図形 1188">
                <a:extLst>
                  <a:ext uri="{FF2B5EF4-FFF2-40B4-BE49-F238E27FC236}">
                    <a16:creationId xmlns:a16="http://schemas.microsoft.com/office/drawing/2014/main" id="{3CA7190E-315D-5E73-A63A-A45F43BFAC33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0" name="フリーフォーム: 図形 1189">
                <a:extLst>
                  <a:ext uri="{FF2B5EF4-FFF2-40B4-BE49-F238E27FC236}">
                    <a16:creationId xmlns:a16="http://schemas.microsoft.com/office/drawing/2014/main" id="{C8F69933-7843-EA51-C2BA-BA930BF6D442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1" name="フリーフォーム: 図形 1190">
                <a:extLst>
                  <a:ext uri="{FF2B5EF4-FFF2-40B4-BE49-F238E27FC236}">
                    <a16:creationId xmlns:a16="http://schemas.microsoft.com/office/drawing/2014/main" id="{68857BBE-7C6F-5215-DCA1-B8103BE88D15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2" name="フリーフォーム: 図形 1191">
                <a:extLst>
                  <a:ext uri="{FF2B5EF4-FFF2-40B4-BE49-F238E27FC236}">
                    <a16:creationId xmlns:a16="http://schemas.microsoft.com/office/drawing/2014/main" id="{0F1F130D-9856-5917-1BB2-E9CA751AF137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3" name="フリーフォーム: 図形 1192">
                <a:extLst>
                  <a:ext uri="{FF2B5EF4-FFF2-40B4-BE49-F238E27FC236}">
                    <a16:creationId xmlns:a16="http://schemas.microsoft.com/office/drawing/2014/main" id="{4ACEC548-DD48-9793-748B-7968C531609C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4" name="フリーフォーム: 図形 1193">
                <a:extLst>
                  <a:ext uri="{FF2B5EF4-FFF2-40B4-BE49-F238E27FC236}">
                    <a16:creationId xmlns:a16="http://schemas.microsoft.com/office/drawing/2014/main" id="{F9D2DF41-A065-4E59-1B82-12D280C08EB4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5" name="フリーフォーム: 図形 1194">
                <a:extLst>
                  <a:ext uri="{FF2B5EF4-FFF2-40B4-BE49-F238E27FC236}">
                    <a16:creationId xmlns:a16="http://schemas.microsoft.com/office/drawing/2014/main" id="{C8915B2C-55EE-7C3B-1B5B-A59532D4B4CF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6" name="フリーフォーム: 図形 1195">
                <a:extLst>
                  <a:ext uri="{FF2B5EF4-FFF2-40B4-BE49-F238E27FC236}">
                    <a16:creationId xmlns:a16="http://schemas.microsoft.com/office/drawing/2014/main" id="{F7CC945F-79A7-06FA-7630-2E257617E7C9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7" name="フリーフォーム: 図形 1196">
                <a:extLst>
                  <a:ext uri="{FF2B5EF4-FFF2-40B4-BE49-F238E27FC236}">
                    <a16:creationId xmlns:a16="http://schemas.microsoft.com/office/drawing/2014/main" id="{38274715-0908-07C1-3C28-403B2C688780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8" name="フリーフォーム: 図形 1197">
                <a:extLst>
                  <a:ext uri="{FF2B5EF4-FFF2-40B4-BE49-F238E27FC236}">
                    <a16:creationId xmlns:a16="http://schemas.microsoft.com/office/drawing/2014/main" id="{36CD9878-947C-084B-EA58-B834B543CC5E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9" name="フリーフォーム: 図形 1198">
                <a:extLst>
                  <a:ext uri="{FF2B5EF4-FFF2-40B4-BE49-F238E27FC236}">
                    <a16:creationId xmlns:a16="http://schemas.microsoft.com/office/drawing/2014/main" id="{6A8350B3-3F49-4C0F-9A68-630157315849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0" name="フリーフォーム: 図形 1199">
                <a:extLst>
                  <a:ext uri="{FF2B5EF4-FFF2-40B4-BE49-F238E27FC236}">
                    <a16:creationId xmlns:a16="http://schemas.microsoft.com/office/drawing/2014/main" id="{7D78CDCE-FDB5-EC9B-099D-DDF6EF8CEAA7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1" name="フリーフォーム: 図形 1200">
                <a:extLst>
                  <a:ext uri="{FF2B5EF4-FFF2-40B4-BE49-F238E27FC236}">
                    <a16:creationId xmlns:a16="http://schemas.microsoft.com/office/drawing/2014/main" id="{8474AF35-0EFE-7D17-440D-574B53A8C7D3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2" name="フリーフォーム: 図形 1201">
                <a:extLst>
                  <a:ext uri="{FF2B5EF4-FFF2-40B4-BE49-F238E27FC236}">
                    <a16:creationId xmlns:a16="http://schemas.microsoft.com/office/drawing/2014/main" id="{E3FFE3B9-ACC8-02C4-7B6A-B7525E3527EA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2" name="直線矢印コネクタ 11">
              <a:extLst>
                <a:ext uri="{FF2B5EF4-FFF2-40B4-BE49-F238E27FC236}">
                  <a16:creationId xmlns:a16="http://schemas.microsoft.com/office/drawing/2014/main" id="{B494C38A-A086-8D1B-6BFE-A07789126FF4}"/>
                </a:ext>
              </a:extLst>
            </p:cNvPr>
            <p:cNvCxnSpPr>
              <a:cxnSpLocks/>
            </p:cNvCxnSpPr>
            <p:nvPr/>
          </p:nvCxnSpPr>
          <p:spPr>
            <a:xfrm>
              <a:off x="2454581" y="4527550"/>
              <a:ext cx="0" cy="300991"/>
            </a:xfrm>
            <a:prstGeom prst="straightConnector1">
              <a:avLst/>
            </a:prstGeom>
            <a:ln w="12700" cap="rnd">
              <a:solidFill>
                <a:schemeClr val="tx1"/>
              </a:solidFill>
              <a:round/>
              <a:headEnd w="sm" len="med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42A1D37B-7871-8B72-93A8-7A6E98807879}"/>
                </a:ext>
              </a:extLst>
            </p:cNvPr>
            <p:cNvSpPr txBox="1"/>
            <p:nvPr/>
          </p:nvSpPr>
          <p:spPr>
            <a:xfrm>
              <a:off x="2152650" y="4330700"/>
              <a:ext cx="58862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徳島県</a:t>
              </a:r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480868FB-FCD2-0EBA-8ADB-A37EAB779D1D}"/>
              </a:ext>
            </a:extLst>
          </p:cNvPr>
          <p:cNvGrpSpPr>
            <a:grpSpLocks noChangeAspect="1"/>
          </p:cNvGrpSpPr>
          <p:nvPr/>
        </p:nvGrpSpPr>
        <p:grpSpPr>
          <a:xfrm>
            <a:off x="6561962" y="1138048"/>
            <a:ext cx="2672448" cy="2197608"/>
            <a:chOff x="6315075" y="1476376"/>
            <a:chExt cx="2162175" cy="1778000"/>
          </a:xfrm>
        </p:grpSpPr>
        <p:grpSp>
          <p:nvGrpSpPr>
            <p:cNvPr id="1104" name="グループ化 1103">
              <a:extLst>
                <a:ext uri="{FF2B5EF4-FFF2-40B4-BE49-F238E27FC236}">
                  <a16:creationId xmlns:a16="http://schemas.microsoft.com/office/drawing/2014/main" id="{62059A5A-0DE7-21C9-D54B-421ECAEE121F}"/>
                </a:ext>
              </a:extLst>
            </p:cNvPr>
            <p:cNvGrpSpPr/>
            <p:nvPr/>
          </p:nvGrpSpPr>
          <p:grpSpPr>
            <a:xfrm>
              <a:off x="6315075" y="1476376"/>
              <a:ext cx="2162175" cy="1778000"/>
              <a:chOff x="-7704927" y="-11435358"/>
              <a:chExt cx="77301986" cy="80410136"/>
            </a:xfrm>
            <a:solidFill>
              <a:srgbClr val="00B050"/>
            </a:solidFill>
          </p:grpSpPr>
          <p:sp>
            <p:nvSpPr>
              <p:cNvPr id="1105" name="フリーフォーム: 図形 1104">
                <a:extLst>
                  <a:ext uri="{FF2B5EF4-FFF2-40B4-BE49-F238E27FC236}">
                    <a16:creationId xmlns:a16="http://schemas.microsoft.com/office/drawing/2014/main" id="{1695B57A-CD17-09BE-389D-410585CF5AB3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7" name="フリーフォーム: 図形 1106">
                <a:extLst>
                  <a:ext uri="{FF2B5EF4-FFF2-40B4-BE49-F238E27FC236}">
                    <a16:creationId xmlns:a16="http://schemas.microsoft.com/office/drawing/2014/main" id="{ADA42F99-C2A7-B9E1-0AAA-B26FD87C8C9B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8" name="フリーフォーム: 図形 1107">
                <a:extLst>
                  <a:ext uri="{FF2B5EF4-FFF2-40B4-BE49-F238E27FC236}">
                    <a16:creationId xmlns:a16="http://schemas.microsoft.com/office/drawing/2014/main" id="{0C32B5D9-9679-913F-5BB4-1251EF4791A3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9" name="フリーフォーム: 図形 1108">
                <a:extLst>
                  <a:ext uri="{FF2B5EF4-FFF2-40B4-BE49-F238E27FC236}">
                    <a16:creationId xmlns:a16="http://schemas.microsoft.com/office/drawing/2014/main" id="{E696DC05-92BC-131A-0EBB-C2AB6605AAB1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0" name="フリーフォーム: 図形 1109">
                <a:extLst>
                  <a:ext uri="{FF2B5EF4-FFF2-40B4-BE49-F238E27FC236}">
                    <a16:creationId xmlns:a16="http://schemas.microsoft.com/office/drawing/2014/main" id="{99C3ADC9-6FA6-1E72-289D-2CC462B79B6D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1" name="フリーフォーム: 図形 1110">
                <a:extLst>
                  <a:ext uri="{FF2B5EF4-FFF2-40B4-BE49-F238E27FC236}">
                    <a16:creationId xmlns:a16="http://schemas.microsoft.com/office/drawing/2014/main" id="{78DFEAA1-EBAF-1485-D591-D24600758A0C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2" name="フリーフォーム: 図形 1111">
                <a:extLst>
                  <a:ext uri="{FF2B5EF4-FFF2-40B4-BE49-F238E27FC236}">
                    <a16:creationId xmlns:a16="http://schemas.microsoft.com/office/drawing/2014/main" id="{6D4C9038-DDFE-D4A1-4220-E1BB8F33E3D7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3" name="フリーフォーム: 図形 1112">
                <a:extLst>
                  <a:ext uri="{FF2B5EF4-FFF2-40B4-BE49-F238E27FC236}">
                    <a16:creationId xmlns:a16="http://schemas.microsoft.com/office/drawing/2014/main" id="{64FED2E3-B8DB-A1C8-F7DD-A4C300F2571B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4" name="フリーフォーム: 図形 1113">
                <a:extLst>
                  <a:ext uri="{FF2B5EF4-FFF2-40B4-BE49-F238E27FC236}">
                    <a16:creationId xmlns:a16="http://schemas.microsoft.com/office/drawing/2014/main" id="{EBC451AD-A0DF-86DF-745D-0803C1E6E7A2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5" name="フリーフォーム: 図形 1114">
                <a:extLst>
                  <a:ext uri="{FF2B5EF4-FFF2-40B4-BE49-F238E27FC236}">
                    <a16:creationId xmlns:a16="http://schemas.microsoft.com/office/drawing/2014/main" id="{1F05989B-5410-E0BA-506E-244CCC2DC4A8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6" name="フリーフォーム: 図形 1115">
                <a:extLst>
                  <a:ext uri="{FF2B5EF4-FFF2-40B4-BE49-F238E27FC236}">
                    <a16:creationId xmlns:a16="http://schemas.microsoft.com/office/drawing/2014/main" id="{B1497178-8FE7-CE62-7ED0-80133BEC9A17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7" name="フリーフォーム: 図形 1116">
                <a:extLst>
                  <a:ext uri="{FF2B5EF4-FFF2-40B4-BE49-F238E27FC236}">
                    <a16:creationId xmlns:a16="http://schemas.microsoft.com/office/drawing/2014/main" id="{FE94D7E2-7CAB-3438-9D22-674DF252E0AF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8" name="フリーフォーム: 図形 1117">
                <a:extLst>
                  <a:ext uri="{FF2B5EF4-FFF2-40B4-BE49-F238E27FC236}">
                    <a16:creationId xmlns:a16="http://schemas.microsoft.com/office/drawing/2014/main" id="{3AD0244A-D36A-B025-83EC-A698C765C1E7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9" name="フリーフォーム: 図形 1118">
                <a:extLst>
                  <a:ext uri="{FF2B5EF4-FFF2-40B4-BE49-F238E27FC236}">
                    <a16:creationId xmlns:a16="http://schemas.microsoft.com/office/drawing/2014/main" id="{2574AE48-DDC6-CEAA-D999-5C5C27F4BE10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0" name="フリーフォーム: 図形 1119">
                <a:extLst>
                  <a:ext uri="{FF2B5EF4-FFF2-40B4-BE49-F238E27FC236}">
                    <a16:creationId xmlns:a16="http://schemas.microsoft.com/office/drawing/2014/main" id="{5468381D-C125-63E0-F5CE-DB03E0C2E05B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1" name="フリーフォーム: 図形 1120">
                <a:extLst>
                  <a:ext uri="{FF2B5EF4-FFF2-40B4-BE49-F238E27FC236}">
                    <a16:creationId xmlns:a16="http://schemas.microsoft.com/office/drawing/2014/main" id="{E913A864-B885-C277-E351-6D088B940EFB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2" name="フリーフォーム: 図形 1121">
                <a:extLst>
                  <a:ext uri="{FF2B5EF4-FFF2-40B4-BE49-F238E27FC236}">
                    <a16:creationId xmlns:a16="http://schemas.microsoft.com/office/drawing/2014/main" id="{CD7FEC29-1931-1AB9-C7E5-CCE51C91C205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3" name="フリーフォーム: 図形 1122">
                <a:extLst>
                  <a:ext uri="{FF2B5EF4-FFF2-40B4-BE49-F238E27FC236}">
                    <a16:creationId xmlns:a16="http://schemas.microsoft.com/office/drawing/2014/main" id="{B8CED1C9-51DD-7EE4-FAA0-4AB9BAFC11B4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4" name="フリーフォーム: 図形 1123">
                <a:extLst>
                  <a:ext uri="{FF2B5EF4-FFF2-40B4-BE49-F238E27FC236}">
                    <a16:creationId xmlns:a16="http://schemas.microsoft.com/office/drawing/2014/main" id="{5AF464B2-8641-F6AF-7654-1278CA9FC8C1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5" name="フリーフォーム: 図形 1124">
                <a:extLst>
                  <a:ext uri="{FF2B5EF4-FFF2-40B4-BE49-F238E27FC236}">
                    <a16:creationId xmlns:a16="http://schemas.microsoft.com/office/drawing/2014/main" id="{E4C21E44-1A96-17A8-21F7-52AE8B352D0A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6" name="フリーフォーム: 図形 1125">
                <a:extLst>
                  <a:ext uri="{FF2B5EF4-FFF2-40B4-BE49-F238E27FC236}">
                    <a16:creationId xmlns:a16="http://schemas.microsoft.com/office/drawing/2014/main" id="{DD8993AB-57F9-C10B-4610-19CFA005F518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7" name="フリーフォーム: 図形 1126">
                <a:extLst>
                  <a:ext uri="{FF2B5EF4-FFF2-40B4-BE49-F238E27FC236}">
                    <a16:creationId xmlns:a16="http://schemas.microsoft.com/office/drawing/2014/main" id="{37AADE99-1847-D7BB-ED0A-AA782BA7083B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8" name="フリーフォーム: 図形 1127">
                <a:extLst>
                  <a:ext uri="{FF2B5EF4-FFF2-40B4-BE49-F238E27FC236}">
                    <a16:creationId xmlns:a16="http://schemas.microsoft.com/office/drawing/2014/main" id="{660A7792-92AA-95EF-3C87-16F73068AF1F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9" name="フリーフォーム: 図形 1128">
                <a:extLst>
                  <a:ext uri="{FF2B5EF4-FFF2-40B4-BE49-F238E27FC236}">
                    <a16:creationId xmlns:a16="http://schemas.microsoft.com/office/drawing/2014/main" id="{67B07B73-0B7D-E1B0-B0C1-FB288CD0DA79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0" name="フリーフォーム: 図形 1129">
                <a:extLst>
                  <a:ext uri="{FF2B5EF4-FFF2-40B4-BE49-F238E27FC236}">
                    <a16:creationId xmlns:a16="http://schemas.microsoft.com/office/drawing/2014/main" id="{CB7E3290-3C2D-1920-496D-1ACAE4488122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1" name="フリーフォーム: 図形 1130">
                <a:extLst>
                  <a:ext uri="{FF2B5EF4-FFF2-40B4-BE49-F238E27FC236}">
                    <a16:creationId xmlns:a16="http://schemas.microsoft.com/office/drawing/2014/main" id="{19976AC4-6CAA-BF25-09AD-BE4AE9939584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2" name="フリーフォーム: 図形 1131">
                <a:extLst>
                  <a:ext uri="{FF2B5EF4-FFF2-40B4-BE49-F238E27FC236}">
                    <a16:creationId xmlns:a16="http://schemas.microsoft.com/office/drawing/2014/main" id="{8E449FA5-0EAA-5F6F-1FCF-4D0FB0B92C9E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3" name="フリーフォーム: 図形 1132">
                <a:extLst>
                  <a:ext uri="{FF2B5EF4-FFF2-40B4-BE49-F238E27FC236}">
                    <a16:creationId xmlns:a16="http://schemas.microsoft.com/office/drawing/2014/main" id="{A1265E41-EECB-9B0E-A35C-17A204AD3E3D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4" name="フリーフォーム: 図形 1133">
                <a:extLst>
                  <a:ext uri="{FF2B5EF4-FFF2-40B4-BE49-F238E27FC236}">
                    <a16:creationId xmlns:a16="http://schemas.microsoft.com/office/drawing/2014/main" id="{68CEC262-44F6-A23B-26D7-C80F066FA50C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5" name="フリーフォーム: 図形 1134">
                <a:extLst>
                  <a:ext uri="{FF2B5EF4-FFF2-40B4-BE49-F238E27FC236}">
                    <a16:creationId xmlns:a16="http://schemas.microsoft.com/office/drawing/2014/main" id="{E10A8989-F03C-0E97-31B8-7A70C6189E6A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6" name="フリーフォーム: 図形 1135">
                <a:extLst>
                  <a:ext uri="{FF2B5EF4-FFF2-40B4-BE49-F238E27FC236}">
                    <a16:creationId xmlns:a16="http://schemas.microsoft.com/office/drawing/2014/main" id="{7C440576-EDB6-2C88-EF95-DEED01A689CB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7" name="フリーフォーム: 図形 1136">
                <a:extLst>
                  <a:ext uri="{FF2B5EF4-FFF2-40B4-BE49-F238E27FC236}">
                    <a16:creationId xmlns:a16="http://schemas.microsoft.com/office/drawing/2014/main" id="{B63B40D5-DB0B-1A01-AE0F-64F81BC368D8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8" name="フリーフォーム: 図形 1137">
                <a:extLst>
                  <a:ext uri="{FF2B5EF4-FFF2-40B4-BE49-F238E27FC236}">
                    <a16:creationId xmlns:a16="http://schemas.microsoft.com/office/drawing/2014/main" id="{9FB51307-AE45-A1E5-57D1-2F4544872F0B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9" name="フリーフォーム: 図形 1138">
                <a:extLst>
                  <a:ext uri="{FF2B5EF4-FFF2-40B4-BE49-F238E27FC236}">
                    <a16:creationId xmlns:a16="http://schemas.microsoft.com/office/drawing/2014/main" id="{83DB0001-C31F-302E-9A42-4C86551D5DC2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0" name="フリーフォーム: 図形 1139">
                <a:extLst>
                  <a:ext uri="{FF2B5EF4-FFF2-40B4-BE49-F238E27FC236}">
                    <a16:creationId xmlns:a16="http://schemas.microsoft.com/office/drawing/2014/main" id="{E599DF48-7ED0-32D5-9A9A-0305AA3D8B1E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1" name="フリーフォーム: 図形 1140">
                <a:extLst>
                  <a:ext uri="{FF2B5EF4-FFF2-40B4-BE49-F238E27FC236}">
                    <a16:creationId xmlns:a16="http://schemas.microsoft.com/office/drawing/2014/main" id="{E2E472EC-4F29-2D6E-A53C-B635FE01D5FF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2" name="フリーフォーム: 図形 1141">
                <a:extLst>
                  <a:ext uri="{FF2B5EF4-FFF2-40B4-BE49-F238E27FC236}">
                    <a16:creationId xmlns:a16="http://schemas.microsoft.com/office/drawing/2014/main" id="{51A25577-8C63-2233-3D59-19C945BC4E4C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3" name="フリーフォーム: 図形 1142">
                <a:extLst>
                  <a:ext uri="{FF2B5EF4-FFF2-40B4-BE49-F238E27FC236}">
                    <a16:creationId xmlns:a16="http://schemas.microsoft.com/office/drawing/2014/main" id="{59F71136-C61C-60D1-F0A5-C975ACC8D1DD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4" name="フリーフォーム: 図形 1143">
                <a:extLst>
                  <a:ext uri="{FF2B5EF4-FFF2-40B4-BE49-F238E27FC236}">
                    <a16:creationId xmlns:a16="http://schemas.microsoft.com/office/drawing/2014/main" id="{71388695-83E1-3E2F-DAFC-3B1226601E63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5" name="フリーフォーム: 図形 1144">
                <a:extLst>
                  <a:ext uri="{FF2B5EF4-FFF2-40B4-BE49-F238E27FC236}">
                    <a16:creationId xmlns:a16="http://schemas.microsoft.com/office/drawing/2014/main" id="{B9965CE9-1280-D09F-AA66-12CD090063FF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6" name="フリーフォーム: 図形 1145">
                <a:extLst>
                  <a:ext uri="{FF2B5EF4-FFF2-40B4-BE49-F238E27FC236}">
                    <a16:creationId xmlns:a16="http://schemas.microsoft.com/office/drawing/2014/main" id="{4BB90110-6819-6693-2F18-5E24D9093B6A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7" name="フリーフォーム: 図形 1146">
                <a:extLst>
                  <a:ext uri="{FF2B5EF4-FFF2-40B4-BE49-F238E27FC236}">
                    <a16:creationId xmlns:a16="http://schemas.microsoft.com/office/drawing/2014/main" id="{1111E0FC-FF80-52E2-1854-11A127209359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8" name="フリーフォーム: 図形 1147">
                <a:extLst>
                  <a:ext uri="{FF2B5EF4-FFF2-40B4-BE49-F238E27FC236}">
                    <a16:creationId xmlns:a16="http://schemas.microsoft.com/office/drawing/2014/main" id="{A35F211A-32CB-78A2-BD16-125A47A24FB2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9" name="フリーフォーム: 図形 1148">
                <a:extLst>
                  <a:ext uri="{FF2B5EF4-FFF2-40B4-BE49-F238E27FC236}">
                    <a16:creationId xmlns:a16="http://schemas.microsoft.com/office/drawing/2014/main" id="{DC495CE0-8BF8-BCAF-D867-ABC614E1DE80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0" name="フリーフォーム: 図形 1149">
                <a:extLst>
                  <a:ext uri="{FF2B5EF4-FFF2-40B4-BE49-F238E27FC236}">
                    <a16:creationId xmlns:a16="http://schemas.microsoft.com/office/drawing/2014/main" id="{53A825AB-FAF7-B925-286A-976C570395A0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1" name="フリーフォーム: 図形 1150">
                <a:extLst>
                  <a:ext uri="{FF2B5EF4-FFF2-40B4-BE49-F238E27FC236}">
                    <a16:creationId xmlns:a16="http://schemas.microsoft.com/office/drawing/2014/main" id="{E1D49EF5-F655-AB7D-F000-C4B49BB89874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2" name="フリーフォーム: 図形 1151">
                <a:extLst>
                  <a:ext uri="{FF2B5EF4-FFF2-40B4-BE49-F238E27FC236}">
                    <a16:creationId xmlns:a16="http://schemas.microsoft.com/office/drawing/2014/main" id="{9AA53EAA-CB08-E5B1-CA89-066A0D49C912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7340B8E4-389C-DC43-E15C-DC47E9FD7AD3}"/>
                </a:ext>
              </a:extLst>
            </p:cNvPr>
            <p:cNvSpPr/>
            <p:nvPr/>
          </p:nvSpPr>
          <p:spPr>
            <a:xfrm>
              <a:off x="7169030" y="2478980"/>
              <a:ext cx="95275" cy="56674"/>
            </a:xfrm>
            <a:custGeom>
              <a:avLst/>
              <a:gdLst>
                <a:gd name="connsiteX0" fmla="*/ 2784974 w 3406279"/>
                <a:gd name="connsiteY0" fmla="*/ 658 h 2563086"/>
                <a:gd name="connsiteX1" fmla="*/ 2825176 w 3406279"/>
                <a:gd name="connsiteY1" fmla="*/ 1542 h 2563086"/>
                <a:gd name="connsiteX2" fmla="*/ 3044252 w 3406279"/>
                <a:gd name="connsiteY2" fmla="*/ 134894 h 2563086"/>
                <a:gd name="connsiteX3" fmla="*/ 2958528 w 3406279"/>
                <a:gd name="connsiteY3" fmla="*/ 811166 h 2563086"/>
                <a:gd name="connsiteX4" fmla="*/ 3149028 w 3406279"/>
                <a:gd name="connsiteY4" fmla="*/ 868318 h 2563086"/>
                <a:gd name="connsiteX5" fmla="*/ 3244276 w 3406279"/>
                <a:gd name="connsiteY5" fmla="*/ 1182642 h 2563086"/>
                <a:gd name="connsiteX6" fmla="*/ 3168076 w 3406279"/>
                <a:gd name="connsiteY6" fmla="*/ 1354094 h 2563086"/>
                <a:gd name="connsiteX7" fmla="*/ 3406202 w 3406279"/>
                <a:gd name="connsiteY7" fmla="*/ 1468390 h 2563086"/>
                <a:gd name="connsiteX8" fmla="*/ 3139502 w 3406279"/>
                <a:gd name="connsiteY8" fmla="*/ 1601742 h 2563086"/>
                <a:gd name="connsiteX9" fmla="*/ 1977452 w 3406279"/>
                <a:gd name="connsiteY9" fmla="*/ 2516142 h 2563086"/>
                <a:gd name="connsiteX10" fmla="*/ 1946946 w 3406279"/>
                <a:gd name="connsiteY10" fmla="*/ 2563086 h 2563086"/>
                <a:gd name="connsiteX11" fmla="*/ 1929232 w 3406279"/>
                <a:gd name="connsiteY11" fmla="*/ 2557218 h 2563086"/>
                <a:gd name="connsiteX12" fmla="*/ 1577402 w 3406279"/>
                <a:gd name="connsiteY12" fmla="*/ 2354218 h 2563086"/>
                <a:gd name="connsiteX13" fmla="*/ 1672652 w 3406279"/>
                <a:gd name="connsiteY13" fmla="*/ 2058942 h 2563086"/>
                <a:gd name="connsiteX14" fmla="*/ 1358328 w 3406279"/>
                <a:gd name="connsiteY14" fmla="*/ 1982742 h 2563086"/>
                <a:gd name="connsiteX15" fmla="*/ 1167828 w 3406279"/>
                <a:gd name="connsiteY15" fmla="*/ 1430294 h 2563086"/>
                <a:gd name="connsiteX16" fmla="*/ 777302 w 3406279"/>
                <a:gd name="connsiteY16" fmla="*/ 1554118 h 2563086"/>
                <a:gd name="connsiteX17" fmla="*/ 48640 w 3406279"/>
                <a:gd name="connsiteY17" fmla="*/ 1372550 h 2563086"/>
                <a:gd name="connsiteX18" fmla="*/ 0 w 3406279"/>
                <a:gd name="connsiteY18" fmla="*/ 1356450 h 2563086"/>
                <a:gd name="connsiteX19" fmla="*/ 1648 w 3406279"/>
                <a:gd name="connsiteY19" fmla="*/ 1355834 h 2563086"/>
                <a:gd name="connsiteX20" fmla="*/ 101028 w 3406279"/>
                <a:gd name="connsiteY20" fmla="*/ 1277894 h 2563086"/>
                <a:gd name="connsiteX21" fmla="*/ 490360 w 3406279"/>
                <a:gd name="connsiteY21" fmla="*/ 570066 h 2563086"/>
                <a:gd name="connsiteX22" fmla="*/ 496022 w 3406279"/>
                <a:gd name="connsiteY22" fmla="*/ 548882 h 2563086"/>
                <a:gd name="connsiteX23" fmla="*/ 523996 w 3406279"/>
                <a:gd name="connsiteY23" fmla="*/ 538590 h 2563086"/>
                <a:gd name="connsiteX24" fmla="*/ 882076 w 3406279"/>
                <a:gd name="connsiteY24" fmla="*/ 468266 h 2563086"/>
                <a:gd name="connsiteX25" fmla="*/ 1120202 w 3406279"/>
                <a:gd name="connsiteY25" fmla="*/ 582566 h 2563086"/>
                <a:gd name="connsiteX26" fmla="*/ 1605976 w 3406279"/>
                <a:gd name="connsiteY26" fmla="*/ 249190 h 2563086"/>
                <a:gd name="connsiteX27" fmla="*/ 2348928 w 3406279"/>
                <a:gd name="connsiteY27" fmla="*/ 220618 h 2563086"/>
                <a:gd name="connsiteX28" fmla="*/ 2545976 w 3406279"/>
                <a:gd name="connsiteY28" fmla="*/ 77742 h 2563086"/>
                <a:gd name="connsiteX29" fmla="*/ 2562668 w 3406279"/>
                <a:gd name="connsiteY29" fmla="*/ 47062 h 2563086"/>
                <a:gd name="connsiteX30" fmla="*/ 2641820 w 3406279"/>
                <a:gd name="connsiteY30" fmla="*/ 30710 h 2563086"/>
                <a:gd name="connsiteX31" fmla="*/ 2784974 w 3406279"/>
                <a:gd name="connsiteY31" fmla="*/ 658 h 2563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406279" h="2563086">
                  <a:moveTo>
                    <a:pt x="2784974" y="658"/>
                  </a:moveTo>
                  <a:cubicBezTo>
                    <a:pt x="2799206" y="-394"/>
                    <a:pt x="2812674" y="-242"/>
                    <a:pt x="2825176" y="1542"/>
                  </a:cubicBezTo>
                  <a:cubicBezTo>
                    <a:pt x="2925188" y="15830"/>
                    <a:pt x="3022028" y="-46"/>
                    <a:pt x="3044252" y="134894"/>
                  </a:cubicBezTo>
                  <a:cubicBezTo>
                    <a:pt x="3066476" y="269830"/>
                    <a:pt x="2941064" y="688930"/>
                    <a:pt x="2958528" y="811166"/>
                  </a:cubicBezTo>
                  <a:cubicBezTo>
                    <a:pt x="2975990" y="933406"/>
                    <a:pt x="3101402" y="806406"/>
                    <a:pt x="3149028" y="868318"/>
                  </a:cubicBezTo>
                  <a:cubicBezTo>
                    <a:pt x="3196652" y="930230"/>
                    <a:pt x="3241102" y="1101678"/>
                    <a:pt x="3244276" y="1182642"/>
                  </a:cubicBezTo>
                  <a:cubicBezTo>
                    <a:pt x="3247452" y="1263606"/>
                    <a:pt x="3141090" y="1306466"/>
                    <a:pt x="3168076" y="1354094"/>
                  </a:cubicBezTo>
                  <a:cubicBezTo>
                    <a:pt x="3195064" y="1401718"/>
                    <a:pt x="3410964" y="1427118"/>
                    <a:pt x="3406202" y="1468390"/>
                  </a:cubicBezTo>
                  <a:cubicBezTo>
                    <a:pt x="3401440" y="1509666"/>
                    <a:pt x="3377628" y="1427118"/>
                    <a:pt x="3139502" y="1601742"/>
                  </a:cubicBezTo>
                  <a:cubicBezTo>
                    <a:pt x="2901376" y="1776366"/>
                    <a:pt x="2236216" y="2197054"/>
                    <a:pt x="1977452" y="2516142"/>
                  </a:cubicBezTo>
                  <a:lnTo>
                    <a:pt x="1946946" y="2563086"/>
                  </a:lnTo>
                  <a:lnTo>
                    <a:pt x="1929232" y="2557218"/>
                  </a:lnTo>
                  <a:cubicBezTo>
                    <a:pt x="1768298" y="2491934"/>
                    <a:pt x="1648840" y="2398670"/>
                    <a:pt x="1577402" y="2354218"/>
                  </a:cubicBezTo>
                  <a:cubicBezTo>
                    <a:pt x="1434528" y="2265318"/>
                    <a:pt x="1709164" y="2120854"/>
                    <a:pt x="1672652" y="2058942"/>
                  </a:cubicBezTo>
                  <a:cubicBezTo>
                    <a:pt x="1636140" y="1997030"/>
                    <a:pt x="1442464" y="2087518"/>
                    <a:pt x="1358328" y="1982742"/>
                  </a:cubicBezTo>
                  <a:cubicBezTo>
                    <a:pt x="1274190" y="1877966"/>
                    <a:pt x="1264664" y="1501730"/>
                    <a:pt x="1167828" y="1430294"/>
                  </a:cubicBezTo>
                  <a:cubicBezTo>
                    <a:pt x="1070988" y="1358854"/>
                    <a:pt x="1070988" y="1616030"/>
                    <a:pt x="777302" y="1554118"/>
                  </a:cubicBezTo>
                  <a:cubicBezTo>
                    <a:pt x="630458" y="1523162"/>
                    <a:pt x="332404" y="1458870"/>
                    <a:pt x="48640" y="1372550"/>
                  </a:cubicBezTo>
                  <a:lnTo>
                    <a:pt x="0" y="1356450"/>
                  </a:lnTo>
                  <a:lnTo>
                    <a:pt x="1648" y="1355834"/>
                  </a:lnTo>
                  <a:cubicBezTo>
                    <a:pt x="39710" y="1337474"/>
                    <a:pt x="73246" y="1312222"/>
                    <a:pt x="101028" y="1277894"/>
                  </a:cubicBezTo>
                  <a:cubicBezTo>
                    <a:pt x="212152" y="1140574"/>
                    <a:pt x="400270" y="857998"/>
                    <a:pt x="490360" y="570066"/>
                  </a:cubicBezTo>
                  <a:lnTo>
                    <a:pt x="496022" y="548882"/>
                  </a:lnTo>
                  <a:lnTo>
                    <a:pt x="523996" y="538590"/>
                  </a:lnTo>
                  <a:cubicBezTo>
                    <a:pt x="645142" y="497734"/>
                    <a:pt x="793970" y="468266"/>
                    <a:pt x="882076" y="468266"/>
                  </a:cubicBezTo>
                  <a:cubicBezTo>
                    <a:pt x="999552" y="468266"/>
                    <a:pt x="999552" y="619078"/>
                    <a:pt x="1120202" y="582566"/>
                  </a:cubicBezTo>
                  <a:cubicBezTo>
                    <a:pt x="1240852" y="546054"/>
                    <a:pt x="1401190" y="309518"/>
                    <a:pt x="1605976" y="249190"/>
                  </a:cubicBezTo>
                  <a:cubicBezTo>
                    <a:pt x="1810764" y="188866"/>
                    <a:pt x="2188588" y="288878"/>
                    <a:pt x="2348928" y="220618"/>
                  </a:cubicBezTo>
                  <a:cubicBezTo>
                    <a:pt x="2429096" y="186486"/>
                    <a:pt x="2502120" y="140050"/>
                    <a:pt x="2545976" y="77742"/>
                  </a:cubicBezTo>
                  <a:lnTo>
                    <a:pt x="2562668" y="47062"/>
                  </a:lnTo>
                  <a:lnTo>
                    <a:pt x="2641820" y="30710"/>
                  </a:lnTo>
                  <a:cubicBezTo>
                    <a:pt x="2692720" y="17766"/>
                    <a:pt x="2742280" y="3810"/>
                    <a:pt x="2784974" y="658"/>
                  </a:cubicBezTo>
                  <a:close/>
                </a:path>
              </a:pathLst>
            </a:custGeom>
            <a:solidFill>
              <a:srgbClr val="FF0000">
                <a:alpha val="97000"/>
              </a:srgbClr>
            </a:solidFill>
            <a:ln w="3175">
              <a:solidFill>
                <a:schemeClr val="bg1"/>
              </a:solidFill>
            </a:ln>
            <a:effectLst>
              <a:glow rad="635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9503563E-A029-A60A-B814-37615D9DD978}"/>
              </a:ext>
            </a:extLst>
          </p:cNvPr>
          <p:cNvGrpSpPr>
            <a:grpSpLocks noChangeAspect="1"/>
          </p:cNvGrpSpPr>
          <p:nvPr/>
        </p:nvGrpSpPr>
        <p:grpSpPr>
          <a:xfrm>
            <a:off x="6624065" y="4081393"/>
            <a:ext cx="2552367" cy="2041892"/>
            <a:chOff x="6358889" y="3871081"/>
            <a:chExt cx="2065022" cy="1652016"/>
          </a:xfrm>
        </p:grpSpPr>
        <p:grpSp>
          <p:nvGrpSpPr>
            <p:cNvPr id="772" name="グループ化 771">
              <a:extLst>
                <a:ext uri="{FF2B5EF4-FFF2-40B4-BE49-F238E27FC236}">
                  <a16:creationId xmlns:a16="http://schemas.microsoft.com/office/drawing/2014/main" id="{D03F2607-3B28-DB30-49A4-D2065CA24C6A}"/>
                </a:ext>
              </a:extLst>
            </p:cNvPr>
            <p:cNvGrpSpPr/>
            <p:nvPr/>
          </p:nvGrpSpPr>
          <p:grpSpPr>
            <a:xfrm>
              <a:off x="6358889" y="387108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773" name="フリーフォーム: 図形 772">
                <a:extLst>
                  <a:ext uri="{FF2B5EF4-FFF2-40B4-BE49-F238E27FC236}">
                    <a16:creationId xmlns:a16="http://schemas.microsoft.com/office/drawing/2014/main" id="{9B08EB88-EA70-D3AB-A428-C4125C788E38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4" name="フリーフォーム: 図形 773">
                <a:extLst>
                  <a:ext uri="{FF2B5EF4-FFF2-40B4-BE49-F238E27FC236}">
                    <a16:creationId xmlns:a16="http://schemas.microsoft.com/office/drawing/2014/main" id="{16C51BF9-0F8B-8CE9-6399-27E04477EB64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6" name="フリーフォーム: 図形 775">
                <a:extLst>
                  <a:ext uri="{FF2B5EF4-FFF2-40B4-BE49-F238E27FC236}">
                    <a16:creationId xmlns:a16="http://schemas.microsoft.com/office/drawing/2014/main" id="{5BB6056B-5815-ED8C-D4CE-36FC3EEA4CB5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7" name="フリーフォーム: 図形 776">
                <a:extLst>
                  <a:ext uri="{FF2B5EF4-FFF2-40B4-BE49-F238E27FC236}">
                    <a16:creationId xmlns:a16="http://schemas.microsoft.com/office/drawing/2014/main" id="{315E05B5-1CB7-AD42-0246-2EB376534A30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8" name="フリーフォーム: 図形 777">
                <a:extLst>
                  <a:ext uri="{FF2B5EF4-FFF2-40B4-BE49-F238E27FC236}">
                    <a16:creationId xmlns:a16="http://schemas.microsoft.com/office/drawing/2014/main" id="{C179E0E1-6023-2AAF-797F-12E0DA426925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9" name="フリーフォーム: 図形 778">
                <a:extLst>
                  <a:ext uri="{FF2B5EF4-FFF2-40B4-BE49-F238E27FC236}">
                    <a16:creationId xmlns:a16="http://schemas.microsoft.com/office/drawing/2014/main" id="{163193EA-F23A-0AC6-114F-7C040C66CB83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0" name="フリーフォーム: 図形 779">
                <a:extLst>
                  <a:ext uri="{FF2B5EF4-FFF2-40B4-BE49-F238E27FC236}">
                    <a16:creationId xmlns:a16="http://schemas.microsoft.com/office/drawing/2014/main" id="{DC24FC4F-2125-8CDC-5F28-B5D1F1DF14CB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1" name="フリーフォーム: 図形 780">
                <a:extLst>
                  <a:ext uri="{FF2B5EF4-FFF2-40B4-BE49-F238E27FC236}">
                    <a16:creationId xmlns:a16="http://schemas.microsoft.com/office/drawing/2014/main" id="{91564FE7-539C-2F82-2C3A-65B3A14A7C09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2" name="フリーフォーム: 図形 781">
                <a:extLst>
                  <a:ext uri="{FF2B5EF4-FFF2-40B4-BE49-F238E27FC236}">
                    <a16:creationId xmlns:a16="http://schemas.microsoft.com/office/drawing/2014/main" id="{5877337E-79E1-AC52-5815-3C99E82FBA89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3" name="フリーフォーム: 図形 782">
                <a:extLst>
                  <a:ext uri="{FF2B5EF4-FFF2-40B4-BE49-F238E27FC236}">
                    <a16:creationId xmlns:a16="http://schemas.microsoft.com/office/drawing/2014/main" id="{1BB682CC-6B01-896B-7578-E280C1DB6CD6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4" name="フリーフォーム: 図形 783">
                <a:extLst>
                  <a:ext uri="{FF2B5EF4-FFF2-40B4-BE49-F238E27FC236}">
                    <a16:creationId xmlns:a16="http://schemas.microsoft.com/office/drawing/2014/main" id="{ED7C51CA-CBA0-4237-6E7A-0091ADA74D64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5" name="フリーフォーム: 図形 784">
                <a:extLst>
                  <a:ext uri="{FF2B5EF4-FFF2-40B4-BE49-F238E27FC236}">
                    <a16:creationId xmlns:a16="http://schemas.microsoft.com/office/drawing/2014/main" id="{085C3B50-A0BD-9F2A-6B97-CC6743DB7590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6" name="フリーフォーム: 図形 785">
                <a:extLst>
                  <a:ext uri="{FF2B5EF4-FFF2-40B4-BE49-F238E27FC236}">
                    <a16:creationId xmlns:a16="http://schemas.microsoft.com/office/drawing/2014/main" id="{674E8F88-B6FF-C6DF-2BA0-20DEB0E48899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7" name="フリーフォーム: 図形 786">
                <a:extLst>
                  <a:ext uri="{FF2B5EF4-FFF2-40B4-BE49-F238E27FC236}">
                    <a16:creationId xmlns:a16="http://schemas.microsoft.com/office/drawing/2014/main" id="{C7D5E891-6DDE-2C80-C157-6F2FB9023C8A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8" name="フリーフォーム: 図形 787">
                <a:extLst>
                  <a:ext uri="{FF2B5EF4-FFF2-40B4-BE49-F238E27FC236}">
                    <a16:creationId xmlns:a16="http://schemas.microsoft.com/office/drawing/2014/main" id="{8C11FA86-C1F3-5E14-06F5-D633458D1495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9" name="フリーフォーム: 図形 788">
                <a:extLst>
                  <a:ext uri="{FF2B5EF4-FFF2-40B4-BE49-F238E27FC236}">
                    <a16:creationId xmlns:a16="http://schemas.microsoft.com/office/drawing/2014/main" id="{FD241946-03C5-9FCB-6DD8-FB396AC72048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0" name="フリーフォーム: 図形 789">
                <a:extLst>
                  <a:ext uri="{FF2B5EF4-FFF2-40B4-BE49-F238E27FC236}">
                    <a16:creationId xmlns:a16="http://schemas.microsoft.com/office/drawing/2014/main" id="{1CDDE00D-ED0C-EEA5-AA0E-896C88535340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1" name="フリーフォーム: 図形 790">
                <a:extLst>
                  <a:ext uri="{FF2B5EF4-FFF2-40B4-BE49-F238E27FC236}">
                    <a16:creationId xmlns:a16="http://schemas.microsoft.com/office/drawing/2014/main" id="{3DE86FD0-7850-506F-6AB7-7381E79A27BF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2" name="フリーフォーム: 図形 791">
                <a:extLst>
                  <a:ext uri="{FF2B5EF4-FFF2-40B4-BE49-F238E27FC236}">
                    <a16:creationId xmlns:a16="http://schemas.microsoft.com/office/drawing/2014/main" id="{A01A55B2-58DB-B50C-AB92-9A5B32A1BAA7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3" name="フリーフォーム: 図形 792">
                <a:extLst>
                  <a:ext uri="{FF2B5EF4-FFF2-40B4-BE49-F238E27FC236}">
                    <a16:creationId xmlns:a16="http://schemas.microsoft.com/office/drawing/2014/main" id="{C9C90281-87F3-08C0-737C-695909B6856F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4" name="フリーフォーム: 図形 793">
                <a:extLst>
                  <a:ext uri="{FF2B5EF4-FFF2-40B4-BE49-F238E27FC236}">
                    <a16:creationId xmlns:a16="http://schemas.microsoft.com/office/drawing/2014/main" id="{BF310B3B-DD34-17FA-7706-0BBBCE4E9A8C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5" name="フリーフォーム: 図形 794">
                <a:extLst>
                  <a:ext uri="{FF2B5EF4-FFF2-40B4-BE49-F238E27FC236}">
                    <a16:creationId xmlns:a16="http://schemas.microsoft.com/office/drawing/2014/main" id="{CEF90CBD-73EB-99E7-419F-C74F031B57FD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6" name="フリーフォーム: 図形 795">
                <a:extLst>
                  <a:ext uri="{FF2B5EF4-FFF2-40B4-BE49-F238E27FC236}">
                    <a16:creationId xmlns:a16="http://schemas.microsoft.com/office/drawing/2014/main" id="{5584BC09-2BA7-F651-AF69-726BCAC0DB06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7" name="フリーフォーム: 図形 796">
                <a:extLst>
                  <a:ext uri="{FF2B5EF4-FFF2-40B4-BE49-F238E27FC236}">
                    <a16:creationId xmlns:a16="http://schemas.microsoft.com/office/drawing/2014/main" id="{BEE8FB54-2699-D475-7649-D7206B49DE37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8" name="フリーフォーム: 図形 797">
                <a:extLst>
                  <a:ext uri="{FF2B5EF4-FFF2-40B4-BE49-F238E27FC236}">
                    <a16:creationId xmlns:a16="http://schemas.microsoft.com/office/drawing/2014/main" id="{794F3523-8D4B-0CDB-7589-2424BDD0B786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9" name="フリーフォーム: 図形 798">
                <a:extLst>
                  <a:ext uri="{FF2B5EF4-FFF2-40B4-BE49-F238E27FC236}">
                    <a16:creationId xmlns:a16="http://schemas.microsoft.com/office/drawing/2014/main" id="{D5FB55D4-EB00-96EB-1507-AF982E737E6C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0" name="フリーフォーム: 図形 799">
                <a:extLst>
                  <a:ext uri="{FF2B5EF4-FFF2-40B4-BE49-F238E27FC236}">
                    <a16:creationId xmlns:a16="http://schemas.microsoft.com/office/drawing/2014/main" id="{9BCFB410-C5C4-DBB7-E5FC-1778F9A62129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1" name="フリーフォーム: 図形 800">
                <a:extLst>
                  <a:ext uri="{FF2B5EF4-FFF2-40B4-BE49-F238E27FC236}">
                    <a16:creationId xmlns:a16="http://schemas.microsoft.com/office/drawing/2014/main" id="{82320B80-32DB-5C0F-D71B-D27041292681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2" name="フリーフォーム: 図形 801">
                <a:extLst>
                  <a:ext uri="{FF2B5EF4-FFF2-40B4-BE49-F238E27FC236}">
                    <a16:creationId xmlns:a16="http://schemas.microsoft.com/office/drawing/2014/main" id="{9C3B730B-97F2-8F84-B2AE-5B4670C6C047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3" name="フリーフォーム: 図形 802">
                <a:extLst>
                  <a:ext uri="{FF2B5EF4-FFF2-40B4-BE49-F238E27FC236}">
                    <a16:creationId xmlns:a16="http://schemas.microsoft.com/office/drawing/2014/main" id="{2FD749BD-FABD-88FF-CB16-8C452BE90AC8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4" name="フリーフォーム: 図形 803">
                <a:extLst>
                  <a:ext uri="{FF2B5EF4-FFF2-40B4-BE49-F238E27FC236}">
                    <a16:creationId xmlns:a16="http://schemas.microsoft.com/office/drawing/2014/main" id="{312DC3D6-5D98-B97D-9014-123832B1A079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5" name="フリーフォーム: 図形 804">
                <a:extLst>
                  <a:ext uri="{FF2B5EF4-FFF2-40B4-BE49-F238E27FC236}">
                    <a16:creationId xmlns:a16="http://schemas.microsoft.com/office/drawing/2014/main" id="{31868E82-B578-1A8F-79A1-93AD0363D61C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6" name="フリーフォーム: 図形 805">
                <a:extLst>
                  <a:ext uri="{FF2B5EF4-FFF2-40B4-BE49-F238E27FC236}">
                    <a16:creationId xmlns:a16="http://schemas.microsoft.com/office/drawing/2014/main" id="{1BEB7B72-F2B7-6275-7471-4B73BFBC86CF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7" name="フリーフォーム: 図形 806">
                <a:extLst>
                  <a:ext uri="{FF2B5EF4-FFF2-40B4-BE49-F238E27FC236}">
                    <a16:creationId xmlns:a16="http://schemas.microsoft.com/office/drawing/2014/main" id="{50DE2BF6-93AC-A230-29A2-5E1373AC8066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8" name="フリーフォーム: 図形 807">
                <a:extLst>
                  <a:ext uri="{FF2B5EF4-FFF2-40B4-BE49-F238E27FC236}">
                    <a16:creationId xmlns:a16="http://schemas.microsoft.com/office/drawing/2014/main" id="{83EAE2F8-AEE8-5B04-2939-8F56A99FB092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9" name="フリーフォーム: 図形 808">
                <a:extLst>
                  <a:ext uri="{FF2B5EF4-FFF2-40B4-BE49-F238E27FC236}">
                    <a16:creationId xmlns:a16="http://schemas.microsoft.com/office/drawing/2014/main" id="{B6316D71-EF6E-6112-3AC6-8A7C5E0616BB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0" name="フリーフォーム: 図形 809">
                <a:extLst>
                  <a:ext uri="{FF2B5EF4-FFF2-40B4-BE49-F238E27FC236}">
                    <a16:creationId xmlns:a16="http://schemas.microsoft.com/office/drawing/2014/main" id="{AC3564FA-A1F4-E569-0F0F-C72BFC29D10A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1" name="フリーフォーム: 図形 810">
                <a:extLst>
                  <a:ext uri="{FF2B5EF4-FFF2-40B4-BE49-F238E27FC236}">
                    <a16:creationId xmlns:a16="http://schemas.microsoft.com/office/drawing/2014/main" id="{1C3AE937-21FF-A3A5-A865-562CB3CDC657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2" name="フリーフォーム: 図形 811">
                <a:extLst>
                  <a:ext uri="{FF2B5EF4-FFF2-40B4-BE49-F238E27FC236}">
                    <a16:creationId xmlns:a16="http://schemas.microsoft.com/office/drawing/2014/main" id="{6CC9F5F1-0CA8-969E-4DD5-AA668A5FCD61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3" name="フリーフォーム: 図形 812">
                <a:extLst>
                  <a:ext uri="{FF2B5EF4-FFF2-40B4-BE49-F238E27FC236}">
                    <a16:creationId xmlns:a16="http://schemas.microsoft.com/office/drawing/2014/main" id="{4AF0B59F-B7C9-EE0F-D94A-E75465CF445D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4" name="フリーフォーム: 図形 813">
                <a:extLst>
                  <a:ext uri="{FF2B5EF4-FFF2-40B4-BE49-F238E27FC236}">
                    <a16:creationId xmlns:a16="http://schemas.microsoft.com/office/drawing/2014/main" id="{2018FB2F-4103-23E8-FA99-F317318EC3BB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5" name="フリーフォーム: 図形 814">
                <a:extLst>
                  <a:ext uri="{FF2B5EF4-FFF2-40B4-BE49-F238E27FC236}">
                    <a16:creationId xmlns:a16="http://schemas.microsoft.com/office/drawing/2014/main" id="{16513DC9-D1B7-D148-ACCC-1C1FFD4A2AC0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6" name="フリーフォーム: 図形 815">
                <a:extLst>
                  <a:ext uri="{FF2B5EF4-FFF2-40B4-BE49-F238E27FC236}">
                    <a16:creationId xmlns:a16="http://schemas.microsoft.com/office/drawing/2014/main" id="{E059FC12-246F-7636-680C-540B641DC283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7" name="フリーフォーム: 図形 816">
                <a:extLst>
                  <a:ext uri="{FF2B5EF4-FFF2-40B4-BE49-F238E27FC236}">
                    <a16:creationId xmlns:a16="http://schemas.microsoft.com/office/drawing/2014/main" id="{7A2A4538-2755-9944-C803-BE9216FAC975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8" name="フリーフォーム: 図形 817">
                <a:extLst>
                  <a:ext uri="{FF2B5EF4-FFF2-40B4-BE49-F238E27FC236}">
                    <a16:creationId xmlns:a16="http://schemas.microsoft.com/office/drawing/2014/main" id="{97C651A2-43D3-0321-2A48-803B533EEA80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9" name="フリーフォーム: 図形 818">
                <a:extLst>
                  <a:ext uri="{FF2B5EF4-FFF2-40B4-BE49-F238E27FC236}">
                    <a16:creationId xmlns:a16="http://schemas.microsoft.com/office/drawing/2014/main" id="{63082C3B-55CC-059F-00C8-760F75225658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AF75641E-42D2-79E1-532A-41F50D6EAEB8}"/>
                </a:ext>
              </a:extLst>
            </p:cNvPr>
            <p:cNvSpPr/>
            <p:nvPr/>
          </p:nvSpPr>
          <p:spPr>
            <a:xfrm>
              <a:off x="7176196" y="4803618"/>
              <a:ext cx="88747" cy="46378"/>
            </a:xfrm>
            <a:custGeom>
              <a:avLst/>
              <a:gdLst>
                <a:gd name="connsiteX0" fmla="*/ 678632 w 835582"/>
                <a:gd name="connsiteY0" fmla="*/ 0 h 568822"/>
                <a:gd name="connsiteX1" fmla="*/ 717194 w 835582"/>
                <a:gd name="connsiteY1" fmla="*/ 18126 h 568822"/>
                <a:gd name="connsiteX2" fmla="*/ 779762 w 835582"/>
                <a:gd name="connsiteY2" fmla="*/ 56588 h 568822"/>
                <a:gd name="connsiteX3" fmla="*/ 727758 w 835582"/>
                <a:gd name="connsiteY3" fmla="*/ 177928 h 568822"/>
                <a:gd name="connsiteX4" fmla="*/ 831766 w 835582"/>
                <a:gd name="connsiteY4" fmla="*/ 377276 h 568822"/>
                <a:gd name="connsiteX5" fmla="*/ 567414 w 835582"/>
                <a:gd name="connsiteY5" fmla="*/ 524620 h 568822"/>
                <a:gd name="connsiteX6" fmla="*/ 540498 w 835582"/>
                <a:gd name="connsiteY6" fmla="*/ 561000 h 568822"/>
                <a:gd name="connsiteX7" fmla="*/ 536368 w 835582"/>
                <a:gd name="connsiteY7" fmla="*/ 568822 h 568822"/>
                <a:gd name="connsiteX8" fmla="*/ 530218 w 835582"/>
                <a:gd name="connsiteY8" fmla="*/ 562506 h 568822"/>
                <a:gd name="connsiteX9" fmla="*/ 223634 w 835582"/>
                <a:gd name="connsiteY9" fmla="*/ 364864 h 568822"/>
                <a:gd name="connsiteX10" fmla="*/ 66770 w 835582"/>
                <a:gd name="connsiteY10" fmla="*/ 333126 h 568822"/>
                <a:gd name="connsiteX11" fmla="*/ 8364 w 835582"/>
                <a:gd name="connsiteY11" fmla="*/ 330324 h 568822"/>
                <a:gd name="connsiteX12" fmla="*/ 7980 w 835582"/>
                <a:gd name="connsiteY12" fmla="*/ 323580 h 568822"/>
                <a:gd name="connsiteX13" fmla="*/ 0 w 835582"/>
                <a:gd name="connsiteY13" fmla="*/ 277264 h 568822"/>
                <a:gd name="connsiteX14" fmla="*/ 22502 w 835582"/>
                <a:gd name="connsiteY14" fmla="*/ 261196 h 568822"/>
                <a:gd name="connsiteX15" fmla="*/ 180770 w 835582"/>
                <a:gd name="connsiteY15" fmla="*/ 124356 h 568822"/>
                <a:gd name="connsiteX16" fmla="*/ 352222 w 835582"/>
                <a:gd name="connsiteY16" fmla="*/ 119592 h 568822"/>
                <a:gd name="connsiteX17" fmla="*/ 483190 w 835582"/>
                <a:gd name="connsiteY17" fmla="*/ 43392 h 568822"/>
                <a:gd name="connsiteX18" fmla="*/ 664166 w 835582"/>
                <a:gd name="connsiteY18" fmla="*/ 43392 h 568822"/>
                <a:gd name="connsiteX19" fmla="*/ 678322 w 835582"/>
                <a:gd name="connsiteY19" fmla="*/ 5236 h 568822"/>
                <a:gd name="connsiteX20" fmla="*/ 678632 w 835582"/>
                <a:gd name="connsiteY20" fmla="*/ 0 h 56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835582" h="568822">
                  <a:moveTo>
                    <a:pt x="678632" y="0"/>
                  </a:moveTo>
                  <a:lnTo>
                    <a:pt x="717194" y="18126"/>
                  </a:lnTo>
                  <a:cubicBezTo>
                    <a:pt x="745048" y="32120"/>
                    <a:pt x="767302" y="45392"/>
                    <a:pt x="779762" y="56588"/>
                  </a:cubicBezTo>
                  <a:cubicBezTo>
                    <a:pt x="829600" y="101368"/>
                    <a:pt x="719092" y="124480"/>
                    <a:pt x="727758" y="177928"/>
                  </a:cubicBezTo>
                  <a:cubicBezTo>
                    <a:pt x="736426" y="231376"/>
                    <a:pt x="858490" y="319496"/>
                    <a:pt x="831766" y="377276"/>
                  </a:cubicBezTo>
                  <a:cubicBezTo>
                    <a:pt x="805042" y="435060"/>
                    <a:pt x="643254" y="444448"/>
                    <a:pt x="567414" y="524620"/>
                  </a:cubicBezTo>
                  <a:cubicBezTo>
                    <a:pt x="557934" y="534642"/>
                    <a:pt x="549006" y="547000"/>
                    <a:pt x="540498" y="561000"/>
                  </a:cubicBezTo>
                  <a:lnTo>
                    <a:pt x="536368" y="568822"/>
                  </a:lnTo>
                  <a:lnTo>
                    <a:pt x="530218" y="562506"/>
                  </a:lnTo>
                  <a:cubicBezTo>
                    <a:pt x="434770" y="472812"/>
                    <a:pt x="318884" y="395026"/>
                    <a:pt x="223634" y="364864"/>
                  </a:cubicBezTo>
                  <a:cubicBezTo>
                    <a:pt x="176010" y="349782"/>
                    <a:pt x="122728" y="338720"/>
                    <a:pt x="66770" y="333126"/>
                  </a:cubicBezTo>
                  <a:lnTo>
                    <a:pt x="8364" y="330324"/>
                  </a:lnTo>
                  <a:lnTo>
                    <a:pt x="7980" y="323580"/>
                  </a:lnTo>
                  <a:lnTo>
                    <a:pt x="0" y="277264"/>
                  </a:lnTo>
                  <a:lnTo>
                    <a:pt x="22502" y="261196"/>
                  </a:lnTo>
                  <a:cubicBezTo>
                    <a:pt x="76188" y="216940"/>
                    <a:pt x="137858" y="141968"/>
                    <a:pt x="180770" y="124356"/>
                  </a:cubicBezTo>
                  <a:cubicBezTo>
                    <a:pt x="249430" y="96178"/>
                    <a:pt x="301818" y="133088"/>
                    <a:pt x="352222" y="119592"/>
                  </a:cubicBezTo>
                  <a:cubicBezTo>
                    <a:pt x="402624" y="106100"/>
                    <a:pt x="431198" y="56092"/>
                    <a:pt x="483190" y="43392"/>
                  </a:cubicBezTo>
                  <a:cubicBezTo>
                    <a:pt x="535182" y="30692"/>
                    <a:pt x="643130" y="77128"/>
                    <a:pt x="664166" y="43392"/>
                  </a:cubicBezTo>
                  <a:cubicBezTo>
                    <a:pt x="669424" y="34960"/>
                    <a:pt x="674782" y="21516"/>
                    <a:pt x="678322" y="5236"/>
                  </a:cubicBezTo>
                  <a:lnTo>
                    <a:pt x="678632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1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20721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4F8492-4337-EB21-5DDC-0225AE5ECD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17" name="グループ化 2016">
            <a:extLst>
              <a:ext uri="{FF2B5EF4-FFF2-40B4-BE49-F238E27FC236}">
                <a16:creationId xmlns:a16="http://schemas.microsoft.com/office/drawing/2014/main" id="{5DBE9968-EA4F-B7F7-447B-DEF7386C9F21}"/>
              </a:ext>
            </a:extLst>
          </p:cNvPr>
          <p:cNvGrpSpPr/>
          <p:nvPr/>
        </p:nvGrpSpPr>
        <p:grpSpPr>
          <a:xfrm>
            <a:off x="6552248" y="889000"/>
            <a:ext cx="2710541" cy="2639000"/>
            <a:chOff x="6552248" y="889000"/>
            <a:chExt cx="2710541" cy="2639000"/>
          </a:xfrm>
        </p:grpSpPr>
        <p:sp>
          <p:nvSpPr>
            <p:cNvPr id="1357" name="楕円 1356">
              <a:extLst>
                <a:ext uri="{FF2B5EF4-FFF2-40B4-BE49-F238E27FC236}">
                  <a16:creationId xmlns:a16="http://schemas.microsoft.com/office/drawing/2014/main" id="{9922EE4A-3542-CA75-0823-68A2F92F9BDE}"/>
                </a:ext>
              </a:extLst>
            </p:cNvPr>
            <p:cNvSpPr/>
            <p:nvPr/>
          </p:nvSpPr>
          <p:spPr>
            <a:xfrm>
              <a:off x="6626860" y="889000"/>
              <a:ext cx="2578100" cy="2578100"/>
            </a:xfrm>
            <a:prstGeom prst="ellipse">
              <a:avLst/>
            </a:prstGeom>
            <a:solidFill>
              <a:srgbClr val="66FF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2" name="テキスト ボックス 1351">
              <a:extLst>
                <a:ext uri="{FF2B5EF4-FFF2-40B4-BE49-F238E27FC236}">
                  <a16:creationId xmlns:a16="http://schemas.microsoft.com/office/drawing/2014/main" id="{404D4ABE-FA24-2599-52C1-7D1BC533F9DF}"/>
                </a:ext>
              </a:extLst>
            </p:cNvPr>
            <p:cNvSpPr txBox="1"/>
            <p:nvPr/>
          </p:nvSpPr>
          <p:spPr>
            <a:xfrm>
              <a:off x="6552248" y="1182808"/>
              <a:ext cx="10054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徳島</a:t>
              </a:r>
            </a:p>
          </p:txBody>
        </p:sp>
        <p:sp>
          <p:nvSpPr>
            <p:cNvPr id="1354" name="テキスト ボックス 1353">
              <a:extLst>
                <a:ext uri="{FF2B5EF4-FFF2-40B4-BE49-F238E27FC236}">
                  <a16:creationId xmlns:a16="http://schemas.microsoft.com/office/drawing/2014/main" id="{BA939F08-59BC-FF7A-06F1-D5A96ECD64C2}"/>
                </a:ext>
              </a:extLst>
            </p:cNvPr>
            <p:cNvSpPr txBox="1"/>
            <p:nvPr/>
          </p:nvSpPr>
          <p:spPr>
            <a:xfrm>
              <a:off x="6941897" y="2943225"/>
              <a:ext cx="232089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Tokushima</a:t>
              </a:r>
              <a:endPara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1816" name="グループ化 1815">
              <a:extLst>
                <a:ext uri="{FF2B5EF4-FFF2-40B4-BE49-F238E27FC236}">
                  <a16:creationId xmlns:a16="http://schemas.microsoft.com/office/drawing/2014/main" id="{53F445E2-C842-E1D7-0E37-C0F409C92CF6}"/>
                </a:ext>
              </a:extLst>
            </p:cNvPr>
            <p:cNvGrpSpPr/>
            <p:nvPr/>
          </p:nvGrpSpPr>
          <p:grpSpPr>
            <a:xfrm>
              <a:off x="6624319" y="1208787"/>
              <a:ext cx="2594610" cy="2133600"/>
              <a:chOff x="-7704927" y="-11435358"/>
              <a:chExt cx="77301986" cy="80410136"/>
            </a:xfrm>
            <a:solidFill>
              <a:schemeClr val="tx1"/>
            </a:solidFill>
          </p:grpSpPr>
          <p:sp>
            <p:nvSpPr>
              <p:cNvPr id="1817" name="フリーフォーム: 図形 1816">
                <a:extLst>
                  <a:ext uri="{FF2B5EF4-FFF2-40B4-BE49-F238E27FC236}">
                    <a16:creationId xmlns:a16="http://schemas.microsoft.com/office/drawing/2014/main" id="{E82258F1-258C-D4B7-567C-E464E95ACAB4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8" name="フリーフォーム: 図形 1817">
                <a:extLst>
                  <a:ext uri="{FF2B5EF4-FFF2-40B4-BE49-F238E27FC236}">
                    <a16:creationId xmlns:a16="http://schemas.microsoft.com/office/drawing/2014/main" id="{4B461BED-41FB-4849-D70F-57F348F525C6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9" name="フリーフォーム: 図形 1818">
                <a:extLst>
                  <a:ext uri="{FF2B5EF4-FFF2-40B4-BE49-F238E27FC236}">
                    <a16:creationId xmlns:a16="http://schemas.microsoft.com/office/drawing/2014/main" id="{98548AED-AC45-1874-C475-887817C9C685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0" name="フリーフォーム: 図形 1819">
                <a:extLst>
                  <a:ext uri="{FF2B5EF4-FFF2-40B4-BE49-F238E27FC236}">
                    <a16:creationId xmlns:a16="http://schemas.microsoft.com/office/drawing/2014/main" id="{6172237B-5431-8386-03E6-A3DD26E10599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1" name="フリーフォーム: 図形 1820">
                <a:extLst>
                  <a:ext uri="{FF2B5EF4-FFF2-40B4-BE49-F238E27FC236}">
                    <a16:creationId xmlns:a16="http://schemas.microsoft.com/office/drawing/2014/main" id="{68B5ECD2-468C-EB8B-E6E9-B6B0D2B04824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2" name="フリーフォーム: 図形 1821">
                <a:extLst>
                  <a:ext uri="{FF2B5EF4-FFF2-40B4-BE49-F238E27FC236}">
                    <a16:creationId xmlns:a16="http://schemas.microsoft.com/office/drawing/2014/main" id="{2AD754AB-D6A2-11B0-1B97-A5167A4169DA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3" name="フリーフォーム: 図形 1822">
                <a:extLst>
                  <a:ext uri="{FF2B5EF4-FFF2-40B4-BE49-F238E27FC236}">
                    <a16:creationId xmlns:a16="http://schemas.microsoft.com/office/drawing/2014/main" id="{239190E1-357D-24A4-3535-5DCCAAC2BCAA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4" name="フリーフォーム: 図形 1823">
                <a:extLst>
                  <a:ext uri="{FF2B5EF4-FFF2-40B4-BE49-F238E27FC236}">
                    <a16:creationId xmlns:a16="http://schemas.microsoft.com/office/drawing/2014/main" id="{93CD0C27-D7B0-53BF-CEB9-8F4CD55DD464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5" name="フリーフォーム: 図形 1824">
                <a:extLst>
                  <a:ext uri="{FF2B5EF4-FFF2-40B4-BE49-F238E27FC236}">
                    <a16:creationId xmlns:a16="http://schemas.microsoft.com/office/drawing/2014/main" id="{21854094-D7BD-91A5-81F3-870DB0A300FF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6" name="フリーフォーム: 図形 1825">
                <a:extLst>
                  <a:ext uri="{FF2B5EF4-FFF2-40B4-BE49-F238E27FC236}">
                    <a16:creationId xmlns:a16="http://schemas.microsoft.com/office/drawing/2014/main" id="{3A8FD3AE-E52B-C975-B831-D1C5A3431B1E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7" name="フリーフォーム: 図形 1826">
                <a:extLst>
                  <a:ext uri="{FF2B5EF4-FFF2-40B4-BE49-F238E27FC236}">
                    <a16:creationId xmlns:a16="http://schemas.microsoft.com/office/drawing/2014/main" id="{4019E38E-EC0B-9AC7-61AD-46804877A6E8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8" name="フリーフォーム: 図形 1827">
                <a:extLst>
                  <a:ext uri="{FF2B5EF4-FFF2-40B4-BE49-F238E27FC236}">
                    <a16:creationId xmlns:a16="http://schemas.microsoft.com/office/drawing/2014/main" id="{A5D33682-F16E-892C-0324-3329649E6378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9" name="フリーフォーム: 図形 1828">
                <a:extLst>
                  <a:ext uri="{FF2B5EF4-FFF2-40B4-BE49-F238E27FC236}">
                    <a16:creationId xmlns:a16="http://schemas.microsoft.com/office/drawing/2014/main" id="{2C5E52AE-2D95-DBEC-D9A8-9135EA513C0A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0" name="フリーフォーム: 図形 1829">
                <a:extLst>
                  <a:ext uri="{FF2B5EF4-FFF2-40B4-BE49-F238E27FC236}">
                    <a16:creationId xmlns:a16="http://schemas.microsoft.com/office/drawing/2014/main" id="{395B45F7-4D01-C651-02A6-6772829A3074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1" name="フリーフォーム: 図形 1830">
                <a:extLst>
                  <a:ext uri="{FF2B5EF4-FFF2-40B4-BE49-F238E27FC236}">
                    <a16:creationId xmlns:a16="http://schemas.microsoft.com/office/drawing/2014/main" id="{E15D0A75-900E-630A-47F2-57BDF33B96A8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2" name="フリーフォーム: 図形 1831">
                <a:extLst>
                  <a:ext uri="{FF2B5EF4-FFF2-40B4-BE49-F238E27FC236}">
                    <a16:creationId xmlns:a16="http://schemas.microsoft.com/office/drawing/2014/main" id="{38173D32-4C7E-EDB1-A736-1896C4DB7CBA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3" name="フリーフォーム: 図形 1832">
                <a:extLst>
                  <a:ext uri="{FF2B5EF4-FFF2-40B4-BE49-F238E27FC236}">
                    <a16:creationId xmlns:a16="http://schemas.microsoft.com/office/drawing/2014/main" id="{ED8D97C8-23B9-A76D-7275-823923CB83D0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4" name="フリーフォーム: 図形 1833">
                <a:extLst>
                  <a:ext uri="{FF2B5EF4-FFF2-40B4-BE49-F238E27FC236}">
                    <a16:creationId xmlns:a16="http://schemas.microsoft.com/office/drawing/2014/main" id="{FB4408F5-95E4-3204-09CA-53D625E77D4B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5" name="フリーフォーム: 図形 1834">
                <a:extLst>
                  <a:ext uri="{FF2B5EF4-FFF2-40B4-BE49-F238E27FC236}">
                    <a16:creationId xmlns:a16="http://schemas.microsoft.com/office/drawing/2014/main" id="{DEC4C79B-CBBC-51AA-D543-4A606CB5F518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6" name="フリーフォーム: 図形 1835">
                <a:extLst>
                  <a:ext uri="{FF2B5EF4-FFF2-40B4-BE49-F238E27FC236}">
                    <a16:creationId xmlns:a16="http://schemas.microsoft.com/office/drawing/2014/main" id="{041E4C19-7B23-2846-160A-0B9059269438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7" name="フリーフォーム: 図形 1836">
                <a:extLst>
                  <a:ext uri="{FF2B5EF4-FFF2-40B4-BE49-F238E27FC236}">
                    <a16:creationId xmlns:a16="http://schemas.microsoft.com/office/drawing/2014/main" id="{84929E3E-E579-0E1A-1B34-8AC6ABF38125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8" name="フリーフォーム: 図形 1837">
                <a:extLst>
                  <a:ext uri="{FF2B5EF4-FFF2-40B4-BE49-F238E27FC236}">
                    <a16:creationId xmlns:a16="http://schemas.microsoft.com/office/drawing/2014/main" id="{E9625AD7-E1C9-6758-56AB-CBC88439A965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9" name="フリーフォーム: 図形 1838">
                <a:extLst>
                  <a:ext uri="{FF2B5EF4-FFF2-40B4-BE49-F238E27FC236}">
                    <a16:creationId xmlns:a16="http://schemas.microsoft.com/office/drawing/2014/main" id="{DE26CA78-5D41-7C5F-03BD-F3E543EFEA26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0" name="フリーフォーム: 図形 1839">
                <a:extLst>
                  <a:ext uri="{FF2B5EF4-FFF2-40B4-BE49-F238E27FC236}">
                    <a16:creationId xmlns:a16="http://schemas.microsoft.com/office/drawing/2014/main" id="{9DC33992-B6BB-49F9-4871-C175C4DCE55D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1" name="フリーフォーム: 図形 1840">
                <a:extLst>
                  <a:ext uri="{FF2B5EF4-FFF2-40B4-BE49-F238E27FC236}">
                    <a16:creationId xmlns:a16="http://schemas.microsoft.com/office/drawing/2014/main" id="{9B65C41A-DEBF-546D-F101-0A9A06E7C609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2" name="フリーフォーム: 図形 1841">
                <a:extLst>
                  <a:ext uri="{FF2B5EF4-FFF2-40B4-BE49-F238E27FC236}">
                    <a16:creationId xmlns:a16="http://schemas.microsoft.com/office/drawing/2014/main" id="{1FFE638D-AAF9-25B8-9564-854E39EEC81D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3" name="フリーフォーム: 図形 1842">
                <a:extLst>
                  <a:ext uri="{FF2B5EF4-FFF2-40B4-BE49-F238E27FC236}">
                    <a16:creationId xmlns:a16="http://schemas.microsoft.com/office/drawing/2014/main" id="{8957FD99-C9AE-18E9-E888-0740A978A008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4" name="フリーフォーム: 図形 1843">
                <a:extLst>
                  <a:ext uri="{FF2B5EF4-FFF2-40B4-BE49-F238E27FC236}">
                    <a16:creationId xmlns:a16="http://schemas.microsoft.com/office/drawing/2014/main" id="{ED8F0DC1-2C0C-E04C-9CDD-DBD5F8F87469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5" name="フリーフォーム: 図形 1844">
                <a:extLst>
                  <a:ext uri="{FF2B5EF4-FFF2-40B4-BE49-F238E27FC236}">
                    <a16:creationId xmlns:a16="http://schemas.microsoft.com/office/drawing/2014/main" id="{627EE28A-C57C-C48B-5A6E-8A0438EF4CC7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6" name="フリーフォーム: 図形 1845">
                <a:extLst>
                  <a:ext uri="{FF2B5EF4-FFF2-40B4-BE49-F238E27FC236}">
                    <a16:creationId xmlns:a16="http://schemas.microsoft.com/office/drawing/2014/main" id="{D5E5AC6F-BBE5-FC8F-BFF3-0BBB0833E22A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7" name="フリーフォーム: 図形 1846">
                <a:extLst>
                  <a:ext uri="{FF2B5EF4-FFF2-40B4-BE49-F238E27FC236}">
                    <a16:creationId xmlns:a16="http://schemas.microsoft.com/office/drawing/2014/main" id="{85062DF8-0820-A6F1-D2A0-092E0DD11B9D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8" name="フリーフォーム: 図形 1847">
                <a:extLst>
                  <a:ext uri="{FF2B5EF4-FFF2-40B4-BE49-F238E27FC236}">
                    <a16:creationId xmlns:a16="http://schemas.microsoft.com/office/drawing/2014/main" id="{409C8E00-5B4A-A932-24C8-2D6EEA04E5E8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9" name="フリーフォーム: 図形 1848">
                <a:extLst>
                  <a:ext uri="{FF2B5EF4-FFF2-40B4-BE49-F238E27FC236}">
                    <a16:creationId xmlns:a16="http://schemas.microsoft.com/office/drawing/2014/main" id="{B6C78C65-9D06-19C2-D3A5-611B9A6FE4BF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0" name="フリーフォーム: 図形 1849">
                <a:extLst>
                  <a:ext uri="{FF2B5EF4-FFF2-40B4-BE49-F238E27FC236}">
                    <a16:creationId xmlns:a16="http://schemas.microsoft.com/office/drawing/2014/main" id="{14317137-ED42-9F79-DFA5-25637B94D7D3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1" name="フリーフォーム: 図形 1850">
                <a:extLst>
                  <a:ext uri="{FF2B5EF4-FFF2-40B4-BE49-F238E27FC236}">
                    <a16:creationId xmlns:a16="http://schemas.microsoft.com/office/drawing/2014/main" id="{E2EFC567-D32A-21CC-925F-6585455EFFC4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2" name="フリーフォーム: 図形 1851">
                <a:extLst>
                  <a:ext uri="{FF2B5EF4-FFF2-40B4-BE49-F238E27FC236}">
                    <a16:creationId xmlns:a16="http://schemas.microsoft.com/office/drawing/2014/main" id="{3908B468-CFF9-DD82-7388-B54FCAA36062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3" name="フリーフォーム: 図形 1852">
                <a:extLst>
                  <a:ext uri="{FF2B5EF4-FFF2-40B4-BE49-F238E27FC236}">
                    <a16:creationId xmlns:a16="http://schemas.microsoft.com/office/drawing/2014/main" id="{B3C6F31C-021A-4468-D5B5-1877FAD92390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4" name="フリーフォーム: 図形 1853">
                <a:extLst>
                  <a:ext uri="{FF2B5EF4-FFF2-40B4-BE49-F238E27FC236}">
                    <a16:creationId xmlns:a16="http://schemas.microsoft.com/office/drawing/2014/main" id="{DF404791-2A4D-1B7C-6963-9560A3085C96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5" name="フリーフォーム: 図形 1854">
                <a:extLst>
                  <a:ext uri="{FF2B5EF4-FFF2-40B4-BE49-F238E27FC236}">
                    <a16:creationId xmlns:a16="http://schemas.microsoft.com/office/drawing/2014/main" id="{0E229326-5957-5FF3-BA80-C657AC6D4F13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6" name="フリーフォーム: 図形 1855">
                <a:extLst>
                  <a:ext uri="{FF2B5EF4-FFF2-40B4-BE49-F238E27FC236}">
                    <a16:creationId xmlns:a16="http://schemas.microsoft.com/office/drawing/2014/main" id="{675FCAA0-077B-CCD5-0197-B00C8DDC2E77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7" name="フリーフォーム: 図形 1856">
                <a:extLst>
                  <a:ext uri="{FF2B5EF4-FFF2-40B4-BE49-F238E27FC236}">
                    <a16:creationId xmlns:a16="http://schemas.microsoft.com/office/drawing/2014/main" id="{B638000F-204B-C2E9-8BCD-AB749984D669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8" name="フリーフォーム: 図形 1857">
                <a:extLst>
                  <a:ext uri="{FF2B5EF4-FFF2-40B4-BE49-F238E27FC236}">
                    <a16:creationId xmlns:a16="http://schemas.microsoft.com/office/drawing/2014/main" id="{38258A01-AE60-A3ED-F8ED-231E341F0E0F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9" name="フリーフォーム: 図形 1858">
                <a:extLst>
                  <a:ext uri="{FF2B5EF4-FFF2-40B4-BE49-F238E27FC236}">
                    <a16:creationId xmlns:a16="http://schemas.microsoft.com/office/drawing/2014/main" id="{16068DFC-1EFA-7DCB-8B78-6822C77D502A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0" name="フリーフォーム: 図形 1859">
                <a:extLst>
                  <a:ext uri="{FF2B5EF4-FFF2-40B4-BE49-F238E27FC236}">
                    <a16:creationId xmlns:a16="http://schemas.microsoft.com/office/drawing/2014/main" id="{3F6F8F38-0D2D-0F05-2623-3F360C2E64B8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1" name="フリーフォーム: 図形 1860">
                <a:extLst>
                  <a:ext uri="{FF2B5EF4-FFF2-40B4-BE49-F238E27FC236}">
                    <a16:creationId xmlns:a16="http://schemas.microsoft.com/office/drawing/2014/main" id="{00699CD0-AC83-9E0E-8935-2E388FB8E73C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2" name="フリーフォーム: 図形 1861">
                <a:extLst>
                  <a:ext uri="{FF2B5EF4-FFF2-40B4-BE49-F238E27FC236}">
                    <a16:creationId xmlns:a16="http://schemas.microsoft.com/office/drawing/2014/main" id="{9B5E5D71-E6FD-F7C7-22B1-6ED8080C92E8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3" name="フリーフォーム: 図形 1862">
                <a:extLst>
                  <a:ext uri="{FF2B5EF4-FFF2-40B4-BE49-F238E27FC236}">
                    <a16:creationId xmlns:a16="http://schemas.microsoft.com/office/drawing/2014/main" id="{9391263B-91C0-8BFC-2EC9-2F4924701436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4" name="フリーフォーム: 図形 1863">
                <a:extLst>
                  <a:ext uri="{FF2B5EF4-FFF2-40B4-BE49-F238E27FC236}">
                    <a16:creationId xmlns:a16="http://schemas.microsoft.com/office/drawing/2014/main" id="{433AB427-36E4-7E40-1F05-FFA109230C3F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2019" name="テキスト ボックス 2018">
            <a:extLst>
              <a:ext uri="{FF2B5EF4-FFF2-40B4-BE49-F238E27FC236}">
                <a16:creationId xmlns:a16="http://schemas.microsoft.com/office/drawing/2014/main" id="{CC7D4E25-4562-66FC-3C3D-E83A780C3BCD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徳島県の場所を示すイラスト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2044" name="グループ化 2043">
            <a:extLst>
              <a:ext uri="{FF2B5EF4-FFF2-40B4-BE49-F238E27FC236}">
                <a16:creationId xmlns:a16="http://schemas.microsoft.com/office/drawing/2014/main" id="{870132F9-07C6-8BA3-2E38-C17A03565A84}"/>
              </a:ext>
            </a:extLst>
          </p:cNvPr>
          <p:cNvGrpSpPr/>
          <p:nvPr/>
        </p:nvGrpSpPr>
        <p:grpSpPr>
          <a:xfrm>
            <a:off x="6552248" y="3807460"/>
            <a:ext cx="2710541" cy="2578100"/>
            <a:chOff x="6552248" y="3807460"/>
            <a:chExt cx="2710541" cy="2578100"/>
          </a:xfrm>
        </p:grpSpPr>
        <p:sp>
          <p:nvSpPr>
            <p:cNvPr id="1706" name="楕円 1705">
              <a:extLst>
                <a:ext uri="{FF2B5EF4-FFF2-40B4-BE49-F238E27FC236}">
                  <a16:creationId xmlns:a16="http://schemas.microsoft.com/office/drawing/2014/main" id="{072ACDFE-1657-2A41-6DBD-B32B93C315D0}"/>
                </a:ext>
              </a:extLst>
            </p:cNvPr>
            <p:cNvSpPr/>
            <p:nvPr/>
          </p:nvSpPr>
          <p:spPr>
            <a:xfrm>
              <a:off x="6619240" y="3807460"/>
              <a:ext cx="2578100" cy="2578100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7" name="テキスト ボックス 1806">
              <a:extLst>
                <a:ext uri="{FF2B5EF4-FFF2-40B4-BE49-F238E27FC236}">
                  <a16:creationId xmlns:a16="http://schemas.microsoft.com/office/drawing/2014/main" id="{E14C766C-612B-F6D9-A8FC-0AB783D5F6D6}"/>
                </a:ext>
              </a:extLst>
            </p:cNvPr>
            <p:cNvSpPr txBox="1"/>
            <p:nvPr/>
          </p:nvSpPr>
          <p:spPr>
            <a:xfrm>
              <a:off x="6552248" y="4040368"/>
              <a:ext cx="10054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徳島</a:t>
              </a:r>
            </a:p>
          </p:txBody>
        </p:sp>
        <p:sp>
          <p:nvSpPr>
            <p:cNvPr id="1808" name="テキスト ボックス 1807">
              <a:extLst>
                <a:ext uri="{FF2B5EF4-FFF2-40B4-BE49-F238E27FC236}">
                  <a16:creationId xmlns:a16="http://schemas.microsoft.com/office/drawing/2014/main" id="{DE6063E8-A1DA-53FF-13BC-21D66EB8CB69}"/>
                </a:ext>
              </a:extLst>
            </p:cNvPr>
            <p:cNvSpPr txBox="1"/>
            <p:nvPr/>
          </p:nvSpPr>
          <p:spPr>
            <a:xfrm>
              <a:off x="6941897" y="5800785"/>
              <a:ext cx="232089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Tokushima</a:t>
              </a:r>
              <a:endPara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9F183559-FB6D-8E00-F8D7-672A0883A9F9}"/>
                </a:ext>
              </a:extLst>
            </p:cNvPr>
            <p:cNvGrpSpPr/>
            <p:nvPr/>
          </p:nvGrpSpPr>
          <p:grpSpPr>
            <a:xfrm>
              <a:off x="6606540" y="4051047"/>
              <a:ext cx="2594610" cy="2133599"/>
              <a:chOff x="6606540" y="4051047"/>
              <a:chExt cx="2594610" cy="2133599"/>
            </a:xfrm>
            <a:solidFill>
              <a:srgbClr val="006600"/>
            </a:solidFill>
          </p:grpSpPr>
          <p:grpSp>
            <p:nvGrpSpPr>
              <p:cNvPr id="1963" name="グループ化 1962">
                <a:extLst>
                  <a:ext uri="{FF2B5EF4-FFF2-40B4-BE49-F238E27FC236}">
                    <a16:creationId xmlns:a16="http://schemas.microsoft.com/office/drawing/2014/main" id="{56CEC84E-E654-E6E4-B419-959632F43B05}"/>
                  </a:ext>
                </a:extLst>
              </p:cNvPr>
              <p:cNvGrpSpPr/>
              <p:nvPr/>
            </p:nvGrpSpPr>
            <p:grpSpPr>
              <a:xfrm>
                <a:off x="6606540" y="4501795"/>
                <a:ext cx="1891659" cy="1682851"/>
                <a:chOff x="-7704927" y="5552245"/>
                <a:chExt cx="56358747" cy="63422533"/>
              </a:xfrm>
              <a:grpFill/>
            </p:grpSpPr>
            <p:sp>
              <p:nvSpPr>
                <p:cNvPr id="1964" name="フリーフォーム: 図形 1963">
                  <a:extLst>
                    <a:ext uri="{FF2B5EF4-FFF2-40B4-BE49-F238E27FC236}">
                      <a16:creationId xmlns:a16="http://schemas.microsoft.com/office/drawing/2014/main" id="{41B2B47D-BFF2-92D6-60D0-00BAB35B9A6A}"/>
                    </a:ext>
                  </a:extLst>
                </p:cNvPr>
                <p:cNvSpPr/>
                <p:nvPr/>
              </p:nvSpPr>
              <p:spPr>
                <a:xfrm>
                  <a:off x="18324070" y="34275498"/>
                  <a:ext cx="4997601" cy="4434699"/>
                </a:xfrm>
                <a:custGeom>
                  <a:avLst/>
                  <a:gdLst>
                    <a:gd name="connsiteX0" fmla="*/ 2412227 w 4997601"/>
                    <a:gd name="connsiteY0" fmla="*/ 1279 h 4434699"/>
                    <a:gd name="connsiteX1" fmla="*/ 2669031 w 4997601"/>
                    <a:gd name="connsiteY1" fmla="*/ 309779 h 4434699"/>
                    <a:gd name="connsiteX2" fmla="*/ 2897631 w 4997601"/>
                    <a:gd name="connsiteY2" fmla="*/ 700303 h 4434699"/>
                    <a:gd name="connsiteX3" fmla="*/ 3583431 w 4997601"/>
                    <a:gd name="connsiteY3" fmla="*/ 490751 h 4434699"/>
                    <a:gd name="connsiteX4" fmla="*/ 4116831 w 4997601"/>
                    <a:gd name="connsiteY4" fmla="*/ 557427 h 4434699"/>
                    <a:gd name="connsiteX5" fmla="*/ 4393743 w 4997601"/>
                    <a:gd name="connsiteY5" fmla="*/ 395855 h 4434699"/>
                    <a:gd name="connsiteX6" fmla="*/ 4420525 w 4997601"/>
                    <a:gd name="connsiteY6" fmla="*/ 366215 h 4434699"/>
                    <a:gd name="connsiteX7" fmla="*/ 4436515 w 4997601"/>
                    <a:gd name="connsiteY7" fmla="*/ 375115 h 4434699"/>
                    <a:gd name="connsiteX8" fmla="*/ 4640707 w 4997601"/>
                    <a:gd name="connsiteY8" fmla="*/ 471703 h 4434699"/>
                    <a:gd name="connsiteX9" fmla="*/ 4916931 w 4997601"/>
                    <a:gd name="connsiteY9" fmla="*/ 214527 h 4434699"/>
                    <a:gd name="connsiteX10" fmla="*/ 4967719 w 4997601"/>
                    <a:gd name="connsiteY10" fmla="*/ 191839 h 4434699"/>
                    <a:gd name="connsiteX11" fmla="*/ 4997601 w 4997601"/>
                    <a:gd name="connsiteY11" fmla="*/ 180843 h 4434699"/>
                    <a:gd name="connsiteX12" fmla="*/ 4991939 w 4997601"/>
                    <a:gd name="connsiteY12" fmla="*/ 202027 h 4434699"/>
                    <a:gd name="connsiteX13" fmla="*/ 4602607 w 4997601"/>
                    <a:gd name="connsiteY13" fmla="*/ 909855 h 4434699"/>
                    <a:gd name="connsiteX14" fmla="*/ 3459607 w 4997601"/>
                    <a:gd name="connsiteY14" fmla="*/ 1109879 h 4434699"/>
                    <a:gd name="connsiteX15" fmla="*/ 2621407 w 4997601"/>
                    <a:gd name="connsiteY15" fmla="*/ 2300503 h 4434699"/>
                    <a:gd name="connsiteX16" fmla="*/ 2011807 w 4997601"/>
                    <a:gd name="connsiteY16" fmla="*/ 2386227 h 4434699"/>
                    <a:gd name="connsiteX17" fmla="*/ 2173731 w 4997601"/>
                    <a:gd name="connsiteY17" fmla="*/ 2929151 h 4434699"/>
                    <a:gd name="connsiteX18" fmla="*/ 1611755 w 4997601"/>
                    <a:gd name="connsiteY18" fmla="*/ 3576855 h 4434699"/>
                    <a:gd name="connsiteX19" fmla="*/ 1421255 w 4997601"/>
                    <a:gd name="connsiteY19" fmla="*/ 3653055 h 4434699"/>
                    <a:gd name="connsiteX20" fmla="*/ 1545081 w 4997601"/>
                    <a:gd name="connsiteY20" fmla="*/ 4110255 h 4434699"/>
                    <a:gd name="connsiteX21" fmla="*/ 1472675 w 4997601"/>
                    <a:gd name="connsiteY21" fmla="*/ 4337511 h 4434699"/>
                    <a:gd name="connsiteX22" fmla="*/ 1442833 w 4997601"/>
                    <a:gd name="connsiteY22" fmla="*/ 4431787 h 4434699"/>
                    <a:gd name="connsiteX23" fmla="*/ 1376459 w 4997601"/>
                    <a:gd name="connsiteY23" fmla="*/ 4434699 h 4434699"/>
                    <a:gd name="connsiteX24" fmla="*/ 1268855 w 4997601"/>
                    <a:gd name="connsiteY24" fmla="*/ 4415055 h 4434699"/>
                    <a:gd name="connsiteX25" fmla="*/ 945007 w 4997601"/>
                    <a:gd name="connsiteY25" fmla="*/ 4119779 h 4434699"/>
                    <a:gd name="connsiteX26" fmla="*/ 945007 w 4997601"/>
                    <a:gd name="connsiteY26" fmla="*/ 3605427 h 4434699"/>
                    <a:gd name="connsiteX27" fmla="*/ 1116455 w 4997601"/>
                    <a:gd name="connsiteY27" fmla="*/ 3091079 h 4434699"/>
                    <a:gd name="connsiteX28" fmla="*/ 649731 w 4997601"/>
                    <a:gd name="connsiteY28" fmla="*/ 2938679 h 4434699"/>
                    <a:gd name="connsiteX29" fmla="*/ 668781 w 4997601"/>
                    <a:gd name="connsiteY29" fmla="*/ 2481479 h 4434699"/>
                    <a:gd name="connsiteX30" fmla="*/ 2031 w 4997601"/>
                    <a:gd name="connsiteY30" fmla="*/ 2595779 h 4434699"/>
                    <a:gd name="connsiteX31" fmla="*/ 916431 w 4997601"/>
                    <a:gd name="connsiteY31" fmla="*/ 1929027 h 4434699"/>
                    <a:gd name="connsiteX32" fmla="*/ 1516507 w 4997601"/>
                    <a:gd name="connsiteY32" fmla="*/ 1567079 h 4434699"/>
                    <a:gd name="connsiteX33" fmla="*/ 1868931 w 4997601"/>
                    <a:gd name="connsiteY33" fmla="*/ 557427 h 4434699"/>
                    <a:gd name="connsiteX34" fmla="*/ 2364231 w 4997601"/>
                    <a:gd name="connsiteY34" fmla="*/ 4979 h 4434699"/>
                    <a:gd name="connsiteX35" fmla="*/ 2412227 w 4997601"/>
                    <a:gd name="connsiteY35" fmla="*/ 1279 h 44346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4997601" h="4434699">
                      <a:moveTo>
                        <a:pt x="2412227" y="1279"/>
                      </a:moveTo>
                      <a:cubicBezTo>
                        <a:pt x="2519707" y="18423"/>
                        <a:pt x="2596799" y="204207"/>
                        <a:pt x="2669031" y="309779"/>
                      </a:cubicBezTo>
                      <a:cubicBezTo>
                        <a:pt x="2751581" y="430427"/>
                        <a:pt x="2745231" y="670143"/>
                        <a:pt x="2897631" y="700303"/>
                      </a:cubicBezTo>
                      <a:cubicBezTo>
                        <a:pt x="3050031" y="730463"/>
                        <a:pt x="3380231" y="514567"/>
                        <a:pt x="3583431" y="490751"/>
                      </a:cubicBezTo>
                      <a:cubicBezTo>
                        <a:pt x="3786631" y="466943"/>
                        <a:pt x="3964431" y="598703"/>
                        <a:pt x="4116831" y="557427"/>
                      </a:cubicBezTo>
                      <a:cubicBezTo>
                        <a:pt x="4212081" y="531631"/>
                        <a:pt x="4316013" y="472347"/>
                        <a:pt x="4393743" y="395855"/>
                      </a:cubicBezTo>
                      <a:lnTo>
                        <a:pt x="4420525" y="366215"/>
                      </a:lnTo>
                      <a:lnTo>
                        <a:pt x="4436515" y="375115"/>
                      </a:lnTo>
                      <a:cubicBezTo>
                        <a:pt x="4522339" y="419911"/>
                        <a:pt x="4596655" y="453447"/>
                        <a:pt x="4640707" y="471703"/>
                      </a:cubicBezTo>
                      <a:cubicBezTo>
                        <a:pt x="4816919" y="544727"/>
                        <a:pt x="4793107" y="276439"/>
                        <a:pt x="4916931" y="214527"/>
                      </a:cubicBezTo>
                      <a:cubicBezTo>
                        <a:pt x="4932409" y="206787"/>
                        <a:pt x="4949475" y="199199"/>
                        <a:pt x="4967719" y="191839"/>
                      </a:cubicBezTo>
                      <a:lnTo>
                        <a:pt x="4997601" y="180843"/>
                      </a:lnTo>
                      <a:lnTo>
                        <a:pt x="4991939" y="202027"/>
                      </a:lnTo>
                      <a:cubicBezTo>
                        <a:pt x="4901849" y="489959"/>
                        <a:pt x="4713731" y="772535"/>
                        <a:pt x="4602607" y="909855"/>
                      </a:cubicBezTo>
                      <a:cubicBezTo>
                        <a:pt x="4380355" y="1184491"/>
                        <a:pt x="3789807" y="878103"/>
                        <a:pt x="3459607" y="1109879"/>
                      </a:cubicBezTo>
                      <a:cubicBezTo>
                        <a:pt x="3129407" y="1341655"/>
                        <a:pt x="2862707" y="2087779"/>
                        <a:pt x="2621407" y="2300503"/>
                      </a:cubicBezTo>
                      <a:cubicBezTo>
                        <a:pt x="2380107" y="2513227"/>
                        <a:pt x="2086419" y="2281455"/>
                        <a:pt x="2011807" y="2386227"/>
                      </a:cubicBezTo>
                      <a:cubicBezTo>
                        <a:pt x="1937195" y="2491003"/>
                        <a:pt x="2240407" y="2730715"/>
                        <a:pt x="2173731" y="2929151"/>
                      </a:cubicBezTo>
                      <a:cubicBezTo>
                        <a:pt x="2107055" y="3127591"/>
                        <a:pt x="1737167" y="3456203"/>
                        <a:pt x="1611755" y="3576855"/>
                      </a:cubicBezTo>
                      <a:cubicBezTo>
                        <a:pt x="1486343" y="3697503"/>
                        <a:pt x="1432367" y="3564151"/>
                        <a:pt x="1421255" y="3653055"/>
                      </a:cubicBezTo>
                      <a:cubicBezTo>
                        <a:pt x="1410143" y="3741951"/>
                        <a:pt x="1637155" y="3919751"/>
                        <a:pt x="1545081" y="4110255"/>
                      </a:cubicBezTo>
                      <a:cubicBezTo>
                        <a:pt x="1522063" y="4157879"/>
                        <a:pt x="1500333" y="4242215"/>
                        <a:pt x="1472675" y="4337511"/>
                      </a:cubicBezTo>
                      <a:lnTo>
                        <a:pt x="1442833" y="4431787"/>
                      </a:lnTo>
                      <a:lnTo>
                        <a:pt x="1376459" y="4434699"/>
                      </a:lnTo>
                      <a:cubicBezTo>
                        <a:pt x="1336523" y="4433707"/>
                        <a:pt x="1299019" y="4428547"/>
                        <a:pt x="1268855" y="4415055"/>
                      </a:cubicBezTo>
                      <a:cubicBezTo>
                        <a:pt x="1148207" y="4361079"/>
                        <a:pt x="998981" y="4254715"/>
                        <a:pt x="945007" y="4119779"/>
                      </a:cubicBezTo>
                      <a:cubicBezTo>
                        <a:pt x="891031" y="3984839"/>
                        <a:pt x="916431" y="3776879"/>
                        <a:pt x="945007" y="3605427"/>
                      </a:cubicBezTo>
                      <a:cubicBezTo>
                        <a:pt x="973581" y="3433979"/>
                        <a:pt x="1165667" y="3202203"/>
                        <a:pt x="1116455" y="3091079"/>
                      </a:cubicBezTo>
                      <a:cubicBezTo>
                        <a:pt x="1067243" y="2979951"/>
                        <a:pt x="724343" y="3040279"/>
                        <a:pt x="649731" y="2938679"/>
                      </a:cubicBezTo>
                      <a:cubicBezTo>
                        <a:pt x="575119" y="2837079"/>
                        <a:pt x="776731" y="2538627"/>
                        <a:pt x="668781" y="2481479"/>
                      </a:cubicBezTo>
                      <a:cubicBezTo>
                        <a:pt x="560831" y="2424327"/>
                        <a:pt x="-39245" y="2687855"/>
                        <a:pt x="2031" y="2595779"/>
                      </a:cubicBezTo>
                      <a:cubicBezTo>
                        <a:pt x="43307" y="2503703"/>
                        <a:pt x="664019" y="2100479"/>
                        <a:pt x="916431" y="1929027"/>
                      </a:cubicBezTo>
                      <a:cubicBezTo>
                        <a:pt x="1168843" y="1757579"/>
                        <a:pt x="1357755" y="1795679"/>
                        <a:pt x="1516507" y="1567079"/>
                      </a:cubicBezTo>
                      <a:cubicBezTo>
                        <a:pt x="1675255" y="1338479"/>
                        <a:pt x="1727643" y="817779"/>
                        <a:pt x="1868931" y="557427"/>
                      </a:cubicBezTo>
                      <a:cubicBezTo>
                        <a:pt x="2010219" y="297079"/>
                        <a:pt x="2230881" y="46255"/>
                        <a:pt x="2364231" y="4979"/>
                      </a:cubicBezTo>
                      <a:cubicBezTo>
                        <a:pt x="2380899" y="-181"/>
                        <a:pt x="2396873" y="-1173"/>
                        <a:pt x="2412227" y="127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5" name="フリーフォーム: 図形 1964">
                  <a:extLst>
                    <a:ext uri="{FF2B5EF4-FFF2-40B4-BE49-F238E27FC236}">
                      <a16:creationId xmlns:a16="http://schemas.microsoft.com/office/drawing/2014/main" id="{98195D80-2553-9205-6C91-BDC7E1AEDB5E}"/>
                    </a:ext>
                  </a:extLst>
                </p:cNvPr>
                <p:cNvSpPr/>
                <p:nvPr/>
              </p:nvSpPr>
              <p:spPr>
                <a:xfrm>
                  <a:off x="22825649" y="33907458"/>
                  <a:ext cx="3406279" cy="2563086"/>
                </a:xfrm>
                <a:custGeom>
                  <a:avLst/>
                  <a:gdLst>
                    <a:gd name="connsiteX0" fmla="*/ 2784974 w 3406279"/>
                    <a:gd name="connsiteY0" fmla="*/ 658 h 2563086"/>
                    <a:gd name="connsiteX1" fmla="*/ 2825176 w 3406279"/>
                    <a:gd name="connsiteY1" fmla="*/ 1542 h 2563086"/>
                    <a:gd name="connsiteX2" fmla="*/ 3044252 w 3406279"/>
                    <a:gd name="connsiteY2" fmla="*/ 134894 h 2563086"/>
                    <a:gd name="connsiteX3" fmla="*/ 2958528 w 3406279"/>
                    <a:gd name="connsiteY3" fmla="*/ 811166 h 2563086"/>
                    <a:gd name="connsiteX4" fmla="*/ 3149028 w 3406279"/>
                    <a:gd name="connsiteY4" fmla="*/ 868318 h 2563086"/>
                    <a:gd name="connsiteX5" fmla="*/ 3244276 w 3406279"/>
                    <a:gd name="connsiteY5" fmla="*/ 1182642 h 2563086"/>
                    <a:gd name="connsiteX6" fmla="*/ 3168076 w 3406279"/>
                    <a:gd name="connsiteY6" fmla="*/ 1354094 h 2563086"/>
                    <a:gd name="connsiteX7" fmla="*/ 3406202 w 3406279"/>
                    <a:gd name="connsiteY7" fmla="*/ 1468390 h 2563086"/>
                    <a:gd name="connsiteX8" fmla="*/ 3139502 w 3406279"/>
                    <a:gd name="connsiteY8" fmla="*/ 1601742 h 2563086"/>
                    <a:gd name="connsiteX9" fmla="*/ 1977452 w 3406279"/>
                    <a:gd name="connsiteY9" fmla="*/ 2516142 h 2563086"/>
                    <a:gd name="connsiteX10" fmla="*/ 1946946 w 3406279"/>
                    <a:gd name="connsiteY10" fmla="*/ 2563086 h 2563086"/>
                    <a:gd name="connsiteX11" fmla="*/ 1929232 w 3406279"/>
                    <a:gd name="connsiteY11" fmla="*/ 2557218 h 2563086"/>
                    <a:gd name="connsiteX12" fmla="*/ 1577402 w 3406279"/>
                    <a:gd name="connsiteY12" fmla="*/ 2354218 h 2563086"/>
                    <a:gd name="connsiteX13" fmla="*/ 1672652 w 3406279"/>
                    <a:gd name="connsiteY13" fmla="*/ 2058942 h 2563086"/>
                    <a:gd name="connsiteX14" fmla="*/ 1358328 w 3406279"/>
                    <a:gd name="connsiteY14" fmla="*/ 1982742 h 2563086"/>
                    <a:gd name="connsiteX15" fmla="*/ 1167828 w 3406279"/>
                    <a:gd name="connsiteY15" fmla="*/ 1430294 h 2563086"/>
                    <a:gd name="connsiteX16" fmla="*/ 777302 w 3406279"/>
                    <a:gd name="connsiteY16" fmla="*/ 1554118 h 2563086"/>
                    <a:gd name="connsiteX17" fmla="*/ 48640 w 3406279"/>
                    <a:gd name="connsiteY17" fmla="*/ 1372550 h 2563086"/>
                    <a:gd name="connsiteX18" fmla="*/ 0 w 3406279"/>
                    <a:gd name="connsiteY18" fmla="*/ 1356450 h 2563086"/>
                    <a:gd name="connsiteX19" fmla="*/ 1648 w 3406279"/>
                    <a:gd name="connsiteY19" fmla="*/ 1355834 h 2563086"/>
                    <a:gd name="connsiteX20" fmla="*/ 101028 w 3406279"/>
                    <a:gd name="connsiteY20" fmla="*/ 1277894 h 2563086"/>
                    <a:gd name="connsiteX21" fmla="*/ 490360 w 3406279"/>
                    <a:gd name="connsiteY21" fmla="*/ 570066 h 2563086"/>
                    <a:gd name="connsiteX22" fmla="*/ 496022 w 3406279"/>
                    <a:gd name="connsiteY22" fmla="*/ 548882 h 2563086"/>
                    <a:gd name="connsiteX23" fmla="*/ 523996 w 3406279"/>
                    <a:gd name="connsiteY23" fmla="*/ 538590 h 2563086"/>
                    <a:gd name="connsiteX24" fmla="*/ 882076 w 3406279"/>
                    <a:gd name="connsiteY24" fmla="*/ 468266 h 2563086"/>
                    <a:gd name="connsiteX25" fmla="*/ 1120202 w 3406279"/>
                    <a:gd name="connsiteY25" fmla="*/ 582566 h 2563086"/>
                    <a:gd name="connsiteX26" fmla="*/ 1605976 w 3406279"/>
                    <a:gd name="connsiteY26" fmla="*/ 249190 h 2563086"/>
                    <a:gd name="connsiteX27" fmla="*/ 2348928 w 3406279"/>
                    <a:gd name="connsiteY27" fmla="*/ 220618 h 2563086"/>
                    <a:gd name="connsiteX28" fmla="*/ 2545976 w 3406279"/>
                    <a:gd name="connsiteY28" fmla="*/ 77742 h 2563086"/>
                    <a:gd name="connsiteX29" fmla="*/ 2562668 w 3406279"/>
                    <a:gd name="connsiteY29" fmla="*/ 47062 h 2563086"/>
                    <a:gd name="connsiteX30" fmla="*/ 2641820 w 3406279"/>
                    <a:gd name="connsiteY30" fmla="*/ 30710 h 2563086"/>
                    <a:gd name="connsiteX31" fmla="*/ 2784974 w 3406279"/>
                    <a:gd name="connsiteY31" fmla="*/ 658 h 2563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3406279" h="2563086">
                      <a:moveTo>
                        <a:pt x="2784974" y="658"/>
                      </a:moveTo>
                      <a:cubicBezTo>
                        <a:pt x="2799206" y="-394"/>
                        <a:pt x="2812674" y="-242"/>
                        <a:pt x="2825176" y="1542"/>
                      </a:cubicBezTo>
                      <a:cubicBezTo>
                        <a:pt x="2925188" y="15830"/>
                        <a:pt x="3022028" y="-46"/>
                        <a:pt x="3044252" y="134894"/>
                      </a:cubicBezTo>
                      <a:cubicBezTo>
                        <a:pt x="3066476" y="269830"/>
                        <a:pt x="2941064" y="688930"/>
                        <a:pt x="2958528" y="811166"/>
                      </a:cubicBezTo>
                      <a:cubicBezTo>
                        <a:pt x="2975990" y="933406"/>
                        <a:pt x="3101402" y="806406"/>
                        <a:pt x="3149028" y="868318"/>
                      </a:cubicBezTo>
                      <a:cubicBezTo>
                        <a:pt x="3196652" y="930230"/>
                        <a:pt x="3241102" y="1101678"/>
                        <a:pt x="3244276" y="1182642"/>
                      </a:cubicBezTo>
                      <a:cubicBezTo>
                        <a:pt x="3247452" y="1263606"/>
                        <a:pt x="3141090" y="1306466"/>
                        <a:pt x="3168076" y="1354094"/>
                      </a:cubicBezTo>
                      <a:cubicBezTo>
                        <a:pt x="3195064" y="1401718"/>
                        <a:pt x="3410964" y="1427118"/>
                        <a:pt x="3406202" y="1468390"/>
                      </a:cubicBezTo>
                      <a:cubicBezTo>
                        <a:pt x="3401440" y="1509666"/>
                        <a:pt x="3377628" y="1427118"/>
                        <a:pt x="3139502" y="1601742"/>
                      </a:cubicBezTo>
                      <a:cubicBezTo>
                        <a:pt x="2901376" y="1776366"/>
                        <a:pt x="2236216" y="2197054"/>
                        <a:pt x="1977452" y="2516142"/>
                      </a:cubicBezTo>
                      <a:lnTo>
                        <a:pt x="1946946" y="2563086"/>
                      </a:lnTo>
                      <a:lnTo>
                        <a:pt x="1929232" y="2557218"/>
                      </a:lnTo>
                      <a:cubicBezTo>
                        <a:pt x="1768298" y="2491934"/>
                        <a:pt x="1648840" y="2398670"/>
                        <a:pt x="1577402" y="2354218"/>
                      </a:cubicBezTo>
                      <a:cubicBezTo>
                        <a:pt x="1434528" y="2265318"/>
                        <a:pt x="1709164" y="2120854"/>
                        <a:pt x="1672652" y="2058942"/>
                      </a:cubicBezTo>
                      <a:cubicBezTo>
                        <a:pt x="1636140" y="1997030"/>
                        <a:pt x="1442464" y="2087518"/>
                        <a:pt x="1358328" y="1982742"/>
                      </a:cubicBezTo>
                      <a:cubicBezTo>
                        <a:pt x="1274190" y="1877966"/>
                        <a:pt x="1264664" y="1501730"/>
                        <a:pt x="1167828" y="1430294"/>
                      </a:cubicBezTo>
                      <a:cubicBezTo>
                        <a:pt x="1070988" y="1358854"/>
                        <a:pt x="1070988" y="1616030"/>
                        <a:pt x="777302" y="1554118"/>
                      </a:cubicBezTo>
                      <a:cubicBezTo>
                        <a:pt x="630458" y="1523162"/>
                        <a:pt x="332404" y="1458870"/>
                        <a:pt x="48640" y="1372550"/>
                      </a:cubicBezTo>
                      <a:lnTo>
                        <a:pt x="0" y="1356450"/>
                      </a:lnTo>
                      <a:lnTo>
                        <a:pt x="1648" y="1355834"/>
                      </a:lnTo>
                      <a:cubicBezTo>
                        <a:pt x="39710" y="1337474"/>
                        <a:pt x="73246" y="1312222"/>
                        <a:pt x="101028" y="1277894"/>
                      </a:cubicBezTo>
                      <a:cubicBezTo>
                        <a:pt x="212152" y="1140574"/>
                        <a:pt x="400270" y="857998"/>
                        <a:pt x="490360" y="570066"/>
                      </a:cubicBezTo>
                      <a:lnTo>
                        <a:pt x="496022" y="548882"/>
                      </a:lnTo>
                      <a:lnTo>
                        <a:pt x="523996" y="538590"/>
                      </a:lnTo>
                      <a:cubicBezTo>
                        <a:pt x="645142" y="497734"/>
                        <a:pt x="793970" y="468266"/>
                        <a:pt x="882076" y="468266"/>
                      </a:cubicBezTo>
                      <a:cubicBezTo>
                        <a:pt x="999552" y="468266"/>
                        <a:pt x="999552" y="619078"/>
                        <a:pt x="1120202" y="582566"/>
                      </a:cubicBezTo>
                      <a:cubicBezTo>
                        <a:pt x="1240852" y="546054"/>
                        <a:pt x="1401190" y="309518"/>
                        <a:pt x="1605976" y="249190"/>
                      </a:cubicBezTo>
                      <a:cubicBezTo>
                        <a:pt x="1810764" y="188866"/>
                        <a:pt x="2188588" y="288878"/>
                        <a:pt x="2348928" y="220618"/>
                      </a:cubicBezTo>
                      <a:cubicBezTo>
                        <a:pt x="2429096" y="186486"/>
                        <a:pt x="2502120" y="140050"/>
                        <a:pt x="2545976" y="77742"/>
                      </a:cubicBezTo>
                      <a:lnTo>
                        <a:pt x="2562668" y="47062"/>
                      </a:lnTo>
                      <a:lnTo>
                        <a:pt x="2641820" y="30710"/>
                      </a:lnTo>
                      <a:cubicBezTo>
                        <a:pt x="2692720" y="17766"/>
                        <a:pt x="2742280" y="3810"/>
                        <a:pt x="2784974" y="658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6" name="フリーフォーム: 図形 1965">
                  <a:extLst>
                    <a:ext uri="{FF2B5EF4-FFF2-40B4-BE49-F238E27FC236}">
                      <a16:creationId xmlns:a16="http://schemas.microsoft.com/office/drawing/2014/main" id="{CF499DA4-4F53-81D1-75D3-155E48A800C0}"/>
                    </a:ext>
                  </a:extLst>
                </p:cNvPr>
                <p:cNvSpPr/>
                <p:nvPr/>
              </p:nvSpPr>
              <p:spPr>
                <a:xfrm>
                  <a:off x="19744928" y="35263908"/>
                  <a:ext cx="5027667" cy="4144732"/>
                </a:xfrm>
                <a:custGeom>
                  <a:avLst/>
                  <a:gdLst>
                    <a:gd name="connsiteX0" fmla="*/ 3080721 w 5027667"/>
                    <a:gd name="connsiteY0" fmla="*/ 0 h 4144732"/>
                    <a:gd name="connsiteX1" fmla="*/ 3129361 w 5027667"/>
                    <a:gd name="connsiteY1" fmla="*/ 16100 h 4144732"/>
                    <a:gd name="connsiteX2" fmla="*/ 3858023 w 5027667"/>
                    <a:gd name="connsiteY2" fmla="*/ 197668 h 4144732"/>
                    <a:gd name="connsiteX3" fmla="*/ 4248549 w 5027667"/>
                    <a:gd name="connsiteY3" fmla="*/ 73844 h 4144732"/>
                    <a:gd name="connsiteX4" fmla="*/ 4439049 w 5027667"/>
                    <a:gd name="connsiteY4" fmla="*/ 626292 h 4144732"/>
                    <a:gd name="connsiteX5" fmla="*/ 4753373 w 5027667"/>
                    <a:gd name="connsiteY5" fmla="*/ 702492 h 4144732"/>
                    <a:gd name="connsiteX6" fmla="*/ 4658123 w 5027667"/>
                    <a:gd name="connsiteY6" fmla="*/ 997768 h 4144732"/>
                    <a:gd name="connsiteX7" fmla="*/ 5009953 w 5027667"/>
                    <a:gd name="connsiteY7" fmla="*/ 1200768 h 4144732"/>
                    <a:gd name="connsiteX8" fmla="*/ 5027667 w 5027667"/>
                    <a:gd name="connsiteY8" fmla="*/ 1206636 h 4144732"/>
                    <a:gd name="connsiteX9" fmla="*/ 4972699 w 5027667"/>
                    <a:gd name="connsiteY9" fmla="*/ 1291220 h 4144732"/>
                    <a:gd name="connsiteX10" fmla="*/ 4667649 w 5027667"/>
                    <a:gd name="connsiteY10" fmla="*/ 2159816 h 4144732"/>
                    <a:gd name="connsiteX11" fmla="*/ 4239023 w 5027667"/>
                    <a:gd name="connsiteY11" fmla="*/ 1607368 h 4144732"/>
                    <a:gd name="connsiteX12" fmla="*/ 3134123 w 5027667"/>
                    <a:gd name="connsiteY12" fmla="*/ 1226368 h 4144732"/>
                    <a:gd name="connsiteX13" fmla="*/ 1895873 w 5027667"/>
                    <a:gd name="connsiteY13" fmla="*/ 1931216 h 4144732"/>
                    <a:gd name="connsiteX14" fmla="*/ 1943497 w 5027667"/>
                    <a:gd name="connsiteY14" fmla="*/ 2302692 h 4144732"/>
                    <a:gd name="connsiteX15" fmla="*/ 1467249 w 5027667"/>
                    <a:gd name="connsiteY15" fmla="*/ 2988492 h 4144732"/>
                    <a:gd name="connsiteX16" fmla="*/ 1152923 w 5027667"/>
                    <a:gd name="connsiteY16" fmla="*/ 2978968 h 4144732"/>
                    <a:gd name="connsiteX17" fmla="*/ 1133873 w 5027667"/>
                    <a:gd name="connsiteY17" fmla="*/ 3540940 h 4144732"/>
                    <a:gd name="connsiteX18" fmla="*/ 971949 w 5027667"/>
                    <a:gd name="connsiteY18" fmla="*/ 3760016 h 4144732"/>
                    <a:gd name="connsiteX19" fmla="*/ 1257697 w 5027667"/>
                    <a:gd name="connsiteY19" fmla="*/ 4141016 h 4144732"/>
                    <a:gd name="connsiteX20" fmla="*/ 800497 w 5027667"/>
                    <a:gd name="connsiteY20" fmla="*/ 3960044 h 4144732"/>
                    <a:gd name="connsiteX21" fmla="*/ 571897 w 5027667"/>
                    <a:gd name="connsiteY21" fmla="*/ 4064816 h 4144732"/>
                    <a:gd name="connsiteX22" fmla="*/ 209949 w 5027667"/>
                    <a:gd name="connsiteY22" fmla="*/ 3960044 h 4144732"/>
                    <a:gd name="connsiteX23" fmla="*/ 57549 w 5027667"/>
                    <a:gd name="connsiteY23" fmla="*/ 4045768 h 4144732"/>
                    <a:gd name="connsiteX24" fmla="*/ 95649 w 5027667"/>
                    <a:gd name="connsiteY24" fmla="*/ 3750492 h 4144732"/>
                    <a:gd name="connsiteX25" fmla="*/ 248049 w 5027667"/>
                    <a:gd name="connsiteY25" fmla="*/ 3455216 h 4144732"/>
                    <a:gd name="connsiteX26" fmla="*/ 77789 w 5027667"/>
                    <a:gd name="connsiteY26" fmla="*/ 3440932 h 4144732"/>
                    <a:gd name="connsiteX27" fmla="*/ 21975 w 5027667"/>
                    <a:gd name="connsiteY27" fmla="*/ 3443376 h 4144732"/>
                    <a:gd name="connsiteX28" fmla="*/ 51817 w 5027667"/>
                    <a:gd name="connsiteY28" fmla="*/ 3349100 h 4144732"/>
                    <a:gd name="connsiteX29" fmla="*/ 124223 w 5027667"/>
                    <a:gd name="connsiteY29" fmla="*/ 3121844 h 4144732"/>
                    <a:gd name="connsiteX30" fmla="*/ 397 w 5027667"/>
                    <a:gd name="connsiteY30" fmla="*/ 2664644 h 4144732"/>
                    <a:gd name="connsiteX31" fmla="*/ 190897 w 5027667"/>
                    <a:gd name="connsiteY31" fmla="*/ 2588444 h 4144732"/>
                    <a:gd name="connsiteX32" fmla="*/ 752873 w 5027667"/>
                    <a:gd name="connsiteY32" fmla="*/ 1940740 h 4144732"/>
                    <a:gd name="connsiteX33" fmla="*/ 590949 w 5027667"/>
                    <a:gd name="connsiteY33" fmla="*/ 1397816 h 4144732"/>
                    <a:gd name="connsiteX34" fmla="*/ 1200549 w 5027667"/>
                    <a:gd name="connsiteY34" fmla="*/ 1312092 h 4144732"/>
                    <a:gd name="connsiteX35" fmla="*/ 2038749 w 5027667"/>
                    <a:gd name="connsiteY35" fmla="*/ 121468 h 4144732"/>
                    <a:gd name="connsiteX36" fmla="*/ 3022033 w 5027667"/>
                    <a:gd name="connsiteY36" fmla="*/ 22024 h 4144732"/>
                    <a:gd name="connsiteX37" fmla="*/ 3080721 w 5027667"/>
                    <a:gd name="connsiteY37" fmla="*/ 0 h 4144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027667" h="4144732">
                      <a:moveTo>
                        <a:pt x="3080721" y="0"/>
                      </a:moveTo>
                      <a:lnTo>
                        <a:pt x="3129361" y="16100"/>
                      </a:lnTo>
                      <a:cubicBezTo>
                        <a:pt x="3413125" y="102420"/>
                        <a:pt x="3711179" y="166712"/>
                        <a:pt x="3858023" y="197668"/>
                      </a:cubicBezTo>
                      <a:cubicBezTo>
                        <a:pt x="4151709" y="259580"/>
                        <a:pt x="4151709" y="2404"/>
                        <a:pt x="4248549" y="73844"/>
                      </a:cubicBezTo>
                      <a:cubicBezTo>
                        <a:pt x="4345385" y="145280"/>
                        <a:pt x="4354911" y="521516"/>
                        <a:pt x="4439049" y="626292"/>
                      </a:cubicBezTo>
                      <a:cubicBezTo>
                        <a:pt x="4523185" y="731068"/>
                        <a:pt x="4716861" y="640580"/>
                        <a:pt x="4753373" y="702492"/>
                      </a:cubicBezTo>
                      <a:cubicBezTo>
                        <a:pt x="4789885" y="764404"/>
                        <a:pt x="4515249" y="908868"/>
                        <a:pt x="4658123" y="997768"/>
                      </a:cubicBezTo>
                      <a:cubicBezTo>
                        <a:pt x="4729561" y="1042220"/>
                        <a:pt x="4849019" y="1135484"/>
                        <a:pt x="5009953" y="1200768"/>
                      </a:cubicBezTo>
                      <a:lnTo>
                        <a:pt x="5027667" y="1206636"/>
                      </a:lnTo>
                      <a:lnTo>
                        <a:pt x="4972699" y="1291220"/>
                      </a:lnTo>
                      <a:cubicBezTo>
                        <a:pt x="4798393" y="1622076"/>
                        <a:pt x="4787107" y="2094532"/>
                        <a:pt x="4667649" y="2159816"/>
                      </a:cubicBezTo>
                      <a:cubicBezTo>
                        <a:pt x="4531123" y="2234428"/>
                        <a:pt x="4494611" y="1762940"/>
                        <a:pt x="4239023" y="1607368"/>
                      </a:cubicBezTo>
                      <a:cubicBezTo>
                        <a:pt x="3983437" y="1451792"/>
                        <a:pt x="3524649" y="1172392"/>
                        <a:pt x="3134123" y="1226368"/>
                      </a:cubicBezTo>
                      <a:cubicBezTo>
                        <a:pt x="2743597" y="1280340"/>
                        <a:pt x="2094311" y="1751828"/>
                        <a:pt x="1895873" y="1931216"/>
                      </a:cubicBezTo>
                      <a:cubicBezTo>
                        <a:pt x="1697437" y="2110604"/>
                        <a:pt x="2014937" y="2126480"/>
                        <a:pt x="1943497" y="2302692"/>
                      </a:cubicBezTo>
                      <a:cubicBezTo>
                        <a:pt x="1872061" y="2478904"/>
                        <a:pt x="1599009" y="2875780"/>
                        <a:pt x="1467249" y="2988492"/>
                      </a:cubicBezTo>
                      <a:cubicBezTo>
                        <a:pt x="1335485" y="3101204"/>
                        <a:pt x="1208485" y="2886892"/>
                        <a:pt x="1152923" y="2978968"/>
                      </a:cubicBezTo>
                      <a:cubicBezTo>
                        <a:pt x="1097361" y="3071044"/>
                        <a:pt x="1164037" y="3410768"/>
                        <a:pt x="1133873" y="3540940"/>
                      </a:cubicBezTo>
                      <a:cubicBezTo>
                        <a:pt x="1103711" y="3671116"/>
                        <a:pt x="951311" y="3660004"/>
                        <a:pt x="971949" y="3760016"/>
                      </a:cubicBezTo>
                      <a:cubicBezTo>
                        <a:pt x="992585" y="3860028"/>
                        <a:pt x="1286273" y="4107680"/>
                        <a:pt x="1257697" y="4141016"/>
                      </a:cubicBezTo>
                      <a:cubicBezTo>
                        <a:pt x="1229123" y="4174356"/>
                        <a:pt x="914797" y="3972740"/>
                        <a:pt x="800497" y="3960044"/>
                      </a:cubicBezTo>
                      <a:cubicBezTo>
                        <a:pt x="686197" y="3947340"/>
                        <a:pt x="670323" y="4064816"/>
                        <a:pt x="571897" y="4064816"/>
                      </a:cubicBezTo>
                      <a:cubicBezTo>
                        <a:pt x="473473" y="4064816"/>
                        <a:pt x="295673" y="3963216"/>
                        <a:pt x="209949" y="3960044"/>
                      </a:cubicBezTo>
                      <a:cubicBezTo>
                        <a:pt x="124223" y="3956868"/>
                        <a:pt x="76597" y="4080692"/>
                        <a:pt x="57549" y="4045768"/>
                      </a:cubicBezTo>
                      <a:cubicBezTo>
                        <a:pt x="38497" y="4010844"/>
                        <a:pt x="63897" y="3848916"/>
                        <a:pt x="95649" y="3750492"/>
                      </a:cubicBezTo>
                      <a:cubicBezTo>
                        <a:pt x="127397" y="3652068"/>
                        <a:pt x="289323" y="3509192"/>
                        <a:pt x="248049" y="3455216"/>
                      </a:cubicBezTo>
                      <a:cubicBezTo>
                        <a:pt x="227411" y="3428228"/>
                        <a:pt x="157561" y="3434580"/>
                        <a:pt x="77789" y="3440932"/>
                      </a:cubicBezTo>
                      <a:lnTo>
                        <a:pt x="21975" y="3443376"/>
                      </a:lnTo>
                      <a:lnTo>
                        <a:pt x="51817" y="3349100"/>
                      </a:lnTo>
                      <a:cubicBezTo>
                        <a:pt x="79475" y="3253804"/>
                        <a:pt x="101205" y="3169468"/>
                        <a:pt x="124223" y="3121844"/>
                      </a:cubicBezTo>
                      <a:cubicBezTo>
                        <a:pt x="216297" y="2931340"/>
                        <a:pt x="-10715" y="2753540"/>
                        <a:pt x="397" y="2664644"/>
                      </a:cubicBezTo>
                      <a:cubicBezTo>
                        <a:pt x="11509" y="2575740"/>
                        <a:pt x="65485" y="2709092"/>
                        <a:pt x="190897" y="2588444"/>
                      </a:cubicBezTo>
                      <a:cubicBezTo>
                        <a:pt x="316309" y="2467792"/>
                        <a:pt x="686197" y="2139180"/>
                        <a:pt x="752873" y="1940740"/>
                      </a:cubicBezTo>
                      <a:cubicBezTo>
                        <a:pt x="819549" y="1742304"/>
                        <a:pt x="516337" y="1502592"/>
                        <a:pt x="590949" y="1397816"/>
                      </a:cubicBezTo>
                      <a:cubicBezTo>
                        <a:pt x="665561" y="1293044"/>
                        <a:pt x="959249" y="1524816"/>
                        <a:pt x="1200549" y="1312092"/>
                      </a:cubicBezTo>
                      <a:cubicBezTo>
                        <a:pt x="1441849" y="1099368"/>
                        <a:pt x="1708549" y="353244"/>
                        <a:pt x="2038749" y="121468"/>
                      </a:cubicBezTo>
                      <a:cubicBezTo>
                        <a:pt x="2307037" y="-66852"/>
                        <a:pt x="2747195" y="100104"/>
                        <a:pt x="3022033" y="22024"/>
                      </a:cubicBezTo>
                      <a:lnTo>
                        <a:pt x="3080721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8" name="フリーフォーム: 図形 1967">
                  <a:extLst>
                    <a:ext uri="{FF2B5EF4-FFF2-40B4-BE49-F238E27FC236}">
                      <a16:creationId xmlns:a16="http://schemas.microsoft.com/office/drawing/2014/main" id="{46CE97F7-6C36-596D-E0D6-B0A0B345A696}"/>
                    </a:ext>
                  </a:extLst>
                </p:cNvPr>
                <p:cNvSpPr/>
                <p:nvPr/>
              </p:nvSpPr>
              <p:spPr>
                <a:xfrm>
                  <a:off x="6772322" y="40925464"/>
                  <a:ext cx="8665798" cy="18664957"/>
                </a:xfrm>
                <a:custGeom>
                  <a:avLst/>
                  <a:gdLst>
                    <a:gd name="connsiteX0" fmla="*/ 100918 w 8665798"/>
                    <a:gd name="connsiteY0" fmla="*/ 18472436 h 18664957"/>
                    <a:gd name="connsiteX1" fmla="*/ 192358 w 8665798"/>
                    <a:gd name="connsiteY1" fmla="*/ 18662936 h 18664957"/>
                    <a:gd name="connsiteX2" fmla="*/ 1858 w 8665798"/>
                    <a:gd name="connsiteY2" fmla="*/ 18571496 h 18664957"/>
                    <a:gd name="connsiteX3" fmla="*/ 100918 w 8665798"/>
                    <a:gd name="connsiteY3" fmla="*/ 18472436 h 18664957"/>
                    <a:gd name="connsiteX4" fmla="*/ 883770 w 8665798"/>
                    <a:gd name="connsiteY4" fmla="*/ 17205268 h 18664957"/>
                    <a:gd name="connsiteX5" fmla="*/ 934764 w 8665798"/>
                    <a:gd name="connsiteY5" fmla="*/ 17218764 h 18664957"/>
                    <a:gd name="connsiteX6" fmla="*/ 470307 w 8665798"/>
                    <a:gd name="connsiteY6" fmla="*/ 17625164 h 18664957"/>
                    <a:gd name="connsiteX7" fmla="*/ 368707 w 8665798"/>
                    <a:gd name="connsiteY7" fmla="*/ 17320364 h 18664957"/>
                    <a:gd name="connsiteX8" fmla="*/ 883770 w 8665798"/>
                    <a:gd name="connsiteY8" fmla="*/ 17205268 h 18664957"/>
                    <a:gd name="connsiteX9" fmla="*/ 1690527 w 8665798"/>
                    <a:gd name="connsiteY9" fmla="*/ 15593280 h 18664957"/>
                    <a:gd name="connsiteX10" fmla="*/ 1747564 w 8665798"/>
                    <a:gd name="connsiteY10" fmla="*/ 15607680 h 18664957"/>
                    <a:gd name="connsiteX11" fmla="*/ 1762078 w 8665798"/>
                    <a:gd name="connsiteY11" fmla="*/ 15868936 h 18664957"/>
                    <a:gd name="connsiteX12" fmla="*/ 1950764 w 8665798"/>
                    <a:gd name="connsiteY12" fmla="*/ 16130192 h 18664957"/>
                    <a:gd name="connsiteX13" fmla="*/ 1616935 w 8665798"/>
                    <a:gd name="connsiteY13" fmla="*/ 16434992 h 18664957"/>
                    <a:gd name="connsiteX14" fmla="*/ 1471792 w 8665798"/>
                    <a:gd name="connsiteY14" fmla="*/ 16231792 h 18664957"/>
                    <a:gd name="connsiteX15" fmla="*/ 1471792 w 8665798"/>
                    <a:gd name="connsiteY15" fmla="*/ 15999564 h 18664957"/>
                    <a:gd name="connsiteX16" fmla="*/ 1471792 w 8665798"/>
                    <a:gd name="connsiteY16" fmla="*/ 15665736 h 18664957"/>
                    <a:gd name="connsiteX17" fmla="*/ 1690527 w 8665798"/>
                    <a:gd name="connsiteY17" fmla="*/ 15593280 h 18664957"/>
                    <a:gd name="connsiteX18" fmla="*/ 3895678 w 8665798"/>
                    <a:gd name="connsiteY18" fmla="*/ 13430536 h 18664957"/>
                    <a:gd name="connsiteX19" fmla="*/ 3997278 w 8665798"/>
                    <a:gd name="connsiteY19" fmla="*/ 13691792 h 18664957"/>
                    <a:gd name="connsiteX20" fmla="*/ 3953735 w 8665798"/>
                    <a:gd name="connsiteY20" fmla="*/ 13836936 h 18664957"/>
                    <a:gd name="connsiteX21" fmla="*/ 3692478 w 8665798"/>
                    <a:gd name="connsiteY21" fmla="*/ 13938536 h 18664957"/>
                    <a:gd name="connsiteX22" fmla="*/ 3634421 w 8665798"/>
                    <a:gd name="connsiteY22" fmla="*/ 14083680 h 18664957"/>
                    <a:gd name="connsiteX23" fmla="*/ 3155449 w 8665798"/>
                    <a:gd name="connsiteY23" fmla="*/ 14373964 h 18664957"/>
                    <a:gd name="connsiteX24" fmla="*/ 3344135 w 8665798"/>
                    <a:gd name="connsiteY24" fmla="*/ 14533624 h 18664957"/>
                    <a:gd name="connsiteX25" fmla="*/ 2763564 w 8665798"/>
                    <a:gd name="connsiteY25" fmla="*/ 14925508 h 18664957"/>
                    <a:gd name="connsiteX26" fmla="*/ 2574878 w 8665798"/>
                    <a:gd name="connsiteY26" fmla="*/ 14533624 h 18664957"/>
                    <a:gd name="connsiteX27" fmla="*/ 2342649 w 8665798"/>
                    <a:gd name="connsiteY27" fmla="*/ 14475564 h 18664957"/>
                    <a:gd name="connsiteX28" fmla="*/ 2531335 w 8665798"/>
                    <a:gd name="connsiteY28" fmla="*/ 14359448 h 18664957"/>
                    <a:gd name="connsiteX29" fmla="*/ 2502307 w 8665798"/>
                    <a:gd name="connsiteY29" fmla="*/ 14257848 h 18664957"/>
                    <a:gd name="connsiteX30" fmla="*/ 2516821 w 8665798"/>
                    <a:gd name="connsiteY30" fmla="*/ 14170764 h 18664957"/>
                    <a:gd name="connsiteX31" fmla="*/ 3082878 w 8665798"/>
                    <a:gd name="connsiteY31" fmla="*/ 13953048 h 18664957"/>
                    <a:gd name="connsiteX32" fmla="*/ 3605392 w 8665798"/>
                    <a:gd name="connsiteY32" fmla="*/ 13648248 h 18664957"/>
                    <a:gd name="connsiteX33" fmla="*/ 3750535 w 8665798"/>
                    <a:gd name="connsiteY33" fmla="*/ 13662764 h 18664957"/>
                    <a:gd name="connsiteX34" fmla="*/ 3895678 w 8665798"/>
                    <a:gd name="connsiteY34" fmla="*/ 13430536 h 18664957"/>
                    <a:gd name="connsiteX35" fmla="*/ 6464706 w 8665798"/>
                    <a:gd name="connsiteY35" fmla="*/ 6594308 h 18664957"/>
                    <a:gd name="connsiteX36" fmla="*/ 6943677 w 8665798"/>
                    <a:gd name="connsiteY36" fmla="*/ 6913624 h 18664957"/>
                    <a:gd name="connsiteX37" fmla="*/ 6900134 w 8665798"/>
                    <a:gd name="connsiteY37" fmla="*/ 7261968 h 18664957"/>
                    <a:gd name="connsiteX38" fmla="*/ 6217963 w 8665798"/>
                    <a:gd name="connsiteY38" fmla="*/ 7450652 h 18664957"/>
                    <a:gd name="connsiteX39" fmla="*/ 6101848 w 8665798"/>
                    <a:gd name="connsiteY39" fmla="*/ 6957168 h 18664957"/>
                    <a:gd name="connsiteX40" fmla="*/ 6203448 w 8665798"/>
                    <a:gd name="connsiteY40" fmla="*/ 6884592 h 18664957"/>
                    <a:gd name="connsiteX41" fmla="*/ 6464706 w 8665798"/>
                    <a:gd name="connsiteY41" fmla="*/ 6594308 h 18664957"/>
                    <a:gd name="connsiteX42" fmla="*/ 5358587 w 8665798"/>
                    <a:gd name="connsiteY42" fmla="*/ 6520304 h 18664957"/>
                    <a:gd name="connsiteX43" fmla="*/ 5738992 w 8665798"/>
                    <a:gd name="connsiteY43" fmla="*/ 6652364 h 18664957"/>
                    <a:gd name="connsiteX44" fmla="*/ 5535792 w 8665798"/>
                    <a:gd name="connsiteY44" fmla="*/ 6768480 h 18664957"/>
                    <a:gd name="connsiteX45" fmla="*/ 5332592 w 8665798"/>
                    <a:gd name="connsiteY45" fmla="*/ 6521736 h 18664957"/>
                    <a:gd name="connsiteX46" fmla="*/ 5358587 w 8665798"/>
                    <a:gd name="connsiteY46" fmla="*/ 6520304 h 18664957"/>
                    <a:gd name="connsiteX47" fmla="*/ 8102808 w 8665798"/>
                    <a:gd name="connsiteY47" fmla="*/ 5298212 h 18664957"/>
                    <a:gd name="connsiteX48" fmla="*/ 8191907 w 8665798"/>
                    <a:gd name="connsiteY48" fmla="*/ 5679908 h 18664957"/>
                    <a:gd name="connsiteX49" fmla="*/ 8017735 w 8665798"/>
                    <a:gd name="connsiteY49" fmla="*/ 6318536 h 18664957"/>
                    <a:gd name="connsiteX50" fmla="*/ 7843564 w 8665798"/>
                    <a:gd name="connsiteY50" fmla="*/ 6507224 h 18664957"/>
                    <a:gd name="connsiteX51" fmla="*/ 7916135 w 8665798"/>
                    <a:gd name="connsiteY51" fmla="*/ 6870080 h 18664957"/>
                    <a:gd name="connsiteX52" fmla="*/ 7582307 w 8665798"/>
                    <a:gd name="connsiteY52" fmla="*/ 7015224 h 18664957"/>
                    <a:gd name="connsiteX53" fmla="*/ 7495221 w 8665798"/>
                    <a:gd name="connsiteY53" fmla="*/ 6623336 h 18664957"/>
                    <a:gd name="connsiteX54" fmla="*/ 7800021 w 8665798"/>
                    <a:gd name="connsiteY54" fmla="*/ 6231448 h 18664957"/>
                    <a:gd name="connsiteX55" fmla="*/ 7741964 w 8665798"/>
                    <a:gd name="connsiteY55" fmla="*/ 5970192 h 18664957"/>
                    <a:gd name="connsiteX56" fmla="*/ 8075792 w 8665798"/>
                    <a:gd name="connsiteY56" fmla="*/ 5302536 h 18664957"/>
                    <a:gd name="connsiteX57" fmla="*/ 8102808 w 8665798"/>
                    <a:gd name="connsiteY57" fmla="*/ 5298212 h 18664957"/>
                    <a:gd name="connsiteX58" fmla="*/ 4219528 w 8665798"/>
                    <a:gd name="connsiteY58" fmla="*/ 2032288 h 18664957"/>
                    <a:gd name="connsiteX59" fmla="*/ 4260009 w 8665798"/>
                    <a:gd name="connsiteY59" fmla="*/ 2072768 h 18664957"/>
                    <a:gd name="connsiteX60" fmla="*/ 4207622 w 8665798"/>
                    <a:gd name="connsiteY60" fmla="*/ 2151348 h 18664957"/>
                    <a:gd name="connsiteX61" fmla="*/ 4131422 w 8665798"/>
                    <a:gd name="connsiteY61" fmla="*/ 2158492 h 18664957"/>
                    <a:gd name="connsiteX62" fmla="*/ 4124278 w 8665798"/>
                    <a:gd name="connsiteY62" fmla="*/ 2225168 h 18664957"/>
                    <a:gd name="connsiteX63" fmla="*/ 4100466 w 8665798"/>
                    <a:gd name="connsiteY63" fmla="*/ 2289460 h 18664957"/>
                    <a:gd name="connsiteX64" fmla="*/ 4119516 w 8665798"/>
                    <a:gd name="connsiteY64" fmla="*/ 2363280 h 18664957"/>
                    <a:gd name="connsiteX65" fmla="*/ 3988547 w 8665798"/>
                    <a:gd name="connsiteY65" fmla="*/ 2503776 h 18664957"/>
                    <a:gd name="connsiteX66" fmla="*/ 3886153 w 8665798"/>
                    <a:gd name="connsiteY66" fmla="*/ 2365660 h 18664957"/>
                    <a:gd name="connsiteX67" fmla="*/ 3943303 w 8665798"/>
                    <a:gd name="connsiteY67" fmla="*/ 2327560 h 18664957"/>
                    <a:gd name="connsiteX68" fmla="*/ 4012359 w 8665798"/>
                    <a:gd name="connsiteY68" fmla="*/ 2118012 h 18664957"/>
                    <a:gd name="connsiteX69" fmla="*/ 4109991 w 8665798"/>
                    <a:gd name="connsiteY69" fmla="*/ 2094200 h 18664957"/>
                    <a:gd name="connsiteX70" fmla="*/ 4219528 w 8665798"/>
                    <a:gd name="connsiteY70" fmla="*/ 2032288 h 18664957"/>
                    <a:gd name="connsiteX71" fmla="*/ 4417172 w 8665798"/>
                    <a:gd name="connsiteY71" fmla="*/ 1763204 h 18664957"/>
                    <a:gd name="connsiteX72" fmla="*/ 4450509 w 8665798"/>
                    <a:gd name="connsiteY72" fmla="*/ 1822736 h 18664957"/>
                    <a:gd name="connsiteX73" fmla="*/ 4393359 w 8665798"/>
                    <a:gd name="connsiteY73" fmla="*/ 1948944 h 18664957"/>
                    <a:gd name="connsiteX74" fmla="*/ 4364784 w 8665798"/>
                    <a:gd name="connsiteY74" fmla="*/ 1820356 h 18664957"/>
                    <a:gd name="connsiteX75" fmla="*/ 4417172 w 8665798"/>
                    <a:gd name="connsiteY75" fmla="*/ 1763204 h 18664957"/>
                    <a:gd name="connsiteX76" fmla="*/ 4495046 w 8665798"/>
                    <a:gd name="connsiteY76" fmla="*/ 1533080 h 18664957"/>
                    <a:gd name="connsiteX77" fmla="*/ 4514803 w 8665798"/>
                    <a:gd name="connsiteY77" fmla="*/ 1541748 h 18664957"/>
                    <a:gd name="connsiteX78" fmla="*/ 4612434 w 8665798"/>
                    <a:gd name="connsiteY78" fmla="*/ 1663192 h 18664957"/>
                    <a:gd name="connsiteX79" fmla="*/ 4676728 w 8665798"/>
                    <a:gd name="connsiteY79" fmla="*/ 1579848 h 18664957"/>
                    <a:gd name="connsiteX80" fmla="*/ 4710066 w 8665798"/>
                    <a:gd name="connsiteY80" fmla="*/ 1582232 h 18664957"/>
                    <a:gd name="connsiteX81" fmla="*/ 4714828 w 8665798"/>
                    <a:gd name="connsiteY81" fmla="*/ 1741776 h 18664957"/>
                    <a:gd name="connsiteX82" fmla="*/ 4552903 w 8665798"/>
                    <a:gd name="connsiteY82" fmla="*/ 1806068 h 18664957"/>
                    <a:gd name="connsiteX83" fmla="*/ 4483847 w 8665798"/>
                    <a:gd name="connsiteY83" fmla="*/ 1667956 h 18664957"/>
                    <a:gd name="connsiteX84" fmla="*/ 4374309 w 8665798"/>
                    <a:gd name="connsiteY84" fmla="*/ 1639380 h 18664957"/>
                    <a:gd name="connsiteX85" fmla="*/ 4443366 w 8665798"/>
                    <a:gd name="connsiteY85" fmla="*/ 1551272 h 18664957"/>
                    <a:gd name="connsiteX86" fmla="*/ 4495046 w 8665798"/>
                    <a:gd name="connsiteY86" fmla="*/ 1533080 h 18664957"/>
                    <a:gd name="connsiteX87" fmla="*/ 6798210 w 8665798"/>
                    <a:gd name="connsiteY87" fmla="*/ 472752 h 18664957"/>
                    <a:gd name="connsiteX88" fmla="*/ 6829378 w 8665798"/>
                    <a:gd name="connsiteY88" fmla="*/ 473996 h 18664957"/>
                    <a:gd name="connsiteX89" fmla="*/ 7111318 w 8665798"/>
                    <a:gd name="connsiteY89" fmla="*/ 786416 h 18664957"/>
                    <a:gd name="connsiteX90" fmla="*/ 7698058 w 8665798"/>
                    <a:gd name="connsiteY90" fmla="*/ 1540796 h 18664957"/>
                    <a:gd name="connsiteX91" fmla="*/ 7698058 w 8665798"/>
                    <a:gd name="connsiteY91" fmla="*/ 1853216 h 18664957"/>
                    <a:gd name="connsiteX92" fmla="*/ 8200978 w 8665798"/>
                    <a:gd name="connsiteY92" fmla="*/ 2310416 h 18664957"/>
                    <a:gd name="connsiteX93" fmla="*/ 8536258 w 8665798"/>
                    <a:gd name="connsiteY93" fmla="*/ 2394236 h 18664957"/>
                    <a:gd name="connsiteX94" fmla="*/ 8665798 w 8665798"/>
                    <a:gd name="connsiteY94" fmla="*/ 2782856 h 18664957"/>
                    <a:gd name="connsiteX95" fmla="*/ 8536258 w 8665798"/>
                    <a:gd name="connsiteY95" fmla="*/ 2958116 h 18664957"/>
                    <a:gd name="connsiteX96" fmla="*/ 8465773 w 8665798"/>
                    <a:gd name="connsiteY96" fmla="*/ 3104800 h 18664957"/>
                    <a:gd name="connsiteX97" fmla="*/ 8463302 w 8665798"/>
                    <a:gd name="connsiteY97" fmla="*/ 3113756 h 18664957"/>
                    <a:gd name="connsiteX98" fmla="*/ 8454668 w 8665798"/>
                    <a:gd name="connsiteY98" fmla="*/ 3105384 h 18664957"/>
                    <a:gd name="connsiteX99" fmla="*/ 8355384 w 8665798"/>
                    <a:gd name="connsiteY99" fmla="*/ 3045948 h 18664957"/>
                    <a:gd name="connsiteX100" fmla="*/ 8050584 w 8665798"/>
                    <a:gd name="connsiteY100" fmla="*/ 3318664 h 18664957"/>
                    <a:gd name="connsiteX101" fmla="*/ 8259132 w 8665798"/>
                    <a:gd name="connsiteY101" fmla="*/ 3559296 h 18664957"/>
                    <a:gd name="connsiteX102" fmla="*/ 8162879 w 8665798"/>
                    <a:gd name="connsiteY102" fmla="*/ 3944304 h 18664957"/>
                    <a:gd name="connsiteX103" fmla="*/ 6943679 w 8665798"/>
                    <a:gd name="connsiteY103" fmla="*/ 4634116 h 18664957"/>
                    <a:gd name="connsiteX104" fmla="*/ 6943679 w 8665798"/>
                    <a:gd name="connsiteY104" fmla="*/ 4425568 h 18664957"/>
                    <a:gd name="connsiteX105" fmla="*/ 7408900 w 8665798"/>
                    <a:gd name="connsiteY105" fmla="*/ 3671588 h 18664957"/>
                    <a:gd name="connsiteX106" fmla="*/ 7055974 w 8665798"/>
                    <a:gd name="connsiteY106" fmla="*/ 2805316 h 18664957"/>
                    <a:gd name="connsiteX107" fmla="*/ 7063926 w 8665798"/>
                    <a:gd name="connsiteY107" fmla="*/ 2762920 h 18664957"/>
                    <a:gd name="connsiteX108" fmla="*/ 7066857 w 8665798"/>
                    <a:gd name="connsiteY108" fmla="*/ 2755836 h 18664957"/>
                    <a:gd name="connsiteX109" fmla="*/ 6999043 w 8665798"/>
                    <a:gd name="connsiteY109" fmla="*/ 2759756 h 18664957"/>
                    <a:gd name="connsiteX110" fmla="*/ 6846047 w 8665798"/>
                    <a:gd name="connsiteY110" fmla="*/ 2739516 h 18664957"/>
                    <a:gd name="connsiteX111" fmla="*/ 6757941 w 8665798"/>
                    <a:gd name="connsiteY111" fmla="*/ 2594260 h 18664957"/>
                    <a:gd name="connsiteX112" fmla="*/ 6907959 w 8665798"/>
                    <a:gd name="connsiteY112" fmla="*/ 2465672 h 18664957"/>
                    <a:gd name="connsiteX113" fmla="*/ 7019878 w 8665798"/>
                    <a:gd name="connsiteY113" fmla="*/ 2456148 h 18664957"/>
                    <a:gd name="connsiteX114" fmla="*/ 7122272 w 8665798"/>
                    <a:gd name="connsiteY114" fmla="*/ 2539492 h 18664957"/>
                    <a:gd name="connsiteX115" fmla="*/ 7139722 w 8665798"/>
                    <a:gd name="connsiteY115" fmla="*/ 2584940 h 18664957"/>
                    <a:gd name="connsiteX116" fmla="*/ 7151703 w 8665798"/>
                    <a:gd name="connsiteY116" fmla="*/ 2629504 h 18664957"/>
                    <a:gd name="connsiteX117" fmla="*/ 7211492 w 8665798"/>
                    <a:gd name="connsiteY117" fmla="*/ 2572156 h 18664957"/>
                    <a:gd name="connsiteX118" fmla="*/ 7505153 w 8665798"/>
                    <a:gd name="connsiteY118" fmla="*/ 2291968 h 18664957"/>
                    <a:gd name="connsiteX119" fmla="*/ 6911595 w 8665798"/>
                    <a:gd name="connsiteY119" fmla="*/ 2115504 h 18664957"/>
                    <a:gd name="connsiteX120" fmla="*/ 6494500 w 8665798"/>
                    <a:gd name="connsiteY120" fmla="*/ 3158240 h 18664957"/>
                    <a:gd name="connsiteX121" fmla="*/ 6687005 w 8665798"/>
                    <a:gd name="connsiteY121" fmla="*/ 3591376 h 18664957"/>
                    <a:gd name="connsiteX122" fmla="*/ 6943679 w 8665798"/>
                    <a:gd name="connsiteY122" fmla="*/ 3815968 h 18664957"/>
                    <a:gd name="connsiteX123" fmla="*/ 6879511 w 8665798"/>
                    <a:gd name="connsiteY123" fmla="*/ 4024516 h 18664957"/>
                    <a:gd name="connsiteX124" fmla="*/ 6558668 w 8665798"/>
                    <a:gd name="connsiteY124" fmla="*/ 4136808 h 18664957"/>
                    <a:gd name="connsiteX125" fmla="*/ 6350121 w 8665798"/>
                    <a:gd name="connsiteY125" fmla="*/ 3783884 h 18664957"/>
                    <a:gd name="connsiteX126" fmla="*/ 5628226 w 8665798"/>
                    <a:gd name="connsiteY126" fmla="*/ 3783884 h 18664957"/>
                    <a:gd name="connsiteX127" fmla="*/ 5403637 w 8665798"/>
                    <a:gd name="connsiteY127" fmla="*/ 3222408 h 18664957"/>
                    <a:gd name="connsiteX128" fmla="*/ 5820732 w 8665798"/>
                    <a:gd name="connsiteY128" fmla="*/ 3174284 h 18664957"/>
                    <a:gd name="connsiteX129" fmla="*/ 5965111 w 8665798"/>
                    <a:gd name="connsiteY129" fmla="*/ 2564684 h 18664957"/>
                    <a:gd name="connsiteX130" fmla="*/ 5500391 w 8665798"/>
                    <a:gd name="connsiteY130" fmla="*/ 1889160 h 18664957"/>
                    <a:gd name="connsiteX131" fmla="*/ 5596142 w 8665798"/>
                    <a:gd name="connsiteY131" fmla="*/ 1489864 h 18664957"/>
                    <a:gd name="connsiteX132" fmla="*/ 5499890 w 8665798"/>
                    <a:gd name="connsiteY132" fmla="*/ 1152976 h 18664957"/>
                    <a:gd name="connsiteX133" fmla="*/ 5483847 w 8665798"/>
                    <a:gd name="connsiteY133" fmla="*/ 719840 h 18664957"/>
                    <a:gd name="connsiteX134" fmla="*/ 6013237 w 8665798"/>
                    <a:gd name="connsiteY134" fmla="*/ 639632 h 18664957"/>
                    <a:gd name="connsiteX135" fmla="*/ 6070277 w 8665798"/>
                    <a:gd name="connsiteY135" fmla="*/ 576340 h 18664957"/>
                    <a:gd name="connsiteX136" fmla="*/ 6079984 w 8665798"/>
                    <a:gd name="connsiteY136" fmla="*/ 561552 h 18664957"/>
                    <a:gd name="connsiteX137" fmla="*/ 6102656 w 8665798"/>
                    <a:gd name="connsiteY137" fmla="*/ 589096 h 18664957"/>
                    <a:gd name="connsiteX138" fmla="*/ 6151198 w 8665798"/>
                    <a:gd name="connsiteY138" fmla="*/ 626396 h 18664957"/>
                    <a:gd name="connsiteX139" fmla="*/ 6798210 w 8665798"/>
                    <a:gd name="connsiteY139" fmla="*/ 472752 h 18664957"/>
                    <a:gd name="connsiteX140" fmla="*/ 5406451 w 8665798"/>
                    <a:gd name="connsiteY140" fmla="*/ 291512 h 18664957"/>
                    <a:gd name="connsiteX141" fmla="*/ 5426028 w 8665798"/>
                    <a:gd name="connsiteY141" fmla="*/ 292384 h 18664957"/>
                    <a:gd name="connsiteX142" fmla="*/ 5508578 w 8665798"/>
                    <a:gd name="connsiteY142" fmla="*/ 540036 h 18664957"/>
                    <a:gd name="connsiteX143" fmla="*/ 5349828 w 8665798"/>
                    <a:gd name="connsiteY143" fmla="*/ 711488 h 18664957"/>
                    <a:gd name="connsiteX144" fmla="*/ 5248228 w 8665798"/>
                    <a:gd name="connsiteY144" fmla="*/ 444784 h 18664957"/>
                    <a:gd name="connsiteX145" fmla="*/ 5406451 w 8665798"/>
                    <a:gd name="connsiteY145" fmla="*/ 291512 h 18664957"/>
                    <a:gd name="connsiteX146" fmla="*/ 5705428 w 8665798"/>
                    <a:gd name="connsiteY146" fmla="*/ 288 h 18664957"/>
                    <a:gd name="connsiteX147" fmla="*/ 5762578 w 8665798"/>
                    <a:gd name="connsiteY147" fmla="*/ 95536 h 18664957"/>
                    <a:gd name="connsiteX148" fmla="*/ 5629228 w 8665798"/>
                    <a:gd name="connsiteY148" fmla="*/ 184436 h 18664957"/>
                    <a:gd name="connsiteX149" fmla="*/ 5629228 w 8665798"/>
                    <a:gd name="connsiteY149" fmla="*/ 70136 h 18664957"/>
                    <a:gd name="connsiteX150" fmla="*/ 5705428 w 8665798"/>
                    <a:gd name="connsiteY150" fmla="*/ 288 h 18664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</a:cxnLst>
                  <a:rect l="l" t="t" r="r" b="b"/>
                  <a:pathLst>
                    <a:path w="8665798" h="18664957">
                      <a:moveTo>
                        <a:pt x="100918" y="18472436"/>
                      </a:moveTo>
                      <a:cubicBezTo>
                        <a:pt x="132668" y="18487676"/>
                        <a:pt x="211408" y="18647696"/>
                        <a:pt x="192358" y="18662936"/>
                      </a:cubicBezTo>
                      <a:cubicBezTo>
                        <a:pt x="173308" y="18678176"/>
                        <a:pt x="17098" y="18603248"/>
                        <a:pt x="1858" y="18571496"/>
                      </a:cubicBezTo>
                      <a:cubicBezTo>
                        <a:pt x="-13382" y="18539744"/>
                        <a:pt x="69168" y="18457196"/>
                        <a:pt x="100918" y="18472436"/>
                      </a:cubicBezTo>
                      <a:close/>
                      <a:moveTo>
                        <a:pt x="883770" y="17205268"/>
                      </a:moveTo>
                      <a:cubicBezTo>
                        <a:pt x="913163" y="17205952"/>
                        <a:pt x="932043" y="17210148"/>
                        <a:pt x="934764" y="17218764"/>
                      </a:cubicBezTo>
                      <a:cubicBezTo>
                        <a:pt x="949278" y="17264728"/>
                        <a:pt x="564650" y="17608232"/>
                        <a:pt x="470307" y="17625164"/>
                      </a:cubicBezTo>
                      <a:cubicBezTo>
                        <a:pt x="375964" y="17642096"/>
                        <a:pt x="291297" y="17388096"/>
                        <a:pt x="368707" y="17320364"/>
                      </a:cubicBezTo>
                      <a:cubicBezTo>
                        <a:pt x="431603" y="17265332"/>
                        <a:pt x="756398" y="17202316"/>
                        <a:pt x="883770" y="17205268"/>
                      </a:cubicBezTo>
                      <a:close/>
                      <a:moveTo>
                        <a:pt x="1690527" y="15593280"/>
                      </a:moveTo>
                      <a:cubicBezTo>
                        <a:pt x="1715058" y="15594528"/>
                        <a:pt x="1735469" y="15599212"/>
                        <a:pt x="1747564" y="15607680"/>
                      </a:cubicBezTo>
                      <a:cubicBezTo>
                        <a:pt x="1795945" y="15641544"/>
                        <a:pt x="1725792" y="15777012"/>
                        <a:pt x="1762078" y="15868936"/>
                      </a:cubicBezTo>
                      <a:cubicBezTo>
                        <a:pt x="1798364" y="15960860"/>
                        <a:pt x="1974955" y="16035848"/>
                        <a:pt x="1950764" y="16130192"/>
                      </a:cubicBezTo>
                      <a:cubicBezTo>
                        <a:pt x="1926573" y="16224536"/>
                        <a:pt x="1696764" y="16418060"/>
                        <a:pt x="1616935" y="16434992"/>
                      </a:cubicBezTo>
                      <a:cubicBezTo>
                        <a:pt x="1537106" y="16451928"/>
                        <a:pt x="1495982" y="16304364"/>
                        <a:pt x="1471792" y="16231792"/>
                      </a:cubicBezTo>
                      <a:cubicBezTo>
                        <a:pt x="1447601" y="16159224"/>
                        <a:pt x="1471792" y="16093908"/>
                        <a:pt x="1471792" y="15999564"/>
                      </a:cubicBezTo>
                      <a:cubicBezTo>
                        <a:pt x="1471792" y="15999564"/>
                        <a:pt x="1425830" y="15731048"/>
                        <a:pt x="1471792" y="15665736"/>
                      </a:cubicBezTo>
                      <a:cubicBezTo>
                        <a:pt x="1506264" y="15616752"/>
                        <a:pt x="1616935" y="15589536"/>
                        <a:pt x="1690527" y="15593280"/>
                      </a:cubicBezTo>
                      <a:close/>
                      <a:moveTo>
                        <a:pt x="3895678" y="13430536"/>
                      </a:moveTo>
                      <a:cubicBezTo>
                        <a:pt x="3936802" y="13435376"/>
                        <a:pt x="3985183" y="13631316"/>
                        <a:pt x="3997278" y="13691792"/>
                      </a:cubicBezTo>
                      <a:cubicBezTo>
                        <a:pt x="4009373" y="13752268"/>
                        <a:pt x="4004535" y="13795812"/>
                        <a:pt x="3953735" y="13836936"/>
                      </a:cubicBezTo>
                      <a:cubicBezTo>
                        <a:pt x="3902935" y="13878060"/>
                        <a:pt x="3745697" y="13897412"/>
                        <a:pt x="3692478" y="13938536"/>
                      </a:cubicBezTo>
                      <a:cubicBezTo>
                        <a:pt x="3639259" y="13979660"/>
                        <a:pt x="3723926" y="14011108"/>
                        <a:pt x="3634421" y="14083680"/>
                      </a:cubicBezTo>
                      <a:cubicBezTo>
                        <a:pt x="3544916" y="14156248"/>
                        <a:pt x="3203830" y="14298976"/>
                        <a:pt x="3155449" y="14373964"/>
                      </a:cubicBezTo>
                      <a:cubicBezTo>
                        <a:pt x="3107068" y="14448956"/>
                        <a:pt x="3409449" y="14441696"/>
                        <a:pt x="3344135" y="14533624"/>
                      </a:cubicBezTo>
                      <a:cubicBezTo>
                        <a:pt x="3278821" y="14625544"/>
                        <a:pt x="2891773" y="14925508"/>
                        <a:pt x="2763564" y="14925508"/>
                      </a:cubicBezTo>
                      <a:cubicBezTo>
                        <a:pt x="2635355" y="14925508"/>
                        <a:pt x="2645031" y="14608612"/>
                        <a:pt x="2574878" y="14533624"/>
                      </a:cubicBezTo>
                      <a:cubicBezTo>
                        <a:pt x="2504725" y="14458632"/>
                        <a:pt x="2349906" y="14504592"/>
                        <a:pt x="2342649" y="14475564"/>
                      </a:cubicBezTo>
                      <a:cubicBezTo>
                        <a:pt x="2335392" y="14446536"/>
                        <a:pt x="2504725" y="14395736"/>
                        <a:pt x="2531335" y="14359448"/>
                      </a:cubicBezTo>
                      <a:cubicBezTo>
                        <a:pt x="2557945" y="14323164"/>
                        <a:pt x="2504726" y="14289296"/>
                        <a:pt x="2502307" y="14257848"/>
                      </a:cubicBezTo>
                      <a:cubicBezTo>
                        <a:pt x="2499888" y="14226404"/>
                        <a:pt x="2420059" y="14221564"/>
                        <a:pt x="2516821" y="14170764"/>
                      </a:cubicBezTo>
                      <a:cubicBezTo>
                        <a:pt x="2613583" y="14119964"/>
                        <a:pt x="2901449" y="14040136"/>
                        <a:pt x="3082878" y="13953048"/>
                      </a:cubicBezTo>
                      <a:cubicBezTo>
                        <a:pt x="3264306" y="13865964"/>
                        <a:pt x="3494116" y="13696632"/>
                        <a:pt x="3605392" y="13648248"/>
                      </a:cubicBezTo>
                      <a:cubicBezTo>
                        <a:pt x="3716668" y="13599868"/>
                        <a:pt x="3702154" y="13699052"/>
                        <a:pt x="3750535" y="13662764"/>
                      </a:cubicBezTo>
                      <a:cubicBezTo>
                        <a:pt x="3798916" y="13626480"/>
                        <a:pt x="3854554" y="13425696"/>
                        <a:pt x="3895678" y="13430536"/>
                      </a:cubicBezTo>
                      <a:close/>
                      <a:moveTo>
                        <a:pt x="6464706" y="6594308"/>
                      </a:moveTo>
                      <a:cubicBezTo>
                        <a:pt x="6588077" y="6599144"/>
                        <a:pt x="6871106" y="6802348"/>
                        <a:pt x="6943677" y="6913624"/>
                      </a:cubicBezTo>
                      <a:cubicBezTo>
                        <a:pt x="7016248" y="7024900"/>
                        <a:pt x="7021086" y="7172460"/>
                        <a:pt x="6900134" y="7261968"/>
                      </a:cubicBezTo>
                      <a:cubicBezTo>
                        <a:pt x="6779182" y="7351472"/>
                        <a:pt x="6351011" y="7501452"/>
                        <a:pt x="6217963" y="7450652"/>
                      </a:cubicBezTo>
                      <a:cubicBezTo>
                        <a:pt x="6084915" y="7399852"/>
                        <a:pt x="6104267" y="7051508"/>
                        <a:pt x="6101848" y="6957168"/>
                      </a:cubicBezTo>
                      <a:cubicBezTo>
                        <a:pt x="6099429" y="6862824"/>
                        <a:pt x="6142972" y="6945072"/>
                        <a:pt x="6203448" y="6884592"/>
                      </a:cubicBezTo>
                      <a:cubicBezTo>
                        <a:pt x="6263924" y="6824120"/>
                        <a:pt x="6341335" y="6589472"/>
                        <a:pt x="6464706" y="6594308"/>
                      </a:cubicBezTo>
                      <a:close/>
                      <a:moveTo>
                        <a:pt x="5358587" y="6520304"/>
                      </a:moveTo>
                      <a:cubicBezTo>
                        <a:pt x="5447422" y="6529600"/>
                        <a:pt x="5713593" y="6620616"/>
                        <a:pt x="5738992" y="6652364"/>
                      </a:cubicBezTo>
                      <a:cubicBezTo>
                        <a:pt x="5768020" y="6688652"/>
                        <a:pt x="5603525" y="6790252"/>
                        <a:pt x="5535792" y="6768480"/>
                      </a:cubicBezTo>
                      <a:cubicBezTo>
                        <a:pt x="5468059" y="6746708"/>
                        <a:pt x="5298725" y="6541088"/>
                        <a:pt x="5332592" y="6521736"/>
                      </a:cubicBezTo>
                      <a:cubicBezTo>
                        <a:pt x="5336825" y="6519316"/>
                        <a:pt x="5345897" y="6518976"/>
                        <a:pt x="5358587" y="6520304"/>
                      </a:cubicBezTo>
                      <a:close/>
                      <a:moveTo>
                        <a:pt x="8102808" y="5298212"/>
                      </a:moveTo>
                      <a:cubicBezTo>
                        <a:pt x="8163067" y="5318488"/>
                        <a:pt x="8202490" y="5538092"/>
                        <a:pt x="8191907" y="5679908"/>
                      </a:cubicBezTo>
                      <a:cubicBezTo>
                        <a:pt x="8179812" y="5841984"/>
                        <a:pt x="8075792" y="6180648"/>
                        <a:pt x="8017735" y="6318536"/>
                      </a:cubicBezTo>
                      <a:cubicBezTo>
                        <a:pt x="7959678" y="6456424"/>
                        <a:pt x="7860497" y="6415296"/>
                        <a:pt x="7843564" y="6507224"/>
                      </a:cubicBezTo>
                      <a:cubicBezTo>
                        <a:pt x="7826631" y="6599144"/>
                        <a:pt x="7959678" y="6785412"/>
                        <a:pt x="7916135" y="6870080"/>
                      </a:cubicBezTo>
                      <a:cubicBezTo>
                        <a:pt x="7872592" y="6954744"/>
                        <a:pt x="7652459" y="7056344"/>
                        <a:pt x="7582307" y="7015224"/>
                      </a:cubicBezTo>
                      <a:cubicBezTo>
                        <a:pt x="7512155" y="6974096"/>
                        <a:pt x="7458935" y="6753964"/>
                        <a:pt x="7495221" y="6623336"/>
                      </a:cubicBezTo>
                      <a:cubicBezTo>
                        <a:pt x="7531507" y="6492708"/>
                        <a:pt x="7758897" y="6340308"/>
                        <a:pt x="7800021" y="6231448"/>
                      </a:cubicBezTo>
                      <a:cubicBezTo>
                        <a:pt x="7841145" y="6122592"/>
                        <a:pt x="7696002" y="6125012"/>
                        <a:pt x="7741964" y="5970192"/>
                      </a:cubicBezTo>
                      <a:cubicBezTo>
                        <a:pt x="7787926" y="5815376"/>
                        <a:pt x="8000801" y="5350916"/>
                        <a:pt x="8075792" y="5302536"/>
                      </a:cubicBezTo>
                      <a:cubicBezTo>
                        <a:pt x="8085166" y="5296488"/>
                        <a:pt x="8094200" y="5295316"/>
                        <a:pt x="8102808" y="5298212"/>
                      </a:cubicBezTo>
                      <a:close/>
                      <a:moveTo>
                        <a:pt x="4219528" y="2032288"/>
                      </a:moveTo>
                      <a:cubicBezTo>
                        <a:pt x="4244531" y="2028712"/>
                        <a:pt x="4263978" y="2053716"/>
                        <a:pt x="4260009" y="2072768"/>
                      </a:cubicBezTo>
                      <a:cubicBezTo>
                        <a:pt x="4256040" y="2091816"/>
                        <a:pt x="4229053" y="2137064"/>
                        <a:pt x="4207622" y="2151348"/>
                      </a:cubicBezTo>
                      <a:cubicBezTo>
                        <a:pt x="4186191" y="2165636"/>
                        <a:pt x="4145313" y="2146188"/>
                        <a:pt x="4131422" y="2158492"/>
                      </a:cubicBezTo>
                      <a:cubicBezTo>
                        <a:pt x="4117531" y="2170796"/>
                        <a:pt x="4129437" y="2203340"/>
                        <a:pt x="4124278" y="2225168"/>
                      </a:cubicBezTo>
                      <a:cubicBezTo>
                        <a:pt x="4119119" y="2246996"/>
                        <a:pt x="4101260" y="2266440"/>
                        <a:pt x="4100466" y="2289460"/>
                      </a:cubicBezTo>
                      <a:cubicBezTo>
                        <a:pt x="4099672" y="2312480"/>
                        <a:pt x="4138169" y="2327560"/>
                        <a:pt x="4119516" y="2363280"/>
                      </a:cubicBezTo>
                      <a:cubicBezTo>
                        <a:pt x="4100863" y="2399000"/>
                        <a:pt x="4027441" y="2503376"/>
                        <a:pt x="3988547" y="2503776"/>
                      </a:cubicBezTo>
                      <a:cubicBezTo>
                        <a:pt x="3949653" y="2504172"/>
                        <a:pt x="3893694" y="2395032"/>
                        <a:pt x="3886153" y="2365660"/>
                      </a:cubicBezTo>
                      <a:cubicBezTo>
                        <a:pt x="3878612" y="2336292"/>
                        <a:pt x="3922269" y="2368836"/>
                        <a:pt x="3943303" y="2327560"/>
                      </a:cubicBezTo>
                      <a:cubicBezTo>
                        <a:pt x="3964337" y="2286288"/>
                        <a:pt x="3984578" y="2156904"/>
                        <a:pt x="4012359" y="2118012"/>
                      </a:cubicBezTo>
                      <a:cubicBezTo>
                        <a:pt x="4040140" y="2079116"/>
                        <a:pt x="4075463" y="2108488"/>
                        <a:pt x="4109991" y="2094200"/>
                      </a:cubicBezTo>
                      <a:cubicBezTo>
                        <a:pt x="4144519" y="2079912"/>
                        <a:pt x="4194525" y="2035856"/>
                        <a:pt x="4219528" y="2032288"/>
                      </a:cubicBezTo>
                      <a:close/>
                      <a:moveTo>
                        <a:pt x="4417172" y="1763204"/>
                      </a:moveTo>
                      <a:cubicBezTo>
                        <a:pt x="4431459" y="1763600"/>
                        <a:pt x="4456462" y="1794560"/>
                        <a:pt x="4450509" y="1822736"/>
                      </a:cubicBezTo>
                      <a:cubicBezTo>
                        <a:pt x="4444556" y="1850912"/>
                        <a:pt x="4407646" y="1949340"/>
                        <a:pt x="4393359" y="1948944"/>
                      </a:cubicBezTo>
                      <a:cubicBezTo>
                        <a:pt x="4379072" y="1948544"/>
                        <a:pt x="4360815" y="1851312"/>
                        <a:pt x="4364784" y="1820356"/>
                      </a:cubicBezTo>
                      <a:cubicBezTo>
                        <a:pt x="4368753" y="1789400"/>
                        <a:pt x="4402885" y="1762808"/>
                        <a:pt x="4417172" y="1763204"/>
                      </a:cubicBezTo>
                      <a:close/>
                      <a:moveTo>
                        <a:pt x="4495046" y="1533080"/>
                      </a:moveTo>
                      <a:cubicBezTo>
                        <a:pt x="4501235" y="1534332"/>
                        <a:pt x="4507759" y="1537084"/>
                        <a:pt x="4514803" y="1541748"/>
                      </a:cubicBezTo>
                      <a:cubicBezTo>
                        <a:pt x="4542981" y="1560400"/>
                        <a:pt x="4582668" y="1657636"/>
                        <a:pt x="4612434" y="1663192"/>
                      </a:cubicBezTo>
                      <a:cubicBezTo>
                        <a:pt x="4642200" y="1668748"/>
                        <a:pt x="4660456" y="1593344"/>
                        <a:pt x="4676728" y="1579848"/>
                      </a:cubicBezTo>
                      <a:cubicBezTo>
                        <a:pt x="4693000" y="1566356"/>
                        <a:pt x="4703716" y="1555244"/>
                        <a:pt x="4710066" y="1582232"/>
                      </a:cubicBezTo>
                      <a:cubicBezTo>
                        <a:pt x="4716416" y="1609216"/>
                        <a:pt x="4741022" y="1704468"/>
                        <a:pt x="4714828" y="1741776"/>
                      </a:cubicBezTo>
                      <a:cubicBezTo>
                        <a:pt x="4688634" y="1779080"/>
                        <a:pt x="4591400" y="1818368"/>
                        <a:pt x="4552903" y="1806068"/>
                      </a:cubicBezTo>
                      <a:cubicBezTo>
                        <a:pt x="4514406" y="1793764"/>
                        <a:pt x="4513613" y="1695736"/>
                        <a:pt x="4483847" y="1667956"/>
                      </a:cubicBezTo>
                      <a:cubicBezTo>
                        <a:pt x="4454081" y="1640176"/>
                        <a:pt x="4381056" y="1658828"/>
                        <a:pt x="4374309" y="1639380"/>
                      </a:cubicBezTo>
                      <a:cubicBezTo>
                        <a:pt x="4367562" y="1619932"/>
                        <a:pt x="4419950" y="1567544"/>
                        <a:pt x="4443366" y="1551272"/>
                      </a:cubicBezTo>
                      <a:cubicBezTo>
                        <a:pt x="4460928" y="1539068"/>
                        <a:pt x="4476480" y="1529320"/>
                        <a:pt x="4495046" y="1533080"/>
                      </a:cubicBezTo>
                      <a:close/>
                      <a:moveTo>
                        <a:pt x="6798210" y="472752"/>
                      </a:moveTo>
                      <a:cubicBezTo>
                        <a:pt x="6808979" y="471976"/>
                        <a:pt x="6819377" y="472328"/>
                        <a:pt x="6829378" y="473996"/>
                      </a:cubicBezTo>
                      <a:cubicBezTo>
                        <a:pt x="6989398" y="500664"/>
                        <a:pt x="6966538" y="608616"/>
                        <a:pt x="7111318" y="786416"/>
                      </a:cubicBezTo>
                      <a:cubicBezTo>
                        <a:pt x="7256098" y="964216"/>
                        <a:pt x="7600268" y="1362996"/>
                        <a:pt x="7698058" y="1540796"/>
                      </a:cubicBezTo>
                      <a:cubicBezTo>
                        <a:pt x="7795848" y="1718596"/>
                        <a:pt x="7614238" y="1724944"/>
                        <a:pt x="7698058" y="1853216"/>
                      </a:cubicBezTo>
                      <a:cubicBezTo>
                        <a:pt x="7781878" y="1981488"/>
                        <a:pt x="8061278" y="2220248"/>
                        <a:pt x="8200978" y="2310416"/>
                      </a:cubicBezTo>
                      <a:cubicBezTo>
                        <a:pt x="8340678" y="2400584"/>
                        <a:pt x="8458788" y="2315496"/>
                        <a:pt x="8536258" y="2394236"/>
                      </a:cubicBezTo>
                      <a:cubicBezTo>
                        <a:pt x="8613728" y="2472976"/>
                        <a:pt x="8665798" y="2688876"/>
                        <a:pt x="8665798" y="2782856"/>
                      </a:cubicBezTo>
                      <a:cubicBezTo>
                        <a:pt x="8665798" y="2876836"/>
                        <a:pt x="8574358" y="2869216"/>
                        <a:pt x="8536258" y="2958116"/>
                      </a:cubicBezTo>
                      <a:cubicBezTo>
                        <a:pt x="8517208" y="3002568"/>
                        <a:pt x="8487998" y="3048288"/>
                        <a:pt x="8465773" y="3104800"/>
                      </a:cubicBezTo>
                      <a:lnTo>
                        <a:pt x="8463302" y="3113756"/>
                      </a:lnTo>
                      <a:lnTo>
                        <a:pt x="8454668" y="3105384"/>
                      </a:lnTo>
                      <a:cubicBezTo>
                        <a:pt x="8418049" y="3072140"/>
                        <a:pt x="8384460" y="3049456"/>
                        <a:pt x="8355384" y="3045948"/>
                      </a:cubicBezTo>
                      <a:cubicBezTo>
                        <a:pt x="8200310" y="3027232"/>
                        <a:pt x="8066626" y="3233104"/>
                        <a:pt x="8050584" y="3318664"/>
                      </a:cubicBezTo>
                      <a:cubicBezTo>
                        <a:pt x="8034542" y="3404220"/>
                        <a:pt x="8240416" y="3455020"/>
                        <a:pt x="8259132" y="3559296"/>
                      </a:cubicBezTo>
                      <a:cubicBezTo>
                        <a:pt x="8277848" y="3663568"/>
                        <a:pt x="8382121" y="3765168"/>
                        <a:pt x="8162879" y="3944304"/>
                      </a:cubicBezTo>
                      <a:cubicBezTo>
                        <a:pt x="7943637" y="4123440"/>
                        <a:pt x="7146879" y="4553904"/>
                        <a:pt x="6943679" y="4634116"/>
                      </a:cubicBezTo>
                      <a:cubicBezTo>
                        <a:pt x="6740479" y="4714328"/>
                        <a:pt x="6866142" y="4585988"/>
                        <a:pt x="6943679" y="4425568"/>
                      </a:cubicBezTo>
                      <a:cubicBezTo>
                        <a:pt x="7021216" y="4265148"/>
                        <a:pt x="7390184" y="3941632"/>
                        <a:pt x="7408900" y="3671588"/>
                      </a:cubicBezTo>
                      <a:cubicBezTo>
                        <a:pt x="7427616" y="3401548"/>
                        <a:pt x="7039932" y="3035252"/>
                        <a:pt x="7055974" y="2805316"/>
                      </a:cubicBezTo>
                      <a:cubicBezTo>
                        <a:pt x="7056977" y="2790944"/>
                        <a:pt x="7059703" y="2776812"/>
                        <a:pt x="7063926" y="2762920"/>
                      </a:cubicBezTo>
                      <a:lnTo>
                        <a:pt x="7066857" y="2755836"/>
                      </a:lnTo>
                      <a:lnTo>
                        <a:pt x="6999043" y="2759756"/>
                      </a:lnTo>
                      <a:cubicBezTo>
                        <a:pt x="6939511" y="2759160"/>
                        <a:pt x="6877797" y="2751420"/>
                        <a:pt x="6846047" y="2739516"/>
                      </a:cubicBezTo>
                      <a:cubicBezTo>
                        <a:pt x="6782547" y="2715704"/>
                        <a:pt x="6747622" y="2639904"/>
                        <a:pt x="6757941" y="2594260"/>
                      </a:cubicBezTo>
                      <a:cubicBezTo>
                        <a:pt x="6768260" y="2548620"/>
                        <a:pt x="6864303" y="2488692"/>
                        <a:pt x="6907959" y="2465672"/>
                      </a:cubicBezTo>
                      <a:cubicBezTo>
                        <a:pt x="6951615" y="2442656"/>
                        <a:pt x="6984159" y="2443848"/>
                        <a:pt x="7019878" y="2456148"/>
                      </a:cubicBezTo>
                      <a:cubicBezTo>
                        <a:pt x="7055597" y="2468452"/>
                        <a:pt x="7102428" y="2493852"/>
                        <a:pt x="7122272" y="2539492"/>
                      </a:cubicBezTo>
                      <a:cubicBezTo>
                        <a:pt x="7127233" y="2550904"/>
                        <a:pt x="7133633" y="2566876"/>
                        <a:pt x="7139722" y="2584940"/>
                      </a:cubicBezTo>
                      <a:lnTo>
                        <a:pt x="7151703" y="2629504"/>
                      </a:lnTo>
                      <a:lnTo>
                        <a:pt x="7211492" y="2572156"/>
                      </a:lnTo>
                      <a:cubicBezTo>
                        <a:pt x="7347238" y="2456564"/>
                        <a:pt x="7520192" y="2363824"/>
                        <a:pt x="7505153" y="2291968"/>
                      </a:cubicBezTo>
                      <a:cubicBezTo>
                        <a:pt x="7481090" y="2177000"/>
                        <a:pt x="7080037" y="1971124"/>
                        <a:pt x="6911595" y="2115504"/>
                      </a:cubicBezTo>
                      <a:cubicBezTo>
                        <a:pt x="6743153" y="2259884"/>
                        <a:pt x="6531932" y="2912264"/>
                        <a:pt x="6494500" y="3158240"/>
                      </a:cubicBezTo>
                      <a:cubicBezTo>
                        <a:pt x="6457068" y="3404220"/>
                        <a:pt x="6612142" y="3481756"/>
                        <a:pt x="6687005" y="3591376"/>
                      </a:cubicBezTo>
                      <a:cubicBezTo>
                        <a:pt x="6761868" y="3701000"/>
                        <a:pt x="6911595" y="3743780"/>
                        <a:pt x="6943679" y="3815968"/>
                      </a:cubicBezTo>
                      <a:cubicBezTo>
                        <a:pt x="6975763" y="3888156"/>
                        <a:pt x="6943679" y="3971040"/>
                        <a:pt x="6879511" y="4024516"/>
                      </a:cubicBezTo>
                      <a:cubicBezTo>
                        <a:pt x="6815343" y="4077988"/>
                        <a:pt x="6646900" y="4176916"/>
                        <a:pt x="6558668" y="4136808"/>
                      </a:cubicBezTo>
                      <a:cubicBezTo>
                        <a:pt x="6470436" y="4096704"/>
                        <a:pt x="6505195" y="3842704"/>
                        <a:pt x="6350121" y="3783884"/>
                      </a:cubicBezTo>
                      <a:cubicBezTo>
                        <a:pt x="6195047" y="3725064"/>
                        <a:pt x="5785973" y="3877464"/>
                        <a:pt x="5628226" y="3783884"/>
                      </a:cubicBezTo>
                      <a:cubicBezTo>
                        <a:pt x="5470479" y="3690304"/>
                        <a:pt x="5371553" y="3324008"/>
                        <a:pt x="5403637" y="3222408"/>
                      </a:cubicBezTo>
                      <a:cubicBezTo>
                        <a:pt x="5435721" y="3120808"/>
                        <a:pt x="5727153" y="3283904"/>
                        <a:pt x="5820732" y="3174284"/>
                      </a:cubicBezTo>
                      <a:cubicBezTo>
                        <a:pt x="5914311" y="3064664"/>
                        <a:pt x="6018501" y="2778872"/>
                        <a:pt x="5965111" y="2564684"/>
                      </a:cubicBezTo>
                      <a:cubicBezTo>
                        <a:pt x="5911721" y="2350496"/>
                        <a:pt x="5561886" y="2068296"/>
                        <a:pt x="5500391" y="1889160"/>
                      </a:cubicBezTo>
                      <a:cubicBezTo>
                        <a:pt x="5438896" y="1710024"/>
                        <a:pt x="5596226" y="1612560"/>
                        <a:pt x="5596142" y="1489864"/>
                      </a:cubicBezTo>
                      <a:cubicBezTo>
                        <a:pt x="5596059" y="1367164"/>
                        <a:pt x="5518606" y="1281316"/>
                        <a:pt x="5499890" y="1152976"/>
                      </a:cubicBezTo>
                      <a:cubicBezTo>
                        <a:pt x="5481174" y="1024640"/>
                        <a:pt x="5398289" y="805400"/>
                        <a:pt x="5483847" y="719840"/>
                      </a:cubicBezTo>
                      <a:cubicBezTo>
                        <a:pt x="5569405" y="634284"/>
                        <a:pt x="5858163" y="775988"/>
                        <a:pt x="6013237" y="639632"/>
                      </a:cubicBezTo>
                      <a:cubicBezTo>
                        <a:pt x="6032621" y="622588"/>
                        <a:pt x="6051630" y="601156"/>
                        <a:pt x="6070277" y="576340"/>
                      </a:cubicBezTo>
                      <a:lnTo>
                        <a:pt x="6079984" y="561552"/>
                      </a:lnTo>
                      <a:lnTo>
                        <a:pt x="6102656" y="589096"/>
                      </a:lnTo>
                      <a:cubicBezTo>
                        <a:pt x="6118982" y="605548"/>
                        <a:pt x="6135164" y="618220"/>
                        <a:pt x="6151198" y="626396"/>
                      </a:cubicBezTo>
                      <a:cubicBezTo>
                        <a:pt x="6391704" y="749032"/>
                        <a:pt x="6636675" y="484340"/>
                        <a:pt x="6798210" y="472752"/>
                      </a:cubicBezTo>
                      <a:close/>
                      <a:moveTo>
                        <a:pt x="5406451" y="291512"/>
                      </a:moveTo>
                      <a:cubicBezTo>
                        <a:pt x="5413956" y="290200"/>
                        <a:pt x="5420604" y="290400"/>
                        <a:pt x="5426028" y="292384"/>
                      </a:cubicBezTo>
                      <a:cubicBezTo>
                        <a:pt x="5469420" y="308260"/>
                        <a:pt x="5524453" y="469128"/>
                        <a:pt x="5508578" y="540036"/>
                      </a:cubicBezTo>
                      <a:cubicBezTo>
                        <a:pt x="5492703" y="610944"/>
                        <a:pt x="5393220" y="727360"/>
                        <a:pt x="5349828" y="711488"/>
                      </a:cubicBezTo>
                      <a:cubicBezTo>
                        <a:pt x="5306436" y="695612"/>
                        <a:pt x="5235528" y="514636"/>
                        <a:pt x="5248228" y="444784"/>
                      </a:cubicBezTo>
                      <a:cubicBezTo>
                        <a:pt x="5259341" y="383668"/>
                        <a:pt x="5353912" y="300672"/>
                        <a:pt x="5406451" y="291512"/>
                      </a:cubicBezTo>
                      <a:close/>
                      <a:moveTo>
                        <a:pt x="5705428" y="288"/>
                      </a:moveTo>
                      <a:cubicBezTo>
                        <a:pt x="5727653" y="4520"/>
                        <a:pt x="5777395" y="69080"/>
                        <a:pt x="5762578" y="95536"/>
                      </a:cubicBezTo>
                      <a:cubicBezTo>
                        <a:pt x="5747761" y="121992"/>
                        <a:pt x="5651453" y="188668"/>
                        <a:pt x="5629228" y="184436"/>
                      </a:cubicBezTo>
                      <a:cubicBezTo>
                        <a:pt x="5607003" y="180204"/>
                        <a:pt x="5616528" y="100828"/>
                        <a:pt x="5629228" y="70136"/>
                      </a:cubicBezTo>
                      <a:cubicBezTo>
                        <a:pt x="5641928" y="39444"/>
                        <a:pt x="5683203" y="-3948"/>
                        <a:pt x="5705428" y="28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9" name="フリーフォーム: 図形 1968">
                  <a:extLst>
                    <a:ext uri="{FF2B5EF4-FFF2-40B4-BE49-F238E27FC236}">
                      <a16:creationId xmlns:a16="http://schemas.microsoft.com/office/drawing/2014/main" id="{2D36285D-87FD-0348-88F6-D216EFCD682D}"/>
                    </a:ext>
                  </a:extLst>
                </p:cNvPr>
                <p:cNvSpPr/>
                <p:nvPr/>
              </p:nvSpPr>
              <p:spPr>
                <a:xfrm>
                  <a:off x="7511361" y="32193702"/>
                  <a:ext cx="5355055" cy="7772373"/>
                </a:xfrm>
                <a:custGeom>
                  <a:avLst/>
                  <a:gdLst>
                    <a:gd name="connsiteX0" fmla="*/ 87952 w 5355055"/>
                    <a:gd name="connsiteY0" fmla="*/ 7049298 h 7772373"/>
                    <a:gd name="connsiteX1" fmla="*/ 165789 w 5355055"/>
                    <a:gd name="connsiteY1" fmla="*/ 7087398 h 7772373"/>
                    <a:gd name="connsiteX2" fmla="*/ 210239 w 5355055"/>
                    <a:gd name="connsiteY2" fmla="*/ 7157250 h 7772373"/>
                    <a:gd name="connsiteX3" fmla="*/ 483289 w 5355055"/>
                    <a:gd name="connsiteY3" fmla="*/ 7055650 h 7772373"/>
                    <a:gd name="connsiteX4" fmla="*/ 553139 w 5355055"/>
                    <a:gd name="connsiteY4" fmla="*/ 7074698 h 7772373"/>
                    <a:gd name="connsiteX5" fmla="*/ 686489 w 5355055"/>
                    <a:gd name="connsiteY5" fmla="*/ 7188998 h 7772373"/>
                    <a:gd name="connsiteX6" fmla="*/ 667439 w 5355055"/>
                    <a:gd name="connsiteY6" fmla="*/ 7277898 h 7772373"/>
                    <a:gd name="connsiteX7" fmla="*/ 794439 w 5355055"/>
                    <a:gd name="connsiteY7" fmla="*/ 7544598 h 7772373"/>
                    <a:gd name="connsiteX8" fmla="*/ 438839 w 5355055"/>
                    <a:gd name="connsiteY8" fmla="*/ 7506498 h 7772373"/>
                    <a:gd name="connsiteX9" fmla="*/ 527739 w 5355055"/>
                    <a:gd name="connsiteY9" fmla="*/ 7677946 h 7772373"/>
                    <a:gd name="connsiteX10" fmla="*/ 413439 w 5355055"/>
                    <a:gd name="connsiteY10" fmla="*/ 7747798 h 7772373"/>
                    <a:gd name="connsiteX11" fmla="*/ 324539 w 5355055"/>
                    <a:gd name="connsiteY11" fmla="*/ 7652546 h 7772373"/>
                    <a:gd name="connsiteX12" fmla="*/ 7039 w 5355055"/>
                    <a:gd name="connsiteY12" fmla="*/ 7652546 h 7772373"/>
                    <a:gd name="connsiteX13" fmla="*/ 102289 w 5355055"/>
                    <a:gd name="connsiteY13" fmla="*/ 7462050 h 7772373"/>
                    <a:gd name="connsiteX14" fmla="*/ 76889 w 5355055"/>
                    <a:gd name="connsiteY14" fmla="*/ 7379498 h 7772373"/>
                    <a:gd name="connsiteX15" fmla="*/ 83239 w 5355055"/>
                    <a:gd name="connsiteY15" fmla="*/ 7214398 h 7772373"/>
                    <a:gd name="connsiteX16" fmla="*/ 70539 w 5355055"/>
                    <a:gd name="connsiteY16" fmla="*/ 7055650 h 7772373"/>
                    <a:gd name="connsiteX17" fmla="*/ 87952 w 5355055"/>
                    <a:gd name="connsiteY17" fmla="*/ 7049298 h 7772373"/>
                    <a:gd name="connsiteX18" fmla="*/ 662279 w 5355055"/>
                    <a:gd name="connsiteY18" fmla="*/ 6801250 h 7772373"/>
                    <a:gd name="connsiteX19" fmla="*/ 718239 w 5355055"/>
                    <a:gd name="connsiteY19" fmla="*/ 6814346 h 7772373"/>
                    <a:gd name="connsiteX20" fmla="*/ 813489 w 5355055"/>
                    <a:gd name="connsiteY20" fmla="*/ 6896898 h 7772373"/>
                    <a:gd name="connsiteX21" fmla="*/ 832539 w 5355055"/>
                    <a:gd name="connsiteY21" fmla="*/ 6985798 h 7772373"/>
                    <a:gd name="connsiteX22" fmla="*/ 737289 w 5355055"/>
                    <a:gd name="connsiteY22" fmla="*/ 7106450 h 7772373"/>
                    <a:gd name="connsiteX23" fmla="*/ 635689 w 5355055"/>
                    <a:gd name="connsiteY23" fmla="*/ 7017546 h 7772373"/>
                    <a:gd name="connsiteX24" fmla="*/ 616639 w 5355055"/>
                    <a:gd name="connsiteY24" fmla="*/ 6820698 h 7772373"/>
                    <a:gd name="connsiteX25" fmla="*/ 662279 w 5355055"/>
                    <a:gd name="connsiteY25" fmla="*/ 6801250 h 7772373"/>
                    <a:gd name="connsiteX26" fmla="*/ 819839 w 5355055"/>
                    <a:gd name="connsiteY26" fmla="*/ 6668298 h 7772373"/>
                    <a:gd name="connsiteX27" fmla="*/ 934139 w 5355055"/>
                    <a:gd name="connsiteY27" fmla="*/ 6731798 h 7772373"/>
                    <a:gd name="connsiteX28" fmla="*/ 997639 w 5355055"/>
                    <a:gd name="connsiteY28" fmla="*/ 6674650 h 7772373"/>
                    <a:gd name="connsiteX29" fmla="*/ 1054789 w 5355055"/>
                    <a:gd name="connsiteY29" fmla="*/ 6744498 h 7772373"/>
                    <a:gd name="connsiteX30" fmla="*/ 965889 w 5355055"/>
                    <a:gd name="connsiteY30" fmla="*/ 6877850 h 7772373"/>
                    <a:gd name="connsiteX31" fmla="*/ 788089 w 5355055"/>
                    <a:gd name="connsiteY31" fmla="*/ 6719098 h 7772373"/>
                    <a:gd name="connsiteX32" fmla="*/ 819839 w 5355055"/>
                    <a:gd name="connsiteY32" fmla="*/ 6668298 h 7772373"/>
                    <a:gd name="connsiteX33" fmla="*/ 1464662 w 5355055"/>
                    <a:gd name="connsiteY33" fmla="*/ 5795918 h 7772373"/>
                    <a:gd name="connsiteX34" fmla="*/ 1511989 w 5355055"/>
                    <a:gd name="connsiteY34" fmla="*/ 5899946 h 7772373"/>
                    <a:gd name="connsiteX35" fmla="*/ 1423089 w 5355055"/>
                    <a:gd name="connsiteY35" fmla="*/ 6261898 h 7772373"/>
                    <a:gd name="connsiteX36" fmla="*/ 1651689 w 5355055"/>
                    <a:gd name="connsiteY36" fmla="*/ 6223798 h 7772373"/>
                    <a:gd name="connsiteX37" fmla="*/ 1651689 w 5355055"/>
                    <a:gd name="connsiteY37" fmla="*/ 6325398 h 7772373"/>
                    <a:gd name="connsiteX38" fmla="*/ 1454839 w 5355055"/>
                    <a:gd name="connsiteY38" fmla="*/ 6465098 h 7772373"/>
                    <a:gd name="connsiteX39" fmla="*/ 1327839 w 5355055"/>
                    <a:gd name="connsiteY39" fmla="*/ 6769898 h 7772373"/>
                    <a:gd name="connsiteX40" fmla="*/ 1289739 w 5355055"/>
                    <a:gd name="connsiteY40" fmla="*/ 6522250 h 7772373"/>
                    <a:gd name="connsiteX41" fmla="*/ 1150039 w 5355055"/>
                    <a:gd name="connsiteY41" fmla="*/ 6357146 h 7772373"/>
                    <a:gd name="connsiteX42" fmla="*/ 1251639 w 5355055"/>
                    <a:gd name="connsiteY42" fmla="*/ 6312698 h 7772373"/>
                    <a:gd name="connsiteX43" fmla="*/ 1302439 w 5355055"/>
                    <a:gd name="connsiteY43" fmla="*/ 6147598 h 7772373"/>
                    <a:gd name="connsiteX44" fmla="*/ 1359589 w 5355055"/>
                    <a:gd name="connsiteY44" fmla="*/ 6084098 h 7772373"/>
                    <a:gd name="connsiteX45" fmla="*/ 1442139 w 5355055"/>
                    <a:gd name="connsiteY45" fmla="*/ 5804698 h 7772373"/>
                    <a:gd name="connsiteX46" fmla="*/ 1464662 w 5355055"/>
                    <a:gd name="connsiteY46" fmla="*/ 5795918 h 7772373"/>
                    <a:gd name="connsiteX47" fmla="*/ 1531039 w 5355055"/>
                    <a:gd name="connsiteY47" fmla="*/ 5112546 h 7772373"/>
                    <a:gd name="connsiteX48" fmla="*/ 1588189 w 5355055"/>
                    <a:gd name="connsiteY48" fmla="*/ 5233198 h 7772373"/>
                    <a:gd name="connsiteX49" fmla="*/ 1480239 w 5355055"/>
                    <a:gd name="connsiteY49" fmla="*/ 5328450 h 7772373"/>
                    <a:gd name="connsiteX50" fmla="*/ 1404039 w 5355055"/>
                    <a:gd name="connsiteY50" fmla="*/ 5233198 h 7772373"/>
                    <a:gd name="connsiteX51" fmla="*/ 1531039 w 5355055"/>
                    <a:gd name="connsiteY51" fmla="*/ 5112546 h 7772373"/>
                    <a:gd name="connsiteX52" fmla="*/ 2719642 w 5355055"/>
                    <a:gd name="connsiteY52" fmla="*/ 4853730 h 7772373"/>
                    <a:gd name="connsiteX53" fmla="*/ 2731189 w 5355055"/>
                    <a:gd name="connsiteY53" fmla="*/ 4864898 h 7772373"/>
                    <a:gd name="connsiteX54" fmla="*/ 2674039 w 5355055"/>
                    <a:gd name="connsiteY54" fmla="*/ 5239546 h 7772373"/>
                    <a:gd name="connsiteX55" fmla="*/ 2312089 w 5355055"/>
                    <a:gd name="connsiteY55" fmla="*/ 5588798 h 7772373"/>
                    <a:gd name="connsiteX56" fmla="*/ 2337489 w 5355055"/>
                    <a:gd name="connsiteY56" fmla="*/ 5341146 h 7772373"/>
                    <a:gd name="connsiteX57" fmla="*/ 2394639 w 5355055"/>
                    <a:gd name="connsiteY57" fmla="*/ 5239546 h 7772373"/>
                    <a:gd name="connsiteX58" fmla="*/ 2439089 w 5355055"/>
                    <a:gd name="connsiteY58" fmla="*/ 5144298 h 7772373"/>
                    <a:gd name="connsiteX59" fmla="*/ 2458139 w 5355055"/>
                    <a:gd name="connsiteY59" fmla="*/ 4972850 h 7772373"/>
                    <a:gd name="connsiteX60" fmla="*/ 2553389 w 5355055"/>
                    <a:gd name="connsiteY60" fmla="*/ 4947450 h 7772373"/>
                    <a:gd name="connsiteX61" fmla="*/ 2719642 w 5355055"/>
                    <a:gd name="connsiteY61" fmla="*/ 4853730 h 7772373"/>
                    <a:gd name="connsiteX62" fmla="*/ 3046334 w 5355055"/>
                    <a:gd name="connsiteY62" fmla="*/ 4831298 h 7772373"/>
                    <a:gd name="connsiteX63" fmla="*/ 3467792 w 5355055"/>
                    <a:gd name="connsiteY63" fmla="*/ 4928398 h 7772373"/>
                    <a:gd name="connsiteX64" fmla="*/ 3540172 w 5355055"/>
                    <a:gd name="connsiteY64" fmla="*/ 4978958 h 7772373"/>
                    <a:gd name="connsiteX65" fmla="*/ 3540326 w 5355055"/>
                    <a:gd name="connsiteY65" fmla="*/ 4979186 h 7772373"/>
                    <a:gd name="connsiteX66" fmla="*/ 3504203 w 5355055"/>
                    <a:gd name="connsiteY66" fmla="*/ 5034706 h 7772373"/>
                    <a:gd name="connsiteX67" fmla="*/ 3436040 w 5355055"/>
                    <a:gd name="connsiteY67" fmla="*/ 5182398 h 7772373"/>
                    <a:gd name="connsiteX68" fmla="*/ 3626540 w 5355055"/>
                    <a:gd name="connsiteY68" fmla="*/ 5385598 h 7772373"/>
                    <a:gd name="connsiteX69" fmla="*/ 3645590 w 5355055"/>
                    <a:gd name="connsiteY69" fmla="*/ 5550698 h 7772373"/>
                    <a:gd name="connsiteX70" fmla="*/ 4007540 w 5355055"/>
                    <a:gd name="connsiteY70" fmla="*/ 5601498 h 7772373"/>
                    <a:gd name="connsiteX71" fmla="*/ 4077390 w 5355055"/>
                    <a:gd name="connsiteY71" fmla="*/ 5760250 h 7772373"/>
                    <a:gd name="connsiteX72" fmla="*/ 3969440 w 5355055"/>
                    <a:gd name="connsiteY72" fmla="*/ 5855498 h 7772373"/>
                    <a:gd name="connsiteX73" fmla="*/ 4223440 w 5355055"/>
                    <a:gd name="connsiteY73" fmla="*/ 6153946 h 7772373"/>
                    <a:gd name="connsiteX74" fmla="*/ 4509190 w 5355055"/>
                    <a:gd name="connsiteY74" fmla="*/ 6331746 h 7772373"/>
                    <a:gd name="connsiteX75" fmla="*/ 4793750 w 5355055"/>
                    <a:gd name="connsiteY75" fmla="*/ 6380562 h 7772373"/>
                    <a:gd name="connsiteX76" fmla="*/ 4904356 w 5355055"/>
                    <a:gd name="connsiteY76" fmla="*/ 6400190 h 7772373"/>
                    <a:gd name="connsiteX77" fmla="*/ 4902051 w 5355055"/>
                    <a:gd name="connsiteY77" fmla="*/ 6433438 h 7772373"/>
                    <a:gd name="connsiteX78" fmla="*/ 4728768 w 5355055"/>
                    <a:gd name="connsiteY78" fmla="*/ 6628194 h 7772373"/>
                    <a:gd name="connsiteX79" fmla="*/ 4825021 w 5355055"/>
                    <a:gd name="connsiteY79" fmla="*/ 6740486 h 7772373"/>
                    <a:gd name="connsiteX80" fmla="*/ 5162239 w 5355055"/>
                    <a:gd name="connsiteY80" fmla="*/ 6696038 h 7772373"/>
                    <a:gd name="connsiteX81" fmla="*/ 5354410 w 5355055"/>
                    <a:gd name="connsiteY81" fmla="*/ 6981118 h 7772373"/>
                    <a:gd name="connsiteX82" fmla="*/ 5210031 w 5355055"/>
                    <a:gd name="connsiteY82" fmla="*/ 7334046 h 7772373"/>
                    <a:gd name="connsiteX83" fmla="*/ 4841063 w 5355055"/>
                    <a:gd name="connsiteY83" fmla="*/ 7622802 h 7772373"/>
                    <a:gd name="connsiteX84" fmla="*/ 4568347 w 5355055"/>
                    <a:gd name="connsiteY84" fmla="*/ 7366130 h 7772373"/>
                    <a:gd name="connsiteX85" fmla="*/ 4792937 w 5355055"/>
                    <a:gd name="connsiteY85" fmla="*/ 7141538 h 7772373"/>
                    <a:gd name="connsiteX86" fmla="*/ 4632516 w 5355055"/>
                    <a:gd name="connsiteY86" fmla="*/ 7013202 h 7772373"/>
                    <a:gd name="connsiteX87" fmla="*/ 4099784 w 5355055"/>
                    <a:gd name="connsiteY87" fmla="*/ 7141206 h 7772373"/>
                    <a:gd name="connsiteX88" fmla="*/ 3507229 w 5355055"/>
                    <a:gd name="connsiteY88" fmla="*/ 7772194 h 7772373"/>
                    <a:gd name="connsiteX89" fmla="*/ 3637905 w 5355055"/>
                    <a:gd name="connsiteY89" fmla="*/ 7205710 h 7772373"/>
                    <a:gd name="connsiteX90" fmla="*/ 3301021 w 5355055"/>
                    <a:gd name="connsiteY90" fmla="*/ 6965078 h 7772373"/>
                    <a:gd name="connsiteX91" fmla="*/ 3124558 w 5355055"/>
                    <a:gd name="connsiteY91" fmla="*/ 6483814 h 7772373"/>
                    <a:gd name="connsiteX92" fmla="*/ 3220810 w 5355055"/>
                    <a:gd name="connsiteY92" fmla="*/ 5954426 h 7772373"/>
                    <a:gd name="connsiteX93" fmla="*/ 3349147 w 5355055"/>
                    <a:gd name="connsiteY93" fmla="*/ 5970466 h 7772373"/>
                    <a:gd name="connsiteX94" fmla="*/ 3461442 w 5355055"/>
                    <a:gd name="connsiteY94" fmla="*/ 6162970 h 7772373"/>
                    <a:gd name="connsiteX95" fmla="*/ 3557695 w 5355055"/>
                    <a:gd name="connsiteY95" fmla="*/ 6259226 h 7772373"/>
                    <a:gd name="connsiteX96" fmla="*/ 3557695 w 5355055"/>
                    <a:gd name="connsiteY96" fmla="*/ 6692362 h 7772373"/>
                    <a:gd name="connsiteX97" fmla="*/ 3686031 w 5355055"/>
                    <a:gd name="connsiteY97" fmla="*/ 6804658 h 7772373"/>
                    <a:gd name="connsiteX98" fmla="*/ 3846453 w 5355055"/>
                    <a:gd name="connsiteY98" fmla="*/ 6708402 h 7772373"/>
                    <a:gd name="connsiteX99" fmla="*/ 4087084 w 5355055"/>
                    <a:gd name="connsiteY99" fmla="*/ 6724446 h 7772373"/>
                    <a:gd name="connsiteX100" fmla="*/ 3990831 w 5355055"/>
                    <a:gd name="connsiteY100" fmla="*/ 6259226 h 7772373"/>
                    <a:gd name="connsiteX101" fmla="*/ 3669989 w 5355055"/>
                    <a:gd name="connsiteY101" fmla="*/ 5986510 h 7772373"/>
                    <a:gd name="connsiteX102" fmla="*/ 3589779 w 5355055"/>
                    <a:gd name="connsiteY102" fmla="*/ 5777962 h 7772373"/>
                    <a:gd name="connsiteX103" fmla="*/ 2884595 w 5355055"/>
                    <a:gd name="connsiteY103" fmla="*/ 5405650 h 7772373"/>
                    <a:gd name="connsiteX104" fmla="*/ 2941076 w 5355055"/>
                    <a:gd name="connsiteY104" fmla="*/ 4860218 h 7772373"/>
                    <a:gd name="connsiteX105" fmla="*/ 3046334 w 5355055"/>
                    <a:gd name="connsiteY105" fmla="*/ 4831298 h 7772373"/>
                    <a:gd name="connsiteX106" fmla="*/ 3338656 w 5355055"/>
                    <a:gd name="connsiteY106" fmla="*/ 3064378 h 7772373"/>
                    <a:gd name="connsiteX107" fmla="*/ 3480489 w 5355055"/>
                    <a:gd name="connsiteY107" fmla="*/ 3112298 h 7772373"/>
                    <a:gd name="connsiteX108" fmla="*/ 3480489 w 5355055"/>
                    <a:gd name="connsiteY108" fmla="*/ 3264698 h 7772373"/>
                    <a:gd name="connsiteX109" fmla="*/ 3607489 w 5355055"/>
                    <a:gd name="connsiteY109" fmla="*/ 3442498 h 7772373"/>
                    <a:gd name="connsiteX110" fmla="*/ 3226489 w 5355055"/>
                    <a:gd name="connsiteY110" fmla="*/ 3594898 h 7772373"/>
                    <a:gd name="connsiteX111" fmla="*/ 3226489 w 5355055"/>
                    <a:gd name="connsiteY111" fmla="*/ 3385346 h 7772373"/>
                    <a:gd name="connsiteX112" fmla="*/ 3150289 w 5355055"/>
                    <a:gd name="connsiteY112" fmla="*/ 3194850 h 7772373"/>
                    <a:gd name="connsiteX113" fmla="*/ 3289989 w 5355055"/>
                    <a:gd name="connsiteY113" fmla="*/ 3067850 h 7772373"/>
                    <a:gd name="connsiteX114" fmla="*/ 3338656 w 5355055"/>
                    <a:gd name="connsiteY114" fmla="*/ 3064378 h 7772373"/>
                    <a:gd name="connsiteX115" fmla="*/ 2547039 w 5355055"/>
                    <a:gd name="connsiteY115" fmla="*/ 798 h 7772373"/>
                    <a:gd name="connsiteX116" fmla="*/ 2489889 w 5355055"/>
                    <a:gd name="connsiteY116" fmla="*/ 534198 h 7772373"/>
                    <a:gd name="connsiteX117" fmla="*/ 2223189 w 5355055"/>
                    <a:gd name="connsiteY117" fmla="*/ 934248 h 7772373"/>
                    <a:gd name="connsiteX118" fmla="*/ 2280339 w 5355055"/>
                    <a:gd name="connsiteY118" fmla="*/ 1296198 h 7772373"/>
                    <a:gd name="connsiteX119" fmla="*/ 2204139 w 5355055"/>
                    <a:gd name="connsiteY119" fmla="*/ 1448598 h 7772373"/>
                    <a:gd name="connsiteX120" fmla="*/ 1899339 w 5355055"/>
                    <a:gd name="connsiteY120" fmla="*/ 2191546 h 7772373"/>
                    <a:gd name="connsiteX121" fmla="*/ 1708839 w 5355055"/>
                    <a:gd name="connsiteY121" fmla="*/ 2191546 h 7772373"/>
                    <a:gd name="connsiteX122" fmla="*/ 1708839 w 5355055"/>
                    <a:gd name="connsiteY122" fmla="*/ 1467650 h 7772373"/>
                    <a:gd name="connsiteX123" fmla="*/ 2146989 w 5355055"/>
                    <a:gd name="connsiteY123" fmla="*/ 1372398 h 7772373"/>
                    <a:gd name="connsiteX124" fmla="*/ 1994589 w 5355055"/>
                    <a:gd name="connsiteY124" fmla="*/ 991398 h 7772373"/>
                    <a:gd name="connsiteX125" fmla="*/ 2108889 w 5355055"/>
                    <a:gd name="connsiteY125" fmla="*/ 667548 h 7772373"/>
                    <a:gd name="connsiteX126" fmla="*/ 2051739 w 5355055"/>
                    <a:gd name="connsiteY126" fmla="*/ 419898 h 7772373"/>
                    <a:gd name="connsiteX127" fmla="*/ 2547039 w 5355055"/>
                    <a:gd name="connsiteY127" fmla="*/ 798 h 7772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</a:cxnLst>
                  <a:rect l="l" t="t" r="r" b="b"/>
                  <a:pathLst>
                    <a:path w="5355055" h="7772373">
                      <a:moveTo>
                        <a:pt x="87952" y="7049298"/>
                      </a:moveTo>
                      <a:cubicBezTo>
                        <a:pt x="111218" y="7051282"/>
                        <a:pt x="148327" y="7074698"/>
                        <a:pt x="165789" y="7087398"/>
                      </a:cubicBezTo>
                      <a:cubicBezTo>
                        <a:pt x="189072" y="7104330"/>
                        <a:pt x="157322" y="7162538"/>
                        <a:pt x="210239" y="7157250"/>
                      </a:cubicBezTo>
                      <a:cubicBezTo>
                        <a:pt x="263156" y="7151954"/>
                        <a:pt x="426139" y="7069406"/>
                        <a:pt x="483289" y="7055650"/>
                      </a:cubicBezTo>
                      <a:cubicBezTo>
                        <a:pt x="540439" y="7041890"/>
                        <a:pt x="522447" y="7051414"/>
                        <a:pt x="553139" y="7074698"/>
                      </a:cubicBezTo>
                      <a:cubicBezTo>
                        <a:pt x="583831" y="7097982"/>
                        <a:pt x="667439" y="7155130"/>
                        <a:pt x="686489" y="7188998"/>
                      </a:cubicBezTo>
                      <a:cubicBezTo>
                        <a:pt x="705539" y="7222866"/>
                        <a:pt x="649447" y="7218630"/>
                        <a:pt x="667439" y="7277898"/>
                      </a:cubicBezTo>
                      <a:cubicBezTo>
                        <a:pt x="685431" y="7337166"/>
                        <a:pt x="832539" y="7506498"/>
                        <a:pt x="794439" y="7544598"/>
                      </a:cubicBezTo>
                      <a:cubicBezTo>
                        <a:pt x="756339" y="7582698"/>
                        <a:pt x="483289" y="7484274"/>
                        <a:pt x="438839" y="7506498"/>
                      </a:cubicBezTo>
                      <a:cubicBezTo>
                        <a:pt x="394389" y="7528722"/>
                        <a:pt x="531972" y="7637730"/>
                        <a:pt x="527739" y="7677946"/>
                      </a:cubicBezTo>
                      <a:cubicBezTo>
                        <a:pt x="523506" y="7718166"/>
                        <a:pt x="447306" y="7752030"/>
                        <a:pt x="413439" y="7747798"/>
                      </a:cubicBezTo>
                      <a:cubicBezTo>
                        <a:pt x="379572" y="7743566"/>
                        <a:pt x="392272" y="7668422"/>
                        <a:pt x="324539" y="7652546"/>
                      </a:cubicBezTo>
                      <a:cubicBezTo>
                        <a:pt x="256806" y="7636674"/>
                        <a:pt x="44081" y="7684298"/>
                        <a:pt x="7039" y="7652546"/>
                      </a:cubicBezTo>
                      <a:cubicBezTo>
                        <a:pt x="-30003" y="7620798"/>
                        <a:pt x="90647" y="7507554"/>
                        <a:pt x="102289" y="7462050"/>
                      </a:cubicBezTo>
                      <a:cubicBezTo>
                        <a:pt x="113931" y="7416538"/>
                        <a:pt x="80064" y="7420774"/>
                        <a:pt x="76889" y="7379498"/>
                      </a:cubicBezTo>
                      <a:cubicBezTo>
                        <a:pt x="73714" y="7338222"/>
                        <a:pt x="84297" y="7268374"/>
                        <a:pt x="83239" y="7214398"/>
                      </a:cubicBezTo>
                      <a:cubicBezTo>
                        <a:pt x="82181" y="7160422"/>
                        <a:pt x="56781" y="7076814"/>
                        <a:pt x="70539" y="7055650"/>
                      </a:cubicBezTo>
                      <a:cubicBezTo>
                        <a:pt x="73978" y="7050358"/>
                        <a:pt x="80196" y="7048638"/>
                        <a:pt x="87952" y="7049298"/>
                      </a:cubicBezTo>
                      <a:close/>
                      <a:moveTo>
                        <a:pt x="662279" y="6801250"/>
                      </a:moveTo>
                      <a:cubicBezTo>
                        <a:pt x="682520" y="6802706"/>
                        <a:pt x="704480" y="6809582"/>
                        <a:pt x="718239" y="6814346"/>
                      </a:cubicBezTo>
                      <a:cubicBezTo>
                        <a:pt x="745756" y="6823874"/>
                        <a:pt x="794439" y="6868322"/>
                        <a:pt x="813489" y="6896898"/>
                      </a:cubicBezTo>
                      <a:cubicBezTo>
                        <a:pt x="832539" y="6925474"/>
                        <a:pt x="845239" y="6950874"/>
                        <a:pt x="832539" y="6985798"/>
                      </a:cubicBezTo>
                      <a:cubicBezTo>
                        <a:pt x="819839" y="7020722"/>
                        <a:pt x="770097" y="7101154"/>
                        <a:pt x="737289" y="7106450"/>
                      </a:cubicBezTo>
                      <a:cubicBezTo>
                        <a:pt x="704481" y="7111738"/>
                        <a:pt x="655797" y="7065174"/>
                        <a:pt x="635689" y="7017546"/>
                      </a:cubicBezTo>
                      <a:cubicBezTo>
                        <a:pt x="615581" y="6969922"/>
                        <a:pt x="602881" y="6854566"/>
                        <a:pt x="616639" y="6820698"/>
                      </a:cubicBezTo>
                      <a:cubicBezTo>
                        <a:pt x="623518" y="6803766"/>
                        <a:pt x="642039" y="6799794"/>
                        <a:pt x="662279" y="6801250"/>
                      </a:cubicBezTo>
                      <a:close/>
                      <a:moveTo>
                        <a:pt x="819839" y="6668298"/>
                      </a:moveTo>
                      <a:cubicBezTo>
                        <a:pt x="844181" y="6670414"/>
                        <a:pt x="904506" y="6730738"/>
                        <a:pt x="934139" y="6731798"/>
                      </a:cubicBezTo>
                      <a:cubicBezTo>
                        <a:pt x="963772" y="6732858"/>
                        <a:pt x="977531" y="6672530"/>
                        <a:pt x="997639" y="6674650"/>
                      </a:cubicBezTo>
                      <a:cubicBezTo>
                        <a:pt x="1017747" y="6676766"/>
                        <a:pt x="1063256" y="6713806"/>
                        <a:pt x="1054789" y="6744498"/>
                      </a:cubicBezTo>
                      <a:cubicBezTo>
                        <a:pt x="1046322" y="6775190"/>
                        <a:pt x="1010339" y="6882082"/>
                        <a:pt x="965889" y="6877850"/>
                      </a:cubicBezTo>
                      <a:cubicBezTo>
                        <a:pt x="921439" y="6873614"/>
                        <a:pt x="812431" y="6754022"/>
                        <a:pt x="788089" y="6719098"/>
                      </a:cubicBezTo>
                      <a:cubicBezTo>
                        <a:pt x="763747" y="6684174"/>
                        <a:pt x="795497" y="6666182"/>
                        <a:pt x="819839" y="6668298"/>
                      </a:cubicBezTo>
                      <a:close/>
                      <a:moveTo>
                        <a:pt x="1464662" y="5795918"/>
                      </a:moveTo>
                      <a:cubicBezTo>
                        <a:pt x="1489367" y="5800530"/>
                        <a:pt x="1516752" y="5842794"/>
                        <a:pt x="1511989" y="5899946"/>
                      </a:cubicBezTo>
                      <a:cubicBezTo>
                        <a:pt x="1505639" y="5976146"/>
                        <a:pt x="1399806" y="6207922"/>
                        <a:pt x="1423089" y="6261898"/>
                      </a:cubicBezTo>
                      <a:cubicBezTo>
                        <a:pt x="1446372" y="6315874"/>
                        <a:pt x="1613589" y="6213214"/>
                        <a:pt x="1651689" y="6223798"/>
                      </a:cubicBezTo>
                      <a:cubicBezTo>
                        <a:pt x="1689789" y="6234382"/>
                        <a:pt x="1684497" y="6285182"/>
                        <a:pt x="1651689" y="6325398"/>
                      </a:cubicBezTo>
                      <a:cubicBezTo>
                        <a:pt x="1618881" y="6365614"/>
                        <a:pt x="1508814" y="6391014"/>
                        <a:pt x="1454839" y="6465098"/>
                      </a:cubicBezTo>
                      <a:cubicBezTo>
                        <a:pt x="1400864" y="6539182"/>
                        <a:pt x="1355356" y="6760374"/>
                        <a:pt x="1327839" y="6769898"/>
                      </a:cubicBezTo>
                      <a:cubicBezTo>
                        <a:pt x="1300322" y="6779422"/>
                        <a:pt x="1319372" y="6591042"/>
                        <a:pt x="1289739" y="6522250"/>
                      </a:cubicBezTo>
                      <a:cubicBezTo>
                        <a:pt x="1260106" y="6453458"/>
                        <a:pt x="1156389" y="6392074"/>
                        <a:pt x="1150039" y="6357146"/>
                      </a:cubicBezTo>
                      <a:cubicBezTo>
                        <a:pt x="1143689" y="6322222"/>
                        <a:pt x="1226239" y="6347622"/>
                        <a:pt x="1251639" y="6312698"/>
                      </a:cubicBezTo>
                      <a:cubicBezTo>
                        <a:pt x="1277039" y="6277774"/>
                        <a:pt x="1284447" y="6185698"/>
                        <a:pt x="1302439" y="6147598"/>
                      </a:cubicBezTo>
                      <a:cubicBezTo>
                        <a:pt x="1320431" y="6109498"/>
                        <a:pt x="1336306" y="6141250"/>
                        <a:pt x="1359589" y="6084098"/>
                      </a:cubicBezTo>
                      <a:cubicBezTo>
                        <a:pt x="1382872" y="6026946"/>
                        <a:pt x="1416739" y="5835390"/>
                        <a:pt x="1442139" y="5804698"/>
                      </a:cubicBezTo>
                      <a:cubicBezTo>
                        <a:pt x="1448489" y="5797026"/>
                        <a:pt x="1456427" y="5794378"/>
                        <a:pt x="1464662" y="5795918"/>
                      </a:cubicBezTo>
                      <a:close/>
                      <a:moveTo>
                        <a:pt x="1531039" y="5112546"/>
                      </a:moveTo>
                      <a:cubicBezTo>
                        <a:pt x="1561731" y="5112546"/>
                        <a:pt x="1600889" y="5201450"/>
                        <a:pt x="1588189" y="5233198"/>
                      </a:cubicBezTo>
                      <a:cubicBezTo>
                        <a:pt x="1575489" y="5264946"/>
                        <a:pt x="1510931" y="5328450"/>
                        <a:pt x="1480239" y="5328450"/>
                      </a:cubicBezTo>
                      <a:cubicBezTo>
                        <a:pt x="1449547" y="5328450"/>
                        <a:pt x="1395572" y="5269182"/>
                        <a:pt x="1404039" y="5233198"/>
                      </a:cubicBezTo>
                      <a:cubicBezTo>
                        <a:pt x="1412506" y="5197214"/>
                        <a:pt x="1500347" y="5112546"/>
                        <a:pt x="1531039" y="5112546"/>
                      </a:cubicBezTo>
                      <a:close/>
                      <a:moveTo>
                        <a:pt x="2719642" y="4853730"/>
                      </a:moveTo>
                      <a:cubicBezTo>
                        <a:pt x="2724723" y="4855258"/>
                        <a:pt x="2728676" y="4858814"/>
                        <a:pt x="2731189" y="4864898"/>
                      </a:cubicBezTo>
                      <a:cubicBezTo>
                        <a:pt x="2751297" y="4913582"/>
                        <a:pt x="2748122" y="5115722"/>
                        <a:pt x="2674039" y="5239546"/>
                      </a:cubicBezTo>
                      <a:cubicBezTo>
                        <a:pt x="2599956" y="5363374"/>
                        <a:pt x="2368181" y="5571866"/>
                        <a:pt x="2312089" y="5588798"/>
                      </a:cubicBezTo>
                      <a:cubicBezTo>
                        <a:pt x="2255997" y="5605730"/>
                        <a:pt x="2323731" y="5399354"/>
                        <a:pt x="2337489" y="5341146"/>
                      </a:cubicBezTo>
                      <a:cubicBezTo>
                        <a:pt x="2351247" y="5282938"/>
                        <a:pt x="2377706" y="5272354"/>
                        <a:pt x="2394639" y="5239546"/>
                      </a:cubicBezTo>
                      <a:cubicBezTo>
                        <a:pt x="2411572" y="5206738"/>
                        <a:pt x="2428506" y="5188746"/>
                        <a:pt x="2439089" y="5144298"/>
                      </a:cubicBezTo>
                      <a:cubicBezTo>
                        <a:pt x="2449672" y="5099850"/>
                        <a:pt x="2439089" y="5005658"/>
                        <a:pt x="2458139" y="4972850"/>
                      </a:cubicBezTo>
                      <a:cubicBezTo>
                        <a:pt x="2477189" y="4940042"/>
                        <a:pt x="2507881" y="4965442"/>
                        <a:pt x="2553389" y="4947450"/>
                      </a:cubicBezTo>
                      <a:cubicBezTo>
                        <a:pt x="2593208" y="4931706"/>
                        <a:pt x="2684077" y="4843038"/>
                        <a:pt x="2719642" y="4853730"/>
                      </a:cubicBezTo>
                      <a:close/>
                      <a:moveTo>
                        <a:pt x="3046334" y="4831298"/>
                      </a:moveTo>
                      <a:cubicBezTo>
                        <a:pt x="3178062" y="4829262"/>
                        <a:pt x="3371539" y="4896314"/>
                        <a:pt x="3467792" y="4928398"/>
                      </a:cubicBezTo>
                      <a:cubicBezTo>
                        <a:pt x="3499876" y="4939094"/>
                        <a:pt x="3522731" y="4957670"/>
                        <a:pt x="3540172" y="4978958"/>
                      </a:cubicBezTo>
                      <a:lnTo>
                        <a:pt x="3540326" y="4979186"/>
                      </a:lnTo>
                      <a:lnTo>
                        <a:pt x="3504203" y="5034706"/>
                      </a:lnTo>
                      <a:cubicBezTo>
                        <a:pt x="3465855" y="5090970"/>
                        <a:pt x="3429293" y="5142710"/>
                        <a:pt x="3436040" y="5182398"/>
                      </a:cubicBezTo>
                      <a:cubicBezTo>
                        <a:pt x="3454032" y="5288230"/>
                        <a:pt x="3591615" y="5324214"/>
                        <a:pt x="3626540" y="5385598"/>
                      </a:cubicBezTo>
                      <a:cubicBezTo>
                        <a:pt x="3661465" y="5446982"/>
                        <a:pt x="3582090" y="5514714"/>
                        <a:pt x="3645590" y="5550698"/>
                      </a:cubicBezTo>
                      <a:cubicBezTo>
                        <a:pt x="3709090" y="5586682"/>
                        <a:pt x="3935573" y="5566574"/>
                        <a:pt x="4007540" y="5601498"/>
                      </a:cubicBezTo>
                      <a:cubicBezTo>
                        <a:pt x="4079507" y="5636422"/>
                        <a:pt x="4083740" y="5717914"/>
                        <a:pt x="4077390" y="5760250"/>
                      </a:cubicBezTo>
                      <a:cubicBezTo>
                        <a:pt x="4071040" y="5802582"/>
                        <a:pt x="3945098" y="5789882"/>
                        <a:pt x="3969440" y="5855498"/>
                      </a:cubicBezTo>
                      <a:cubicBezTo>
                        <a:pt x="3993782" y="5921114"/>
                        <a:pt x="4133482" y="6074574"/>
                        <a:pt x="4223440" y="6153946"/>
                      </a:cubicBezTo>
                      <a:cubicBezTo>
                        <a:pt x="4313398" y="6233322"/>
                        <a:pt x="4361023" y="6279890"/>
                        <a:pt x="4509190" y="6331746"/>
                      </a:cubicBezTo>
                      <a:cubicBezTo>
                        <a:pt x="4583274" y="6357674"/>
                        <a:pt x="4685667" y="6366142"/>
                        <a:pt x="4793750" y="6380562"/>
                      </a:cubicBezTo>
                      <a:lnTo>
                        <a:pt x="4904356" y="6400190"/>
                      </a:lnTo>
                      <a:lnTo>
                        <a:pt x="4902051" y="6433438"/>
                      </a:lnTo>
                      <a:cubicBezTo>
                        <a:pt x="4877074" y="6532294"/>
                        <a:pt x="4740465" y="6576722"/>
                        <a:pt x="4728768" y="6628194"/>
                      </a:cubicBezTo>
                      <a:cubicBezTo>
                        <a:pt x="4715400" y="6687014"/>
                        <a:pt x="4752776" y="6729178"/>
                        <a:pt x="4825021" y="6740486"/>
                      </a:cubicBezTo>
                      <a:cubicBezTo>
                        <a:pt x="4897266" y="6751794"/>
                        <a:pt x="5016858" y="6655930"/>
                        <a:pt x="5162239" y="6696038"/>
                      </a:cubicBezTo>
                      <a:cubicBezTo>
                        <a:pt x="5307620" y="6736142"/>
                        <a:pt x="5346445" y="6874786"/>
                        <a:pt x="5354410" y="6981118"/>
                      </a:cubicBezTo>
                      <a:cubicBezTo>
                        <a:pt x="5362375" y="7087454"/>
                        <a:pt x="5295589" y="7227098"/>
                        <a:pt x="5210031" y="7334046"/>
                      </a:cubicBezTo>
                      <a:cubicBezTo>
                        <a:pt x="5124473" y="7440994"/>
                        <a:pt x="4948010" y="7617458"/>
                        <a:pt x="4841063" y="7622802"/>
                      </a:cubicBezTo>
                      <a:cubicBezTo>
                        <a:pt x="4734116" y="7628150"/>
                        <a:pt x="4576368" y="7446342"/>
                        <a:pt x="4568347" y="7366130"/>
                      </a:cubicBezTo>
                      <a:cubicBezTo>
                        <a:pt x="4560326" y="7285922"/>
                        <a:pt x="4782242" y="7200362"/>
                        <a:pt x="4792937" y="7141538"/>
                      </a:cubicBezTo>
                      <a:cubicBezTo>
                        <a:pt x="4803632" y="7082718"/>
                        <a:pt x="4748041" y="7013258"/>
                        <a:pt x="4632516" y="7013202"/>
                      </a:cubicBezTo>
                      <a:cubicBezTo>
                        <a:pt x="4516991" y="7013146"/>
                        <a:pt x="4287332" y="7014706"/>
                        <a:pt x="4099784" y="7141206"/>
                      </a:cubicBezTo>
                      <a:cubicBezTo>
                        <a:pt x="3912236" y="7267706"/>
                        <a:pt x="3673109" y="7761446"/>
                        <a:pt x="3507229" y="7772194"/>
                      </a:cubicBezTo>
                      <a:cubicBezTo>
                        <a:pt x="3341349" y="7782946"/>
                        <a:pt x="3729423" y="7308478"/>
                        <a:pt x="3637905" y="7205710"/>
                      </a:cubicBezTo>
                      <a:cubicBezTo>
                        <a:pt x="3546387" y="7102938"/>
                        <a:pt x="3386579" y="7085394"/>
                        <a:pt x="3301021" y="6965078"/>
                      </a:cubicBezTo>
                      <a:cubicBezTo>
                        <a:pt x="3215463" y="6844762"/>
                        <a:pt x="3137926" y="6652258"/>
                        <a:pt x="3124558" y="6483814"/>
                      </a:cubicBezTo>
                      <a:cubicBezTo>
                        <a:pt x="3111190" y="6315370"/>
                        <a:pt x="3183379" y="6039982"/>
                        <a:pt x="3220810" y="5954426"/>
                      </a:cubicBezTo>
                      <a:cubicBezTo>
                        <a:pt x="3258241" y="5868866"/>
                        <a:pt x="3309042" y="5935706"/>
                        <a:pt x="3349147" y="5970466"/>
                      </a:cubicBezTo>
                      <a:cubicBezTo>
                        <a:pt x="3389252" y="6005226"/>
                        <a:pt x="3426684" y="6114846"/>
                        <a:pt x="3461442" y="6162970"/>
                      </a:cubicBezTo>
                      <a:cubicBezTo>
                        <a:pt x="3496200" y="6211098"/>
                        <a:pt x="3541653" y="6170994"/>
                        <a:pt x="3557695" y="6259226"/>
                      </a:cubicBezTo>
                      <a:cubicBezTo>
                        <a:pt x="3573737" y="6347458"/>
                        <a:pt x="3536306" y="6601458"/>
                        <a:pt x="3557695" y="6692362"/>
                      </a:cubicBezTo>
                      <a:cubicBezTo>
                        <a:pt x="3579084" y="6783266"/>
                        <a:pt x="3637905" y="6801982"/>
                        <a:pt x="3686031" y="6804658"/>
                      </a:cubicBezTo>
                      <a:cubicBezTo>
                        <a:pt x="3734157" y="6807330"/>
                        <a:pt x="3779611" y="6721770"/>
                        <a:pt x="3846453" y="6708402"/>
                      </a:cubicBezTo>
                      <a:cubicBezTo>
                        <a:pt x="3913295" y="6695034"/>
                        <a:pt x="4063021" y="6799306"/>
                        <a:pt x="4087084" y="6724446"/>
                      </a:cubicBezTo>
                      <a:cubicBezTo>
                        <a:pt x="4111147" y="6649582"/>
                        <a:pt x="4060347" y="6382214"/>
                        <a:pt x="3990831" y="6259226"/>
                      </a:cubicBezTo>
                      <a:cubicBezTo>
                        <a:pt x="3921315" y="6136234"/>
                        <a:pt x="3736831" y="6066722"/>
                        <a:pt x="3669989" y="5986510"/>
                      </a:cubicBezTo>
                      <a:cubicBezTo>
                        <a:pt x="3603147" y="5906298"/>
                        <a:pt x="3720678" y="5874770"/>
                        <a:pt x="3589779" y="5777962"/>
                      </a:cubicBezTo>
                      <a:cubicBezTo>
                        <a:pt x="3458880" y="5681150"/>
                        <a:pt x="2954612" y="5539558"/>
                        <a:pt x="2884595" y="5405650"/>
                      </a:cubicBezTo>
                      <a:cubicBezTo>
                        <a:pt x="2814578" y="5271746"/>
                        <a:pt x="2843877" y="4939762"/>
                        <a:pt x="2941076" y="4860218"/>
                      </a:cubicBezTo>
                      <a:cubicBezTo>
                        <a:pt x="2965376" y="4840334"/>
                        <a:pt x="3002424" y="4831978"/>
                        <a:pt x="3046334" y="4831298"/>
                      </a:cubicBezTo>
                      <a:close/>
                      <a:moveTo>
                        <a:pt x="3338656" y="3064378"/>
                      </a:moveTo>
                      <a:cubicBezTo>
                        <a:pt x="3392779" y="3067254"/>
                        <a:pt x="3457470" y="3087694"/>
                        <a:pt x="3480489" y="3112298"/>
                      </a:cubicBezTo>
                      <a:cubicBezTo>
                        <a:pt x="3511181" y="3145106"/>
                        <a:pt x="3459322" y="3209666"/>
                        <a:pt x="3480489" y="3264698"/>
                      </a:cubicBezTo>
                      <a:cubicBezTo>
                        <a:pt x="3501656" y="3319730"/>
                        <a:pt x="3649822" y="3387466"/>
                        <a:pt x="3607489" y="3442498"/>
                      </a:cubicBezTo>
                      <a:cubicBezTo>
                        <a:pt x="3565156" y="3497530"/>
                        <a:pt x="3289989" y="3604422"/>
                        <a:pt x="3226489" y="3594898"/>
                      </a:cubicBezTo>
                      <a:cubicBezTo>
                        <a:pt x="3162989" y="3585374"/>
                        <a:pt x="3239189" y="3452022"/>
                        <a:pt x="3226489" y="3385346"/>
                      </a:cubicBezTo>
                      <a:cubicBezTo>
                        <a:pt x="3213789" y="3318674"/>
                        <a:pt x="3139706" y="3247766"/>
                        <a:pt x="3150289" y="3194850"/>
                      </a:cubicBezTo>
                      <a:cubicBezTo>
                        <a:pt x="3160872" y="3141930"/>
                        <a:pt x="3234956" y="3081606"/>
                        <a:pt x="3289989" y="3067850"/>
                      </a:cubicBezTo>
                      <a:cubicBezTo>
                        <a:pt x="3303747" y="3064410"/>
                        <a:pt x="3320614" y="3063418"/>
                        <a:pt x="3338656" y="3064378"/>
                      </a:cubicBezTo>
                      <a:close/>
                      <a:moveTo>
                        <a:pt x="2547039" y="798"/>
                      </a:moveTo>
                      <a:cubicBezTo>
                        <a:pt x="2620064" y="19848"/>
                        <a:pt x="2540689" y="384974"/>
                        <a:pt x="2489889" y="534198"/>
                      </a:cubicBezTo>
                      <a:cubicBezTo>
                        <a:pt x="2439089" y="683422"/>
                        <a:pt x="2258114" y="807248"/>
                        <a:pt x="2223189" y="934248"/>
                      </a:cubicBezTo>
                      <a:cubicBezTo>
                        <a:pt x="2188264" y="1061248"/>
                        <a:pt x="2283514" y="1210474"/>
                        <a:pt x="2280339" y="1296198"/>
                      </a:cubicBezTo>
                      <a:cubicBezTo>
                        <a:pt x="2277164" y="1381922"/>
                        <a:pt x="2267639" y="1299374"/>
                        <a:pt x="2204139" y="1448598"/>
                      </a:cubicBezTo>
                      <a:cubicBezTo>
                        <a:pt x="2140639" y="1597822"/>
                        <a:pt x="1981889" y="2067722"/>
                        <a:pt x="1899339" y="2191546"/>
                      </a:cubicBezTo>
                      <a:cubicBezTo>
                        <a:pt x="1816789" y="2315374"/>
                        <a:pt x="1740589" y="2312198"/>
                        <a:pt x="1708839" y="2191546"/>
                      </a:cubicBezTo>
                      <a:cubicBezTo>
                        <a:pt x="1677089" y="2070898"/>
                        <a:pt x="1635814" y="1604174"/>
                        <a:pt x="1708839" y="1467650"/>
                      </a:cubicBezTo>
                      <a:cubicBezTo>
                        <a:pt x="1781864" y="1331122"/>
                        <a:pt x="2099364" y="1451774"/>
                        <a:pt x="2146989" y="1372398"/>
                      </a:cubicBezTo>
                      <a:cubicBezTo>
                        <a:pt x="2194614" y="1293022"/>
                        <a:pt x="2000939" y="1108874"/>
                        <a:pt x="1994589" y="991398"/>
                      </a:cubicBezTo>
                      <a:cubicBezTo>
                        <a:pt x="1988239" y="873922"/>
                        <a:pt x="2099364" y="762798"/>
                        <a:pt x="2108889" y="667548"/>
                      </a:cubicBezTo>
                      <a:cubicBezTo>
                        <a:pt x="2118414" y="572298"/>
                        <a:pt x="1978714" y="531022"/>
                        <a:pt x="2051739" y="419898"/>
                      </a:cubicBezTo>
                      <a:cubicBezTo>
                        <a:pt x="2124764" y="308774"/>
                        <a:pt x="2474014" y="-18252"/>
                        <a:pt x="2547039" y="7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0" name="フリーフォーム: 図形 1969">
                  <a:extLst>
                    <a:ext uri="{FF2B5EF4-FFF2-40B4-BE49-F238E27FC236}">
                      <a16:creationId xmlns:a16="http://schemas.microsoft.com/office/drawing/2014/main" id="{37F59E92-22D6-E436-941F-AC5DC7808053}"/>
                    </a:ext>
                  </a:extLst>
                </p:cNvPr>
                <p:cNvSpPr/>
                <p:nvPr/>
              </p:nvSpPr>
              <p:spPr>
                <a:xfrm>
                  <a:off x="13837251" y="38992314"/>
                  <a:ext cx="3513559" cy="5406119"/>
                </a:xfrm>
                <a:custGeom>
                  <a:avLst/>
                  <a:gdLst>
                    <a:gd name="connsiteX0" fmla="*/ 3320609 w 3513559"/>
                    <a:gd name="connsiteY0" fmla="*/ 178 h 5406119"/>
                    <a:gd name="connsiteX1" fmla="*/ 3467769 w 3513559"/>
                    <a:gd name="connsiteY1" fmla="*/ 98286 h 5406119"/>
                    <a:gd name="connsiteX2" fmla="*/ 3513349 w 3513559"/>
                    <a:gd name="connsiteY2" fmla="*/ 418862 h 5406119"/>
                    <a:gd name="connsiteX3" fmla="*/ 3513559 w 3513559"/>
                    <a:gd name="connsiteY3" fmla="*/ 422990 h 5406119"/>
                    <a:gd name="connsiteX4" fmla="*/ 3447461 w 3513559"/>
                    <a:gd name="connsiteY4" fmla="*/ 501030 h 5406119"/>
                    <a:gd name="connsiteX5" fmla="*/ 3087173 w 3513559"/>
                    <a:gd name="connsiteY5" fmla="*/ 968570 h 5406119"/>
                    <a:gd name="connsiteX6" fmla="*/ 3103213 w 3513559"/>
                    <a:gd name="connsiteY6" fmla="*/ 1401706 h 5406119"/>
                    <a:gd name="connsiteX7" fmla="*/ 2349235 w 3513559"/>
                    <a:gd name="connsiteY7" fmla="*/ 3230506 h 5406119"/>
                    <a:gd name="connsiteX8" fmla="*/ 2413404 w 3513559"/>
                    <a:gd name="connsiteY8" fmla="*/ 3791982 h 5406119"/>
                    <a:gd name="connsiteX9" fmla="*/ 1916098 w 3513559"/>
                    <a:gd name="connsiteY9" fmla="*/ 5364106 h 5406119"/>
                    <a:gd name="connsiteX10" fmla="*/ 1427315 w 3513559"/>
                    <a:gd name="connsiteY10" fmla="*/ 5074974 h 5406119"/>
                    <a:gd name="connsiteX11" fmla="*/ 1398374 w 3513559"/>
                    <a:gd name="connsiteY11" fmla="*/ 5046906 h 5406119"/>
                    <a:gd name="connsiteX12" fmla="*/ 1400845 w 3513559"/>
                    <a:gd name="connsiteY12" fmla="*/ 5037950 h 5406119"/>
                    <a:gd name="connsiteX13" fmla="*/ 1471330 w 3513559"/>
                    <a:gd name="connsiteY13" fmla="*/ 4891266 h 5406119"/>
                    <a:gd name="connsiteX14" fmla="*/ 1600870 w 3513559"/>
                    <a:gd name="connsiteY14" fmla="*/ 4716006 h 5406119"/>
                    <a:gd name="connsiteX15" fmla="*/ 1471330 w 3513559"/>
                    <a:gd name="connsiteY15" fmla="*/ 4327386 h 5406119"/>
                    <a:gd name="connsiteX16" fmla="*/ 1136050 w 3513559"/>
                    <a:gd name="connsiteY16" fmla="*/ 4243566 h 5406119"/>
                    <a:gd name="connsiteX17" fmla="*/ 633130 w 3513559"/>
                    <a:gd name="connsiteY17" fmla="*/ 3786366 h 5406119"/>
                    <a:gd name="connsiteX18" fmla="*/ 633130 w 3513559"/>
                    <a:gd name="connsiteY18" fmla="*/ 3473946 h 5406119"/>
                    <a:gd name="connsiteX19" fmla="*/ 46390 w 3513559"/>
                    <a:gd name="connsiteY19" fmla="*/ 2719566 h 5406119"/>
                    <a:gd name="connsiteX20" fmla="*/ 0 w 3513559"/>
                    <a:gd name="connsiteY20" fmla="*/ 2657166 h 5406119"/>
                    <a:gd name="connsiteX21" fmla="*/ 20441 w 3513559"/>
                    <a:gd name="connsiteY21" fmla="*/ 2651782 h 5406119"/>
                    <a:gd name="connsiteX22" fmla="*/ 480729 w 3513559"/>
                    <a:gd name="connsiteY22" fmla="*/ 2635746 h 5406119"/>
                    <a:gd name="connsiteX23" fmla="*/ 716949 w 3513559"/>
                    <a:gd name="connsiteY23" fmla="*/ 2635746 h 5406119"/>
                    <a:gd name="connsiteX24" fmla="*/ 930309 w 3513559"/>
                    <a:gd name="connsiteY24" fmla="*/ 2460486 h 5406119"/>
                    <a:gd name="connsiteX25" fmla="*/ 1296069 w 3513559"/>
                    <a:gd name="connsiteY25" fmla="*/ 2483346 h 5406119"/>
                    <a:gd name="connsiteX26" fmla="*/ 1120809 w 3513559"/>
                    <a:gd name="connsiteY26" fmla="*/ 2186166 h 5406119"/>
                    <a:gd name="connsiteX27" fmla="*/ 1257969 w 3513559"/>
                    <a:gd name="connsiteY27" fmla="*/ 1919466 h 5406119"/>
                    <a:gd name="connsiteX28" fmla="*/ 1021749 w 3513559"/>
                    <a:gd name="connsiteY28" fmla="*/ 1599426 h 5406119"/>
                    <a:gd name="connsiteX29" fmla="*/ 1014129 w 3513559"/>
                    <a:gd name="connsiteY29" fmla="*/ 1020306 h 5406119"/>
                    <a:gd name="connsiteX30" fmla="*/ 1280829 w 3513559"/>
                    <a:gd name="connsiteY30" fmla="*/ 936486 h 5406119"/>
                    <a:gd name="connsiteX31" fmla="*/ 1547529 w 3513559"/>
                    <a:gd name="connsiteY31" fmla="*/ 448806 h 5406119"/>
                    <a:gd name="connsiteX32" fmla="*/ 1791369 w 3513559"/>
                    <a:gd name="connsiteY32" fmla="*/ 52566 h 5406119"/>
                    <a:gd name="connsiteX33" fmla="*/ 2065689 w 3513559"/>
                    <a:gd name="connsiteY33" fmla="*/ 128766 h 5406119"/>
                    <a:gd name="connsiteX34" fmla="*/ 2408589 w 3513559"/>
                    <a:gd name="connsiteY34" fmla="*/ 75426 h 5406119"/>
                    <a:gd name="connsiteX35" fmla="*/ 2545749 w 3513559"/>
                    <a:gd name="connsiteY35" fmla="*/ 273546 h 5406119"/>
                    <a:gd name="connsiteX36" fmla="*/ 3063909 w 3513559"/>
                    <a:gd name="connsiteY36" fmla="*/ 250686 h 5406119"/>
                    <a:gd name="connsiteX37" fmla="*/ 3170589 w 3513559"/>
                    <a:gd name="connsiteY37" fmla="*/ 29706 h 5406119"/>
                    <a:gd name="connsiteX38" fmla="*/ 3320609 w 3513559"/>
                    <a:gd name="connsiteY38" fmla="*/ 178 h 5406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513559" h="5406119">
                      <a:moveTo>
                        <a:pt x="3320609" y="178"/>
                      </a:moveTo>
                      <a:cubicBezTo>
                        <a:pt x="3378551" y="2402"/>
                        <a:pt x="3436019" y="25894"/>
                        <a:pt x="3467769" y="98286"/>
                      </a:cubicBezTo>
                      <a:cubicBezTo>
                        <a:pt x="3507457" y="188774"/>
                        <a:pt x="3504977" y="243542"/>
                        <a:pt x="3513349" y="418862"/>
                      </a:cubicBezTo>
                      <a:lnTo>
                        <a:pt x="3513559" y="422990"/>
                      </a:lnTo>
                      <a:lnTo>
                        <a:pt x="3447461" y="501030"/>
                      </a:lnTo>
                      <a:cubicBezTo>
                        <a:pt x="3289577" y="688086"/>
                        <a:pt x="3148333" y="860286"/>
                        <a:pt x="3087173" y="968570"/>
                      </a:cubicBezTo>
                      <a:cubicBezTo>
                        <a:pt x="2924077" y="1257326"/>
                        <a:pt x="3226205" y="1024718"/>
                        <a:pt x="3103213" y="1401706"/>
                      </a:cubicBezTo>
                      <a:cubicBezTo>
                        <a:pt x="2980225" y="1778698"/>
                        <a:pt x="2464203" y="2832126"/>
                        <a:pt x="2349235" y="3230506"/>
                      </a:cubicBezTo>
                      <a:cubicBezTo>
                        <a:pt x="2234267" y="3628886"/>
                        <a:pt x="2485593" y="3436382"/>
                        <a:pt x="2413404" y="3791982"/>
                      </a:cubicBezTo>
                      <a:cubicBezTo>
                        <a:pt x="2341215" y="4147582"/>
                        <a:pt x="2103256" y="5166254"/>
                        <a:pt x="1916098" y="5364106"/>
                      </a:cubicBezTo>
                      <a:cubicBezTo>
                        <a:pt x="1775730" y="5512494"/>
                        <a:pt x="1581219" y="5232262"/>
                        <a:pt x="1427315" y="5074974"/>
                      </a:cubicBezTo>
                      <a:lnTo>
                        <a:pt x="1398374" y="5046906"/>
                      </a:lnTo>
                      <a:lnTo>
                        <a:pt x="1400845" y="5037950"/>
                      </a:lnTo>
                      <a:cubicBezTo>
                        <a:pt x="1423070" y="4981438"/>
                        <a:pt x="1452280" y="4935718"/>
                        <a:pt x="1471330" y="4891266"/>
                      </a:cubicBezTo>
                      <a:cubicBezTo>
                        <a:pt x="1509430" y="4802366"/>
                        <a:pt x="1600870" y="4809986"/>
                        <a:pt x="1600870" y="4716006"/>
                      </a:cubicBezTo>
                      <a:cubicBezTo>
                        <a:pt x="1600870" y="4622026"/>
                        <a:pt x="1548800" y="4406126"/>
                        <a:pt x="1471330" y="4327386"/>
                      </a:cubicBezTo>
                      <a:cubicBezTo>
                        <a:pt x="1393860" y="4248646"/>
                        <a:pt x="1275750" y="4333734"/>
                        <a:pt x="1136050" y="4243566"/>
                      </a:cubicBezTo>
                      <a:cubicBezTo>
                        <a:pt x="996350" y="4153398"/>
                        <a:pt x="716950" y="3914638"/>
                        <a:pt x="633130" y="3786366"/>
                      </a:cubicBezTo>
                      <a:cubicBezTo>
                        <a:pt x="549310" y="3658094"/>
                        <a:pt x="730920" y="3651746"/>
                        <a:pt x="633130" y="3473946"/>
                      </a:cubicBezTo>
                      <a:cubicBezTo>
                        <a:pt x="535340" y="3296146"/>
                        <a:pt x="191170" y="2897366"/>
                        <a:pt x="46390" y="2719566"/>
                      </a:cubicBezTo>
                      <a:lnTo>
                        <a:pt x="0" y="2657166"/>
                      </a:lnTo>
                      <a:lnTo>
                        <a:pt x="20441" y="2651782"/>
                      </a:lnTo>
                      <a:cubicBezTo>
                        <a:pt x="181684" y="2624238"/>
                        <a:pt x="386273" y="2650830"/>
                        <a:pt x="480729" y="2635746"/>
                      </a:cubicBezTo>
                      <a:cubicBezTo>
                        <a:pt x="631859" y="2611614"/>
                        <a:pt x="642019" y="2664958"/>
                        <a:pt x="716949" y="2635746"/>
                      </a:cubicBezTo>
                      <a:cubicBezTo>
                        <a:pt x="791879" y="2606534"/>
                        <a:pt x="833789" y="2485886"/>
                        <a:pt x="930309" y="2460486"/>
                      </a:cubicBezTo>
                      <a:cubicBezTo>
                        <a:pt x="1026829" y="2435086"/>
                        <a:pt x="1264319" y="2529066"/>
                        <a:pt x="1296069" y="2483346"/>
                      </a:cubicBezTo>
                      <a:cubicBezTo>
                        <a:pt x="1327819" y="2437626"/>
                        <a:pt x="1127159" y="2280146"/>
                        <a:pt x="1120809" y="2186166"/>
                      </a:cubicBezTo>
                      <a:cubicBezTo>
                        <a:pt x="1114459" y="2092186"/>
                        <a:pt x="1274479" y="2017254"/>
                        <a:pt x="1257969" y="1919466"/>
                      </a:cubicBezTo>
                      <a:cubicBezTo>
                        <a:pt x="1241459" y="1821678"/>
                        <a:pt x="1062389" y="1749286"/>
                        <a:pt x="1021749" y="1599426"/>
                      </a:cubicBezTo>
                      <a:cubicBezTo>
                        <a:pt x="981109" y="1449566"/>
                        <a:pt x="970949" y="1130798"/>
                        <a:pt x="1014129" y="1020306"/>
                      </a:cubicBezTo>
                      <a:cubicBezTo>
                        <a:pt x="1057309" y="909814"/>
                        <a:pt x="1191929" y="1031734"/>
                        <a:pt x="1280829" y="936486"/>
                      </a:cubicBezTo>
                      <a:cubicBezTo>
                        <a:pt x="1369729" y="841238"/>
                        <a:pt x="1462439" y="596126"/>
                        <a:pt x="1547529" y="448806"/>
                      </a:cubicBezTo>
                      <a:cubicBezTo>
                        <a:pt x="1632619" y="301486"/>
                        <a:pt x="1705009" y="105906"/>
                        <a:pt x="1791369" y="52566"/>
                      </a:cubicBezTo>
                      <a:cubicBezTo>
                        <a:pt x="1877729" y="-774"/>
                        <a:pt x="1962819" y="124958"/>
                        <a:pt x="2065689" y="128766"/>
                      </a:cubicBezTo>
                      <a:cubicBezTo>
                        <a:pt x="2168559" y="132574"/>
                        <a:pt x="2328579" y="51294"/>
                        <a:pt x="2408589" y="75426"/>
                      </a:cubicBezTo>
                      <a:cubicBezTo>
                        <a:pt x="2488599" y="99558"/>
                        <a:pt x="2436529" y="244334"/>
                        <a:pt x="2545749" y="273546"/>
                      </a:cubicBezTo>
                      <a:cubicBezTo>
                        <a:pt x="2654969" y="302758"/>
                        <a:pt x="2959769" y="291326"/>
                        <a:pt x="3063909" y="250686"/>
                      </a:cubicBezTo>
                      <a:cubicBezTo>
                        <a:pt x="3168049" y="210046"/>
                        <a:pt x="3103279" y="55106"/>
                        <a:pt x="3170589" y="29706"/>
                      </a:cubicBezTo>
                      <a:cubicBezTo>
                        <a:pt x="3204245" y="17006"/>
                        <a:pt x="3262665" y="-2042"/>
                        <a:pt x="3320609" y="17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1" name="フリーフォーム: 図形 1970">
                  <a:extLst>
                    <a:ext uri="{FF2B5EF4-FFF2-40B4-BE49-F238E27FC236}">
                      <a16:creationId xmlns:a16="http://schemas.microsoft.com/office/drawing/2014/main" id="{D17A386C-2335-074B-CC2F-8CD6BFCF9368}"/>
                    </a:ext>
                  </a:extLst>
                </p:cNvPr>
                <p:cNvSpPr/>
                <p:nvPr/>
              </p:nvSpPr>
              <p:spPr>
                <a:xfrm>
                  <a:off x="11563218" y="37726516"/>
                  <a:ext cx="4199308" cy="3922964"/>
                </a:xfrm>
                <a:custGeom>
                  <a:avLst/>
                  <a:gdLst>
                    <a:gd name="connsiteX0" fmla="*/ 619751 w 4199308"/>
                    <a:gd name="connsiteY0" fmla="*/ 2296644 h 3922964"/>
                    <a:gd name="connsiteX1" fmla="*/ 698630 w 4199308"/>
                    <a:gd name="connsiteY1" fmla="*/ 2310236 h 3922964"/>
                    <a:gd name="connsiteX2" fmla="*/ 736730 w 4199308"/>
                    <a:gd name="connsiteY2" fmla="*/ 2761084 h 3922964"/>
                    <a:gd name="connsiteX3" fmla="*/ 781180 w 4199308"/>
                    <a:gd name="connsiteY3" fmla="*/ 2957932 h 3922964"/>
                    <a:gd name="connsiteX4" fmla="*/ 400180 w 4199308"/>
                    <a:gd name="connsiteY4" fmla="*/ 3440532 h 3922964"/>
                    <a:gd name="connsiteX5" fmla="*/ 273180 w 4199308"/>
                    <a:gd name="connsiteY5" fmla="*/ 3618332 h 3922964"/>
                    <a:gd name="connsiteX6" fmla="*/ 130 w 4199308"/>
                    <a:gd name="connsiteY6" fmla="*/ 3472284 h 3922964"/>
                    <a:gd name="connsiteX7" fmla="*/ 235080 w 4199308"/>
                    <a:gd name="connsiteY7" fmla="*/ 3211932 h 3922964"/>
                    <a:gd name="connsiteX8" fmla="*/ 82680 w 4199308"/>
                    <a:gd name="connsiteY8" fmla="*/ 3084932 h 3922964"/>
                    <a:gd name="connsiteX9" fmla="*/ 298580 w 4199308"/>
                    <a:gd name="connsiteY9" fmla="*/ 2468984 h 3922964"/>
                    <a:gd name="connsiteX10" fmla="*/ 619751 w 4199308"/>
                    <a:gd name="connsiteY10" fmla="*/ 2296644 h 3922964"/>
                    <a:gd name="connsiteX11" fmla="*/ 1514753 w 4199308"/>
                    <a:gd name="connsiteY11" fmla="*/ 2250712 h 3922964"/>
                    <a:gd name="connsiteX12" fmla="*/ 1536831 w 4199308"/>
                    <a:gd name="connsiteY12" fmla="*/ 2253084 h 3922964"/>
                    <a:gd name="connsiteX13" fmla="*/ 1384431 w 4199308"/>
                    <a:gd name="connsiteY13" fmla="*/ 2907132 h 3922964"/>
                    <a:gd name="connsiteX14" fmla="*/ 984381 w 4199308"/>
                    <a:gd name="connsiteY14" fmla="*/ 2862684 h 3922964"/>
                    <a:gd name="connsiteX15" fmla="*/ 831981 w 4199308"/>
                    <a:gd name="connsiteY15" fmla="*/ 2684884 h 3922964"/>
                    <a:gd name="connsiteX16" fmla="*/ 1514753 w 4199308"/>
                    <a:gd name="connsiteY16" fmla="*/ 2250712 h 3922964"/>
                    <a:gd name="connsiteX17" fmla="*/ 3271424 w 4199308"/>
                    <a:gd name="connsiteY17" fmla="*/ 124 h 3922964"/>
                    <a:gd name="connsiteX18" fmla="*/ 3632332 w 4199308"/>
                    <a:gd name="connsiteY18" fmla="*/ 100436 h 3922964"/>
                    <a:gd name="connsiteX19" fmla="*/ 3975232 w 4199308"/>
                    <a:gd name="connsiteY19" fmla="*/ 703684 h 3922964"/>
                    <a:gd name="connsiteX20" fmla="*/ 4000632 w 4199308"/>
                    <a:gd name="connsiteY20" fmla="*/ 1135484 h 3922964"/>
                    <a:gd name="connsiteX21" fmla="*/ 4121927 w 4199308"/>
                    <a:gd name="connsiteY21" fmla="*/ 1275728 h 3922964"/>
                    <a:gd name="connsiteX22" fmla="*/ 4199308 w 4199308"/>
                    <a:gd name="connsiteY22" fmla="*/ 1336668 h 3922964"/>
                    <a:gd name="connsiteX23" fmla="*/ 4196371 w 4199308"/>
                    <a:gd name="connsiteY23" fmla="*/ 1335036 h 3922964"/>
                    <a:gd name="connsiteX24" fmla="*/ 4065402 w 4199308"/>
                    <a:gd name="connsiteY24" fmla="*/ 1318364 h 3922964"/>
                    <a:gd name="connsiteX25" fmla="*/ 3821562 w 4199308"/>
                    <a:gd name="connsiteY25" fmla="*/ 1714604 h 3922964"/>
                    <a:gd name="connsiteX26" fmla="*/ 3554862 w 4199308"/>
                    <a:gd name="connsiteY26" fmla="*/ 2202284 h 3922964"/>
                    <a:gd name="connsiteX27" fmla="*/ 3288162 w 4199308"/>
                    <a:gd name="connsiteY27" fmla="*/ 2286104 h 3922964"/>
                    <a:gd name="connsiteX28" fmla="*/ 3295782 w 4199308"/>
                    <a:gd name="connsiteY28" fmla="*/ 2865224 h 3922964"/>
                    <a:gd name="connsiteX29" fmla="*/ 3532002 w 4199308"/>
                    <a:gd name="connsiteY29" fmla="*/ 3185264 h 3922964"/>
                    <a:gd name="connsiteX30" fmla="*/ 3394842 w 4199308"/>
                    <a:gd name="connsiteY30" fmla="*/ 3451964 h 3922964"/>
                    <a:gd name="connsiteX31" fmla="*/ 3570102 w 4199308"/>
                    <a:gd name="connsiteY31" fmla="*/ 3749144 h 3922964"/>
                    <a:gd name="connsiteX32" fmla="*/ 3204342 w 4199308"/>
                    <a:gd name="connsiteY32" fmla="*/ 3726284 h 3922964"/>
                    <a:gd name="connsiteX33" fmla="*/ 2990982 w 4199308"/>
                    <a:gd name="connsiteY33" fmla="*/ 3901544 h 3922964"/>
                    <a:gd name="connsiteX34" fmla="*/ 2754762 w 4199308"/>
                    <a:gd name="connsiteY34" fmla="*/ 3901544 h 3922964"/>
                    <a:gd name="connsiteX35" fmla="*/ 2294474 w 4199308"/>
                    <a:gd name="connsiteY35" fmla="*/ 3917580 h 3922964"/>
                    <a:gd name="connsiteX36" fmla="*/ 2274033 w 4199308"/>
                    <a:gd name="connsiteY36" fmla="*/ 3922964 h 3922964"/>
                    <a:gd name="connsiteX37" fmla="*/ 2273304 w 4199308"/>
                    <a:gd name="connsiteY37" fmla="*/ 3921984 h 3922964"/>
                    <a:gd name="connsiteX38" fmla="*/ 2038483 w 4199308"/>
                    <a:gd name="connsiteY38" fmla="*/ 3672944 h 3922964"/>
                    <a:gd name="connsiteX39" fmla="*/ 1360303 w 4199308"/>
                    <a:gd name="connsiteY39" fmla="*/ 3825344 h 3922964"/>
                    <a:gd name="connsiteX40" fmla="*/ 1311761 w 4199308"/>
                    <a:gd name="connsiteY40" fmla="*/ 3788044 h 3922964"/>
                    <a:gd name="connsiteX41" fmla="*/ 1289089 w 4199308"/>
                    <a:gd name="connsiteY41" fmla="*/ 3760500 h 3922964"/>
                    <a:gd name="connsiteX42" fmla="*/ 1334261 w 4199308"/>
                    <a:gd name="connsiteY42" fmla="*/ 3691692 h 3922964"/>
                    <a:gd name="connsiteX43" fmla="*/ 1623395 w 4199308"/>
                    <a:gd name="connsiteY43" fmla="*/ 3100644 h 3922964"/>
                    <a:gd name="connsiteX44" fmla="*/ 1912152 w 4199308"/>
                    <a:gd name="connsiteY44" fmla="*/ 2731672 h 3922964"/>
                    <a:gd name="connsiteX45" fmla="*/ 1864026 w 4199308"/>
                    <a:gd name="connsiteY45" fmla="*/ 2491044 h 3922964"/>
                    <a:gd name="connsiteX46" fmla="*/ 2024447 w 4199308"/>
                    <a:gd name="connsiteY46" fmla="*/ 2089988 h 3922964"/>
                    <a:gd name="connsiteX47" fmla="*/ 1543184 w 4199308"/>
                    <a:gd name="connsiteY47" fmla="*/ 2041864 h 3922964"/>
                    <a:gd name="connsiteX48" fmla="*/ 1976321 w 4199308"/>
                    <a:gd name="connsiteY48" fmla="*/ 1672896 h 3922964"/>
                    <a:gd name="connsiteX49" fmla="*/ 2024447 w 4199308"/>
                    <a:gd name="connsiteY49" fmla="*/ 1448304 h 3922964"/>
                    <a:gd name="connsiteX50" fmla="*/ 1607352 w 4199308"/>
                    <a:gd name="connsiteY50" fmla="*/ 1079336 h 3922964"/>
                    <a:gd name="connsiteX51" fmla="*/ 1366721 w 4199308"/>
                    <a:gd name="connsiteY51" fmla="*/ 678284 h 3922964"/>
                    <a:gd name="connsiteX52" fmla="*/ 1361970 w 4199308"/>
                    <a:gd name="connsiteY52" fmla="*/ 655896 h 3922964"/>
                    <a:gd name="connsiteX53" fmla="*/ 1381505 w 4199308"/>
                    <a:gd name="connsiteY53" fmla="*/ 652884 h 3922964"/>
                    <a:gd name="connsiteX54" fmla="*/ 1720982 w 4199308"/>
                    <a:gd name="connsiteY54" fmla="*/ 652884 h 3922964"/>
                    <a:gd name="connsiteX55" fmla="*/ 1701932 w 4199308"/>
                    <a:gd name="connsiteY55" fmla="*/ 468732 h 3922964"/>
                    <a:gd name="connsiteX56" fmla="*/ 1873382 w 4199308"/>
                    <a:gd name="connsiteY56" fmla="*/ 265532 h 3922964"/>
                    <a:gd name="connsiteX57" fmla="*/ 2121032 w 4199308"/>
                    <a:gd name="connsiteY57" fmla="*/ 278236 h 3922964"/>
                    <a:gd name="connsiteX58" fmla="*/ 2209932 w 4199308"/>
                    <a:gd name="connsiteY58" fmla="*/ 81384 h 3922964"/>
                    <a:gd name="connsiteX59" fmla="*/ 2838582 w 4199308"/>
                    <a:gd name="connsiteY59" fmla="*/ 398884 h 3922964"/>
                    <a:gd name="connsiteX60" fmla="*/ 3124332 w 4199308"/>
                    <a:gd name="connsiteY60" fmla="*/ 595732 h 3922964"/>
                    <a:gd name="connsiteX61" fmla="*/ 3264032 w 4199308"/>
                    <a:gd name="connsiteY61" fmla="*/ 443332 h 3922964"/>
                    <a:gd name="connsiteX62" fmla="*/ 3168782 w 4199308"/>
                    <a:gd name="connsiteY62" fmla="*/ 151236 h 3922964"/>
                    <a:gd name="connsiteX63" fmla="*/ 3187832 w 4199308"/>
                    <a:gd name="connsiteY63" fmla="*/ 5184 h 3922964"/>
                    <a:gd name="connsiteX64" fmla="*/ 3271424 w 4199308"/>
                    <a:gd name="connsiteY64" fmla="*/ 124 h 39229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4199308" h="3922964">
                      <a:moveTo>
                        <a:pt x="619751" y="2296644"/>
                      </a:moveTo>
                      <a:cubicBezTo>
                        <a:pt x="652659" y="2293964"/>
                        <a:pt x="680374" y="2298064"/>
                        <a:pt x="698630" y="2310236"/>
                      </a:cubicBezTo>
                      <a:cubicBezTo>
                        <a:pt x="771655" y="2358916"/>
                        <a:pt x="722972" y="2653132"/>
                        <a:pt x="736730" y="2761084"/>
                      </a:cubicBezTo>
                      <a:cubicBezTo>
                        <a:pt x="750488" y="2869036"/>
                        <a:pt x="837272" y="2844692"/>
                        <a:pt x="781180" y="2957932"/>
                      </a:cubicBezTo>
                      <a:cubicBezTo>
                        <a:pt x="725088" y="3071176"/>
                        <a:pt x="484847" y="3330468"/>
                        <a:pt x="400180" y="3440532"/>
                      </a:cubicBezTo>
                      <a:cubicBezTo>
                        <a:pt x="315513" y="3550600"/>
                        <a:pt x="339855" y="3613044"/>
                        <a:pt x="273180" y="3618332"/>
                      </a:cubicBezTo>
                      <a:cubicBezTo>
                        <a:pt x="206505" y="3623628"/>
                        <a:pt x="6480" y="3540016"/>
                        <a:pt x="130" y="3472284"/>
                      </a:cubicBezTo>
                      <a:cubicBezTo>
                        <a:pt x="-6220" y="3404552"/>
                        <a:pt x="221322" y="3276492"/>
                        <a:pt x="235080" y="3211932"/>
                      </a:cubicBezTo>
                      <a:cubicBezTo>
                        <a:pt x="248838" y="3147376"/>
                        <a:pt x="72097" y="3208760"/>
                        <a:pt x="82680" y="3084932"/>
                      </a:cubicBezTo>
                      <a:cubicBezTo>
                        <a:pt x="93263" y="2961108"/>
                        <a:pt x="195922" y="2595984"/>
                        <a:pt x="298580" y="2468984"/>
                      </a:cubicBezTo>
                      <a:cubicBezTo>
                        <a:pt x="375574" y="2373736"/>
                        <a:pt x="521028" y="2304680"/>
                        <a:pt x="619751" y="2296644"/>
                      </a:cubicBezTo>
                      <a:close/>
                      <a:moveTo>
                        <a:pt x="1514753" y="2250712"/>
                      </a:moveTo>
                      <a:cubicBezTo>
                        <a:pt x="1523647" y="2250032"/>
                        <a:pt x="1531076" y="2250768"/>
                        <a:pt x="1536831" y="2253084"/>
                      </a:cubicBezTo>
                      <a:cubicBezTo>
                        <a:pt x="1628906" y="2290124"/>
                        <a:pt x="1478623" y="2807652"/>
                        <a:pt x="1384431" y="2907132"/>
                      </a:cubicBezTo>
                      <a:cubicBezTo>
                        <a:pt x="1290239" y="3006616"/>
                        <a:pt x="1076456" y="2899724"/>
                        <a:pt x="984381" y="2862684"/>
                      </a:cubicBezTo>
                      <a:cubicBezTo>
                        <a:pt x="892306" y="2825644"/>
                        <a:pt x="739906" y="2786484"/>
                        <a:pt x="831981" y="2684884"/>
                      </a:cubicBezTo>
                      <a:cubicBezTo>
                        <a:pt x="918301" y="2589632"/>
                        <a:pt x="1381343" y="2260912"/>
                        <a:pt x="1514753" y="2250712"/>
                      </a:cubicBezTo>
                      <a:close/>
                      <a:moveTo>
                        <a:pt x="3271424" y="124"/>
                      </a:moveTo>
                      <a:cubicBezTo>
                        <a:pt x="3376546" y="-1564"/>
                        <a:pt x="3533907" y="13120"/>
                        <a:pt x="3632332" y="100436"/>
                      </a:cubicBezTo>
                      <a:cubicBezTo>
                        <a:pt x="3763565" y="216852"/>
                        <a:pt x="3913849" y="531176"/>
                        <a:pt x="3975232" y="703684"/>
                      </a:cubicBezTo>
                      <a:cubicBezTo>
                        <a:pt x="4036615" y="876192"/>
                        <a:pt x="3910674" y="924876"/>
                        <a:pt x="4000632" y="1135484"/>
                      </a:cubicBezTo>
                      <a:cubicBezTo>
                        <a:pt x="4023122" y="1188136"/>
                        <a:pt x="4067836" y="1231528"/>
                        <a:pt x="4121927" y="1275728"/>
                      </a:cubicBezTo>
                      <a:lnTo>
                        <a:pt x="4199308" y="1336668"/>
                      </a:lnTo>
                      <a:lnTo>
                        <a:pt x="4196371" y="1335036"/>
                      </a:lnTo>
                      <a:cubicBezTo>
                        <a:pt x="4151444" y="1309792"/>
                        <a:pt x="4108582" y="1291692"/>
                        <a:pt x="4065402" y="1318364"/>
                      </a:cubicBezTo>
                      <a:cubicBezTo>
                        <a:pt x="3979042" y="1371704"/>
                        <a:pt x="3906652" y="1567284"/>
                        <a:pt x="3821562" y="1714604"/>
                      </a:cubicBezTo>
                      <a:cubicBezTo>
                        <a:pt x="3736472" y="1861924"/>
                        <a:pt x="3643762" y="2107036"/>
                        <a:pt x="3554862" y="2202284"/>
                      </a:cubicBezTo>
                      <a:cubicBezTo>
                        <a:pt x="3465962" y="2297532"/>
                        <a:pt x="3331342" y="2175612"/>
                        <a:pt x="3288162" y="2286104"/>
                      </a:cubicBezTo>
                      <a:cubicBezTo>
                        <a:pt x="3244982" y="2396596"/>
                        <a:pt x="3255142" y="2715364"/>
                        <a:pt x="3295782" y="2865224"/>
                      </a:cubicBezTo>
                      <a:cubicBezTo>
                        <a:pt x="3336422" y="3015084"/>
                        <a:pt x="3515492" y="3087476"/>
                        <a:pt x="3532002" y="3185264"/>
                      </a:cubicBezTo>
                      <a:cubicBezTo>
                        <a:pt x="3548512" y="3283052"/>
                        <a:pt x="3388492" y="3357984"/>
                        <a:pt x="3394842" y="3451964"/>
                      </a:cubicBezTo>
                      <a:cubicBezTo>
                        <a:pt x="3401192" y="3545944"/>
                        <a:pt x="3601852" y="3703424"/>
                        <a:pt x="3570102" y="3749144"/>
                      </a:cubicBezTo>
                      <a:cubicBezTo>
                        <a:pt x="3538352" y="3794864"/>
                        <a:pt x="3300862" y="3700884"/>
                        <a:pt x="3204342" y="3726284"/>
                      </a:cubicBezTo>
                      <a:cubicBezTo>
                        <a:pt x="3107822" y="3751684"/>
                        <a:pt x="3065912" y="3872332"/>
                        <a:pt x="2990982" y="3901544"/>
                      </a:cubicBezTo>
                      <a:cubicBezTo>
                        <a:pt x="2916052" y="3930756"/>
                        <a:pt x="2905892" y="3877412"/>
                        <a:pt x="2754762" y="3901544"/>
                      </a:cubicBezTo>
                      <a:cubicBezTo>
                        <a:pt x="2660306" y="3916628"/>
                        <a:pt x="2455717" y="3890036"/>
                        <a:pt x="2294474" y="3917580"/>
                      </a:cubicBezTo>
                      <a:lnTo>
                        <a:pt x="2274033" y="3922964"/>
                      </a:lnTo>
                      <a:lnTo>
                        <a:pt x="2273304" y="3921984"/>
                      </a:lnTo>
                      <a:cubicBezTo>
                        <a:pt x="2178500" y="3781848"/>
                        <a:pt x="2178500" y="3696280"/>
                        <a:pt x="2038483" y="3672944"/>
                      </a:cubicBezTo>
                      <a:cubicBezTo>
                        <a:pt x="1878463" y="3646276"/>
                        <a:pt x="1616843" y="3956156"/>
                        <a:pt x="1360303" y="3825344"/>
                      </a:cubicBezTo>
                      <a:cubicBezTo>
                        <a:pt x="1344269" y="3817168"/>
                        <a:pt x="1328087" y="3804496"/>
                        <a:pt x="1311761" y="3788044"/>
                      </a:cubicBezTo>
                      <a:lnTo>
                        <a:pt x="1289089" y="3760500"/>
                      </a:lnTo>
                      <a:lnTo>
                        <a:pt x="1334261" y="3691692"/>
                      </a:lnTo>
                      <a:cubicBezTo>
                        <a:pt x="1441919" y="3508212"/>
                        <a:pt x="1537169" y="3239004"/>
                        <a:pt x="1623395" y="3100644"/>
                      </a:cubicBezTo>
                      <a:cubicBezTo>
                        <a:pt x="1738363" y="2916156"/>
                        <a:pt x="1872047" y="2833272"/>
                        <a:pt x="1912152" y="2731672"/>
                      </a:cubicBezTo>
                      <a:cubicBezTo>
                        <a:pt x="1952257" y="2630072"/>
                        <a:pt x="1845310" y="2597988"/>
                        <a:pt x="1864026" y="2491044"/>
                      </a:cubicBezTo>
                      <a:cubicBezTo>
                        <a:pt x="1882742" y="2384096"/>
                        <a:pt x="2077921" y="2164852"/>
                        <a:pt x="2024447" y="2089988"/>
                      </a:cubicBezTo>
                      <a:cubicBezTo>
                        <a:pt x="1970973" y="2015124"/>
                        <a:pt x="1551205" y="2111380"/>
                        <a:pt x="1543184" y="2041864"/>
                      </a:cubicBezTo>
                      <a:cubicBezTo>
                        <a:pt x="1535163" y="1972348"/>
                        <a:pt x="1896111" y="1771820"/>
                        <a:pt x="1976321" y="1672896"/>
                      </a:cubicBezTo>
                      <a:cubicBezTo>
                        <a:pt x="2056531" y="1573968"/>
                        <a:pt x="2085942" y="1547232"/>
                        <a:pt x="2024447" y="1448304"/>
                      </a:cubicBezTo>
                      <a:cubicBezTo>
                        <a:pt x="1962952" y="1349380"/>
                        <a:pt x="1716973" y="1207676"/>
                        <a:pt x="1607352" y="1079336"/>
                      </a:cubicBezTo>
                      <a:cubicBezTo>
                        <a:pt x="1497731" y="951000"/>
                        <a:pt x="1398805" y="769188"/>
                        <a:pt x="1366721" y="678284"/>
                      </a:cubicBezTo>
                      <a:lnTo>
                        <a:pt x="1361970" y="655896"/>
                      </a:lnTo>
                      <a:lnTo>
                        <a:pt x="1381505" y="652884"/>
                      </a:lnTo>
                      <a:cubicBezTo>
                        <a:pt x="1494962" y="645144"/>
                        <a:pt x="1670182" y="679076"/>
                        <a:pt x="1720982" y="652884"/>
                      </a:cubicBezTo>
                      <a:cubicBezTo>
                        <a:pt x="1788715" y="617960"/>
                        <a:pt x="1676532" y="533292"/>
                        <a:pt x="1701932" y="468732"/>
                      </a:cubicBezTo>
                      <a:cubicBezTo>
                        <a:pt x="1727332" y="404176"/>
                        <a:pt x="1803532" y="297284"/>
                        <a:pt x="1873382" y="265532"/>
                      </a:cubicBezTo>
                      <a:cubicBezTo>
                        <a:pt x="1943232" y="233784"/>
                        <a:pt x="2064940" y="308924"/>
                        <a:pt x="2121032" y="278236"/>
                      </a:cubicBezTo>
                      <a:cubicBezTo>
                        <a:pt x="2177124" y="247540"/>
                        <a:pt x="2090340" y="61276"/>
                        <a:pt x="2209932" y="81384"/>
                      </a:cubicBezTo>
                      <a:cubicBezTo>
                        <a:pt x="2329524" y="101492"/>
                        <a:pt x="2686182" y="313160"/>
                        <a:pt x="2838582" y="398884"/>
                      </a:cubicBezTo>
                      <a:cubicBezTo>
                        <a:pt x="2990982" y="484608"/>
                        <a:pt x="3053424" y="588324"/>
                        <a:pt x="3124332" y="595732"/>
                      </a:cubicBezTo>
                      <a:cubicBezTo>
                        <a:pt x="3195240" y="603140"/>
                        <a:pt x="3256624" y="517416"/>
                        <a:pt x="3264032" y="443332"/>
                      </a:cubicBezTo>
                      <a:cubicBezTo>
                        <a:pt x="3271440" y="369252"/>
                        <a:pt x="3181482" y="224260"/>
                        <a:pt x="3168782" y="151236"/>
                      </a:cubicBezTo>
                      <a:cubicBezTo>
                        <a:pt x="3156082" y="78208"/>
                        <a:pt x="3110574" y="13652"/>
                        <a:pt x="3187832" y="5184"/>
                      </a:cubicBezTo>
                      <a:cubicBezTo>
                        <a:pt x="3207146" y="3068"/>
                        <a:pt x="3236383" y="684"/>
                        <a:pt x="3271424" y="12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2" name="フリーフォーム: 図形 1971">
                  <a:extLst>
                    <a:ext uri="{FF2B5EF4-FFF2-40B4-BE49-F238E27FC236}">
                      <a16:creationId xmlns:a16="http://schemas.microsoft.com/office/drawing/2014/main" id="{12794471-7217-46E6-F335-BB6FF4D0A581}"/>
                    </a:ext>
                  </a:extLst>
                </p:cNvPr>
                <p:cNvSpPr/>
                <p:nvPr/>
              </p:nvSpPr>
              <p:spPr>
                <a:xfrm>
                  <a:off x="14203950" y="35928363"/>
                  <a:ext cx="3728659" cy="3486941"/>
                </a:xfrm>
                <a:custGeom>
                  <a:avLst/>
                  <a:gdLst>
                    <a:gd name="connsiteX0" fmla="*/ 2323792 w 3728659"/>
                    <a:gd name="connsiteY0" fmla="*/ 45 h 3486941"/>
                    <a:gd name="connsiteX1" fmla="*/ 2704431 w 3728659"/>
                    <a:gd name="connsiteY1" fmla="*/ 182417 h 3486941"/>
                    <a:gd name="connsiteX2" fmla="*/ 2816727 w 3728659"/>
                    <a:gd name="connsiteY2" fmla="*/ 743889 h 3486941"/>
                    <a:gd name="connsiteX3" fmla="*/ 2511927 w 3728659"/>
                    <a:gd name="connsiteY3" fmla="*/ 1080773 h 3486941"/>
                    <a:gd name="connsiteX4" fmla="*/ 2078790 w 3728659"/>
                    <a:gd name="connsiteY4" fmla="*/ 1305365 h 3486941"/>
                    <a:gd name="connsiteX5" fmla="*/ 2159000 w 3728659"/>
                    <a:gd name="connsiteY5" fmla="*/ 1545997 h 3486941"/>
                    <a:gd name="connsiteX6" fmla="*/ 2576095 w 3728659"/>
                    <a:gd name="connsiteY6" fmla="*/ 1513909 h 3486941"/>
                    <a:gd name="connsiteX7" fmla="*/ 3265907 w 3728659"/>
                    <a:gd name="connsiteY7" fmla="*/ 1562037 h 3486941"/>
                    <a:gd name="connsiteX8" fmla="*/ 3041315 w 3728659"/>
                    <a:gd name="connsiteY8" fmla="*/ 1963089 h 3486941"/>
                    <a:gd name="connsiteX9" fmla="*/ 3201735 w 3728659"/>
                    <a:gd name="connsiteY9" fmla="*/ 2155597 h 3486941"/>
                    <a:gd name="connsiteX10" fmla="*/ 3554663 w 3728659"/>
                    <a:gd name="connsiteY10" fmla="*/ 2251849 h 3486941"/>
                    <a:gd name="connsiteX11" fmla="*/ 3314031 w 3728659"/>
                    <a:gd name="connsiteY11" fmla="*/ 2428309 h 3486941"/>
                    <a:gd name="connsiteX12" fmla="*/ 3715083 w 3728659"/>
                    <a:gd name="connsiteY12" fmla="*/ 2733109 h 3486941"/>
                    <a:gd name="connsiteX13" fmla="*/ 3241843 w 3728659"/>
                    <a:gd name="connsiteY13" fmla="*/ 3374797 h 3486941"/>
                    <a:gd name="connsiteX14" fmla="*/ 3146861 w 3728659"/>
                    <a:gd name="connsiteY14" fmla="*/ 3486941 h 3486941"/>
                    <a:gd name="connsiteX15" fmla="*/ 3146651 w 3728659"/>
                    <a:gd name="connsiteY15" fmla="*/ 3482813 h 3486941"/>
                    <a:gd name="connsiteX16" fmla="*/ 3101071 w 3728659"/>
                    <a:gd name="connsiteY16" fmla="*/ 3162237 h 3486941"/>
                    <a:gd name="connsiteX17" fmla="*/ 2803891 w 3728659"/>
                    <a:gd name="connsiteY17" fmla="*/ 3093657 h 3486941"/>
                    <a:gd name="connsiteX18" fmla="*/ 2697211 w 3728659"/>
                    <a:gd name="connsiteY18" fmla="*/ 3314637 h 3486941"/>
                    <a:gd name="connsiteX19" fmla="*/ 2179051 w 3728659"/>
                    <a:gd name="connsiteY19" fmla="*/ 3337497 h 3486941"/>
                    <a:gd name="connsiteX20" fmla="*/ 2041891 w 3728659"/>
                    <a:gd name="connsiteY20" fmla="*/ 3139377 h 3486941"/>
                    <a:gd name="connsiteX21" fmla="*/ 1698991 w 3728659"/>
                    <a:gd name="connsiteY21" fmla="*/ 3192717 h 3486941"/>
                    <a:gd name="connsiteX22" fmla="*/ 1624875 w 3728659"/>
                    <a:gd name="connsiteY22" fmla="*/ 3171701 h 3486941"/>
                    <a:gd name="connsiteX23" fmla="*/ 1558577 w 3728659"/>
                    <a:gd name="connsiteY23" fmla="*/ 3134821 h 3486941"/>
                    <a:gd name="connsiteX24" fmla="*/ 1481196 w 3728659"/>
                    <a:gd name="connsiteY24" fmla="*/ 3073881 h 3486941"/>
                    <a:gd name="connsiteX25" fmla="*/ 1359901 w 3728659"/>
                    <a:gd name="connsiteY25" fmla="*/ 2933637 h 3486941"/>
                    <a:gd name="connsiteX26" fmla="*/ 1334501 w 3728659"/>
                    <a:gd name="connsiteY26" fmla="*/ 2501837 h 3486941"/>
                    <a:gd name="connsiteX27" fmla="*/ 991601 w 3728659"/>
                    <a:gd name="connsiteY27" fmla="*/ 1898589 h 3486941"/>
                    <a:gd name="connsiteX28" fmla="*/ 547101 w 3728659"/>
                    <a:gd name="connsiteY28" fmla="*/ 1803337 h 3486941"/>
                    <a:gd name="connsiteX29" fmla="*/ 528051 w 3728659"/>
                    <a:gd name="connsiteY29" fmla="*/ 1949389 h 3486941"/>
                    <a:gd name="connsiteX30" fmla="*/ 623301 w 3728659"/>
                    <a:gd name="connsiteY30" fmla="*/ 2241485 h 3486941"/>
                    <a:gd name="connsiteX31" fmla="*/ 483601 w 3728659"/>
                    <a:gd name="connsiteY31" fmla="*/ 2393885 h 3486941"/>
                    <a:gd name="connsiteX32" fmla="*/ 197851 w 3728659"/>
                    <a:gd name="connsiteY32" fmla="*/ 2197037 h 3486941"/>
                    <a:gd name="connsiteX33" fmla="*/ 131988 w 3728659"/>
                    <a:gd name="connsiteY33" fmla="*/ 2159605 h 3486941"/>
                    <a:gd name="connsiteX34" fmla="*/ 73939 w 3728659"/>
                    <a:gd name="connsiteY34" fmla="*/ 2126513 h 3486941"/>
                    <a:gd name="connsiteX35" fmla="*/ 102204 w 3728659"/>
                    <a:gd name="connsiteY35" fmla="*/ 2080357 h 3486941"/>
                    <a:gd name="connsiteX36" fmla="*/ 191501 w 3728659"/>
                    <a:gd name="connsiteY36" fmla="*/ 1860485 h 3486941"/>
                    <a:gd name="connsiteX37" fmla="*/ 1001 w 3728659"/>
                    <a:gd name="connsiteY37" fmla="*/ 1669989 h 3486941"/>
                    <a:gd name="connsiteX38" fmla="*/ 115301 w 3728659"/>
                    <a:gd name="connsiteY38" fmla="*/ 1530285 h 3486941"/>
                    <a:gd name="connsiteX39" fmla="*/ 89901 w 3728659"/>
                    <a:gd name="connsiteY39" fmla="*/ 1193737 h 3486941"/>
                    <a:gd name="connsiteX40" fmla="*/ 185151 w 3728659"/>
                    <a:gd name="connsiteY40" fmla="*/ 1098485 h 3486941"/>
                    <a:gd name="connsiteX41" fmla="*/ 553451 w 3728659"/>
                    <a:gd name="connsiteY41" fmla="*/ 596837 h 3486941"/>
                    <a:gd name="connsiteX42" fmla="*/ 1086851 w 3728659"/>
                    <a:gd name="connsiteY42" fmla="*/ 622237 h 3486941"/>
                    <a:gd name="connsiteX43" fmla="*/ 1071429 w 3728659"/>
                    <a:gd name="connsiteY43" fmla="*/ 322701 h 3486941"/>
                    <a:gd name="connsiteX44" fmla="*/ 1063867 w 3728659"/>
                    <a:gd name="connsiteY44" fmla="*/ 287037 h 3486941"/>
                    <a:gd name="connsiteX45" fmla="*/ 1105109 w 3728659"/>
                    <a:gd name="connsiteY45" fmla="*/ 299473 h 3486941"/>
                    <a:gd name="connsiteX46" fmla="*/ 1918369 w 3728659"/>
                    <a:gd name="connsiteY46" fmla="*/ 358877 h 3486941"/>
                    <a:gd name="connsiteX47" fmla="*/ 2271295 w 3728659"/>
                    <a:gd name="connsiteY47" fmla="*/ 5953 h 3486941"/>
                    <a:gd name="connsiteX48" fmla="*/ 2323792 w 3728659"/>
                    <a:gd name="connsiteY48" fmla="*/ 45 h 3486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728659" h="3486941">
                      <a:moveTo>
                        <a:pt x="2323792" y="45"/>
                      </a:moveTo>
                      <a:cubicBezTo>
                        <a:pt x="2453231" y="-2111"/>
                        <a:pt x="2624891" y="74801"/>
                        <a:pt x="2704431" y="182417"/>
                      </a:cubicBezTo>
                      <a:cubicBezTo>
                        <a:pt x="2795335" y="305405"/>
                        <a:pt x="2848811" y="594165"/>
                        <a:pt x="2816727" y="743889"/>
                      </a:cubicBezTo>
                      <a:cubicBezTo>
                        <a:pt x="2784643" y="893617"/>
                        <a:pt x="2634915" y="987197"/>
                        <a:pt x="2511927" y="1080773"/>
                      </a:cubicBezTo>
                      <a:cubicBezTo>
                        <a:pt x="2388938" y="1174353"/>
                        <a:pt x="2137611" y="1227825"/>
                        <a:pt x="2078790" y="1305365"/>
                      </a:cubicBezTo>
                      <a:cubicBezTo>
                        <a:pt x="2019969" y="1382901"/>
                        <a:pt x="2076116" y="1511237"/>
                        <a:pt x="2159000" y="1545997"/>
                      </a:cubicBezTo>
                      <a:cubicBezTo>
                        <a:pt x="2241884" y="1580753"/>
                        <a:pt x="2391611" y="1511237"/>
                        <a:pt x="2576095" y="1513909"/>
                      </a:cubicBezTo>
                      <a:cubicBezTo>
                        <a:pt x="2760579" y="1516585"/>
                        <a:pt x="3188367" y="1487173"/>
                        <a:pt x="3265907" y="1562037"/>
                      </a:cubicBezTo>
                      <a:cubicBezTo>
                        <a:pt x="3343443" y="1636901"/>
                        <a:pt x="3052011" y="1864165"/>
                        <a:pt x="3041315" y="1963089"/>
                      </a:cubicBezTo>
                      <a:cubicBezTo>
                        <a:pt x="3030619" y="2062017"/>
                        <a:pt x="3116179" y="2107469"/>
                        <a:pt x="3201735" y="2155597"/>
                      </a:cubicBezTo>
                      <a:cubicBezTo>
                        <a:pt x="3287295" y="2203721"/>
                        <a:pt x="3535947" y="2206397"/>
                        <a:pt x="3554663" y="2251849"/>
                      </a:cubicBezTo>
                      <a:cubicBezTo>
                        <a:pt x="3573379" y="2297301"/>
                        <a:pt x="3287295" y="2348101"/>
                        <a:pt x="3314031" y="2428309"/>
                      </a:cubicBezTo>
                      <a:cubicBezTo>
                        <a:pt x="3340767" y="2508521"/>
                        <a:pt x="3814011" y="2465741"/>
                        <a:pt x="3715083" y="2733109"/>
                      </a:cubicBezTo>
                      <a:cubicBezTo>
                        <a:pt x="3665621" y="2866793"/>
                        <a:pt x="3457743" y="3119457"/>
                        <a:pt x="3241843" y="3374797"/>
                      </a:cubicBezTo>
                      <a:lnTo>
                        <a:pt x="3146861" y="3486941"/>
                      </a:lnTo>
                      <a:lnTo>
                        <a:pt x="3146651" y="3482813"/>
                      </a:lnTo>
                      <a:cubicBezTo>
                        <a:pt x="3138279" y="3307493"/>
                        <a:pt x="3140759" y="3252725"/>
                        <a:pt x="3101071" y="3162237"/>
                      </a:cubicBezTo>
                      <a:cubicBezTo>
                        <a:pt x="3037571" y="3017457"/>
                        <a:pt x="2871201" y="3068257"/>
                        <a:pt x="2803891" y="3093657"/>
                      </a:cubicBezTo>
                      <a:cubicBezTo>
                        <a:pt x="2736581" y="3119057"/>
                        <a:pt x="2801351" y="3273997"/>
                        <a:pt x="2697211" y="3314637"/>
                      </a:cubicBezTo>
                      <a:cubicBezTo>
                        <a:pt x="2593071" y="3355277"/>
                        <a:pt x="2288271" y="3366709"/>
                        <a:pt x="2179051" y="3337497"/>
                      </a:cubicBezTo>
                      <a:cubicBezTo>
                        <a:pt x="2069831" y="3308285"/>
                        <a:pt x="2121901" y="3163509"/>
                        <a:pt x="2041891" y="3139377"/>
                      </a:cubicBezTo>
                      <a:cubicBezTo>
                        <a:pt x="1961881" y="3115245"/>
                        <a:pt x="1801861" y="3196525"/>
                        <a:pt x="1698991" y="3192717"/>
                      </a:cubicBezTo>
                      <a:cubicBezTo>
                        <a:pt x="1673273" y="3191765"/>
                        <a:pt x="1648667" y="3183193"/>
                        <a:pt x="1624875" y="3171701"/>
                      </a:cubicBezTo>
                      <a:lnTo>
                        <a:pt x="1558577" y="3134821"/>
                      </a:lnTo>
                      <a:lnTo>
                        <a:pt x="1481196" y="3073881"/>
                      </a:lnTo>
                      <a:cubicBezTo>
                        <a:pt x="1427105" y="3029681"/>
                        <a:pt x="1382391" y="2986289"/>
                        <a:pt x="1359901" y="2933637"/>
                      </a:cubicBezTo>
                      <a:cubicBezTo>
                        <a:pt x="1269943" y="2723029"/>
                        <a:pt x="1395884" y="2674345"/>
                        <a:pt x="1334501" y="2501837"/>
                      </a:cubicBezTo>
                      <a:cubicBezTo>
                        <a:pt x="1273118" y="2329329"/>
                        <a:pt x="1122834" y="2015005"/>
                        <a:pt x="991601" y="1898589"/>
                      </a:cubicBezTo>
                      <a:cubicBezTo>
                        <a:pt x="860368" y="1782169"/>
                        <a:pt x="624359" y="1794869"/>
                        <a:pt x="547101" y="1803337"/>
                      </a:cubicBezTo>
                      <a:cubicBezTo>
                        <a:pt x="469843" y="1811805"/>
                        <a:pt x="515351" y="1876361"/>
                        <a:pt x="528051" y="1949389"/>
                      </a:cubicBezTo>
                      <a:cubicBezTo>
                        <a:pt x="540751" y="2022413"/>
                        <a:pt x="630709" y="2167405"/>
                        <a:pt x="623301" y="2241485"/>
                      </a:cubicBezTo>
                      <a:cubicBezTo>
                        <a:pt x="615893" y="2315569"/>
                        <a:pt x="554509" y="2401293"/>
                        <a:pt x="483601" y="2393885"/>
                      </a:cubicBezTo>
                      <a:cubicBezTo>
                        <a:pt x="412693" y="2386477"/>
                        <a:pt x="350251" y="2282761"/>
                        <a:pt x="197851" y="2197037"/>
                      </a:cubicBezTo>
                      <a:cubicBezTo>
                        <a:pt x="178801" y="2186321"/>
                        <a:pt x="156559" y="2173637"/>
                        <a:pt x="131988" y="2159605"/>
                      </a:cubicBezTo>
                      <a:lnTo>
                        <a:pt x="73939" y="2126513"/>
                      </a:lnTo>
                      <a:lnTo>
                        <a:pt x="102204" y="2080357"/>
                      </a:lnTo>
                      <a:cubicBezTo>
                        <a:pt x="149697" y="1996485"/>
                        <a:pt x="187797" y="1913405"/>
                        <a:pt x="191501" y="1860485"/>
                      </a:cubicBezTo>
                      <a:cubicBezTo>
                        <a:pt x="198909" y="1754653"/>
                        <a:pt x="13701" y="1725021"/>
                        <a:pt x="1001" y="1669989"/>
                      </a:cubicBezTo>
                      <a:cubicBezTo>
                        <a:pt x="-11699" y="1614953"/>
                        <a:pt x="100484" y="1609661"/>
                        <a:pt x="115301" y="1530285"/>
                      </a:cubicBezTo>
                      <a:cubicBezTo>
                        <a:pt x="130118" y="1450913"/>
                        <a:pt x="78259" y="1265705"/>
                        <a:pt x="89901" y="1193737"/>
                      </a:cubicBezTo>
                      <a:cubicBezTo>
                        <a:pt x="101543" y="1121769"/>
                        <a:pt x="107893" y="1197969"/>
                        <a:pt x="185151" y="1098485"/>
                      </a:cubicBezTo>
                      <a:cubicBezTo>
                        <a:pt x="262409" y="999005"/>
                        <a:pt x="403168" y="676213"/>
                        <a:pt x="553451" y="596837"/>
                      </a:cubicBezTo>
                      <a:cubicBezTo>
                        <a:pt x="703734" y="517461"/>
                        <a:pt x="995834" y="768285"/>
                        <a:pt x="1086851" y="622237"/>
                      </a:cubicBezTo>
                      <a:cubicBezTo>
                        <a:pt x="1120982" y="567469"/>
                        <a:pt x="1099601" y="453617"/>
                        <a:pt x="1071429" y="322701"/>
                      </a:cubicBezTo>
                      <a:lnTo>
                        <a:pt x="1063867" y="287037"/>
                      </a:lnTo>
                      <a:lnTo>
                        <a:pt x="1105109" y="299473"/>
                      </a:lnTo>
                      <a:cubicBezTo>
                        <a:pt x="1376948" y="367401"/>
                        <a:pt x="1743911" y="384949"/>
                        <a:pt x="1918369" y="358877"/>
                      </a:cubicBezTo>
                      <a:cubicBezTo>
                        <a:pt x="2150979" y="324121"/>
                        <a:pt x="2140285" y="35365"/>
                        <a:pt x="2271295" y="5953"/>
                      </a:cubicBezTo>
                      <a:cubicBezTo>
                        <a:pt x="2287671" y="2277"/>
                        <a:pt x="2305301" y="353"/>
                        <a:pt x="2323792" y="4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3" name="フリーフォーム: 図形 1972">
                  <a:extLst>
                    <a:ext uri="{FF2B5EF4-FFF2-40B4-BE49-F238E27FC236}">
                      <a16:creationId xmlns:a16="http://schemas.microsoft.com/office/drawing/2014/main" id="{032746D3-A9EE-3B35-1A36-C864C42CF14D}"/>
                    </a:ext>
                  </a:extLst>
                </p:cNvPr>
                <p:cNvSpPr/>
                <p:nvPr/>
              </p:nvSpPr>
              <p:spPr>
                <a:xfrm>
                  <a:off x="10946590" y="36440639"/>
                  <a:ext cx="2442804" cy="2153253"/>
                </a:xfrm>
                <a:custGeom>
                  <a:avLst/>
                  <a:gdLst>
                    <a:gd name="connsiteX0" fmla="*/ 314469 w 2442804"/>
                    <a:gd name="connsiteY0" fmla="*/ 5 h 2153253"/>
                    <a:gd name="connsiteX1" fmla="*/ 587686 w 2442804"/>
                    <a:gd name="connsiteY1" fmla="*/ 55149 h 2153253"/>
                    <a:gd name="connsiteX2" fmla="*/ 699980 w 2442804"/>
                    <a:gd name="connsiteY2" fmla="*/ 295781 h 2153253"/>
                    <a:gd name="connsiteX3" fmla="*/ 864897 w 2442804"/>
                    <a:gd name="connsiteY3" fmla="*/ 245633 h 2153253"/>
                    <a:gd name="connsiteX4" fmla="*/ 889884 w 2442804"/>
                    <a:gd name="connsiteY4" fmla="*/ 233605 h 2153253"/>
                    <a:gd name="connsiteX5" fmla="*/ 915620 w 2442804"/>
                    <a:gd name="connsiteY5" fmla="*/ 256057 h 2153253"/>
                    <a:gd name="connsiteX6" fmla="*/ 953310 w 2442804"/>
                    <a:gd name="connsiteY6" fmla="*/ 281409 h 2153253"/>
                    <a:gd name="connsiteX7" fmla="*/ 1461310 w 2442804"/>
                    <a:gd name="connsiteY7" fmla="*/ 224261 h 2153253"/>
                    <a:gd name="connsiteX8" fmla="*/ 2007410 w 2442804"/>
                    <a:gd name="connsiteY8" fmla="*/ 465561 h 2153253"/>
                    <a:gd name="connsiteX9" fmla="*/ 2312210 w 2442804"/>
                    <a:gd name="connsiteY9" fmla="*/ 332209 h 2153253"/>
                    <a:gd name="connsiteX10" fmla="*/ 2439210 w 2442804"/>
                    <a:gd name="connsiteY10" fmla="*/ 649713 h 2153253"/>
                    <a:gd name="connsiteX11" fmla="*/ 2185210 w 2442804"/>
                    <a:gd name="connsiteY11" fmla="*/ 827513 h 2153253"/>
                    <a:gd name="connsiteX12" fmla="*/ 1823260 w 2442804"/>
                    <a:gd name="connsiteY12" fmla="*/ 1208513 h 2153253"/>
                    <a:gd name="connsiteX13" fmla="*/ 1897147 w 2442804"/>
                    <a:gd name="connsiteY13" fmla="*/ 1542973 h 2153253"/>
                    <a:gd name="connsiteX14" fmla="*/ 1903303 w 2442804"/>
                    <a:gd name="connsiteY14" fmla="*/ 1567089 h 2153253"/>
                    <a:gd name="connsiteX15" fmla="*/ 1891608 w 2442804"/>
                    <a:gd name="connsiteY15" fmla="*/ 1547945 h 2153253"/>
                    <a:gd name="connsiteX16" fmla="*/ 1838970 w 2442804"/>
                    <a:gd name="connsiteY16" fmla="*/ 1482897 h 2153253"/>
                    <a:gd name="connsiteX17" fmla="*/ 1662507 w 2442804"/>
                    <a:gd name="connsiteY17" fmla="*/ 1482897 h 2153253"/>
                    <a:gd name="connsiteX18" fmla="*/ 1470001 w 2442804"/>
                    <a:gd name="connsiteY18" fmla="*/ 1338521 h 2153253"/>
                    <a:gd name="connsiteX19" fmla="*/ 1212994 w 2442804"/>
                    <a:gd name="connsiteY19" fmla="*/ 1588173 h 2153253"/>
                    <a:gd name="connsiteX20" fmla="*/ 1470001 w 2442804"/>
                    <a:gd name="connsiteY20" fmla="*/ 2140625 h 2153253"/>
                    <a:gd name="connsiteX21" fmla="*/ 1469126 w 2442804"/>
                    <a:gd name="connsiteY21" fmla="*/ 2153253 h 2153253"/>
                    <a:gd name="connsiteX22" fmla="*/ 1358520 w 2442804"/>
                    <a:gd name="connsiteY22" fmla="*/ 2133625 h 2153253"/>
                    <a:gd name="connsiteX23" fmla="*/ 1073960 w 2442804"/>
                    <a:gd name="connsiteY23" fmla="*/ 2084809 h 2153253"/>
                    <a:gd name="connsiteX24" fmla="*/ 788210 w 2442804"/>
                    <a:gd name="connsiteY24" fmla="*/ 1907009 h 2153253"/>
                    <a:gd name="connsiteX25" fmla="*/ 534210 w 2442804"/>
                    <a:gd name="connsiteY25" fmla="*/ 1608561 h 2153253"/>
                    <a:gd name="connsiteX26" fmla="*/ 642160 w 2442804"/>
                    <a:gd name="connsiteY26" fmla="*/ 1513313 h 2153253"/>
                    <a:gd name="connsiteX27" fmla="*/ 572310 w 2442804"/>
                    <a:gd name="connsiteY27" fmla="*/ 1354561 h 2153253"/>
                    <a:gd name="connsiteX28" fmla="*/ 210360 w 2442804"/>
                    <a:gd name="connsiteY28" fmla="*/ 1303761 h 2153253"/>
                    <a:gd name="connsiteX29" fmla="*/ 191310 w 2442804"/>
                    <a:gd name="connsiteY29" fmla="*/ 1138661 h 2153253"/>
                    <a:gd name="connsiteX30" fmla="*/ 810 w 2442804"/>
                    <a:gd name="connsiteY30" fmla="*/ 935461 h 2153253"/>
                    <a:gd name="connsiteX31" fmla="*/ 68973 w 2442804"/>
                    <a:gd name="connsiteY31" fmla="*/ 787769 h 2153253"/>
                    <a:gd name="connsiteX32" fmla="*/ 105096 w 2442804"/>
                    <a:gd name="connsiteY32" fmla="*/ 732249 h 2153253"/>
                    <a:gd name="connsiteX33" fmla="*/ 127519 w 2442804"/>
                    <a:gd name="connsiteY33" fmla="*/ 765341 h 2153253"/>
                    <a:gd name="connsiteX34" fmla="*/ 218717 w 2442804"/>
                    <a:gd name="connsiteY34" fmla="*/ 857257 h 2153253"/>
                    <a:gd name="connsiteX35" fmla="*/ 266844 w 2442804"/>
                    <a:gd name="connsiteY35" fmla="*/ 504329 h 2153253"/>
                    <a:gd name="connsiteX36" fmla="*/ 186633 w 2442804"/>
                    <a:gd name="connsiteY36" fmla="*/ 39109 h 2153253"/>
                    <a:gd name="connsiteX37" fmla="*/ 314469 w 2442804"/>
                    <a:gd name="connsiteY37" fmla="*/ 5 h 2153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2442804" h="2153253">
                      <a:moveTo>
                        <a:pt x="314469" y="5"/>
                      </a:moveTo>
                      <a:cubicBezTo>
                        <a:pt x="411808" y="-415"/>
                        <a:pt x="534212" y="28413"/>
                        <a:pt x="587686" y="55149"/>
                      </a:cubicBezTo>
                      <a:cubicBezTo>
                        <a:pt x="673244" y="97929"/>
                        <a:pt x="606401" y="293109"/>
                        <a:pt x="699980" y="295781"/>
                      </a:cubicBezTo>
                      <a:cubicBezTo>
                        <a:pt x="735072" y="296785"/>
                        <a:pt x="797235" y="275981"/>
                        <a:pt x="864897" y="245633"/>
                      </a:cubicBezTo>
                      <a:lnTo>
                        <a:pt x="889884" y="233605"/>
                      </a:lnTo>
                      <a:lnTo>
                        <a:pt x="915620" y="256057"/>
                      </a:lnTo>
                      <a:cubicBezTo>
                        <a:pt x="928249" y="265885"/>
                        <a:pt x="940808" y="274397"/>
                        <a:pt x="953310" y="281409"/>
                      </a:cubicBezTo>
                      <a:cubicBezTo>
                        <a:pt x="1153335" y="393593"/>
                        <a:pt x="1285627" y="193569"/>
                        <a:pt x="1461310" y="224261"/>
                      </a:cubicBezTo>
                      <a:cubicBezTo>
                        <a:pt x="1636993" y="254953"/>
                        <a:pt x="1865593" y="447569"/>
                        <a:pt x="2007410" y="465561"/>
                      </a:cubicBezTo>
                      <a:cubicBezTo>
                        <a:pt x="2149227" y="483553"/>
                        <a:pt x="2240243" y="301521"/>
                        <a:pt x="2312210" y="332209"/>
                      </a:cubicBezTo>
                      <a:cubicBezTo>
                        <a:pt x="2384177" y="362905"/>
                        <a:pt x="2460377" y="567161"/>
                        <a:pt x="2439210" y="649713"/>
                      </a:cubicBezTo>
                      <a:cubicBezTo>
                        <a:pt x="2418043" y="732261"/>
                        <a:pt x="2287868" y="734377"/>
                        <a:pt x="2185210" y="827513"/>
                      </a:cubicBezTo>
                      <a:cubicBezTo>
                        <a:pt x="2082552" y="920645"/>
                        <a:pt x="1868768" y="1051877"/>
                        <a:pt x="1823260" y="1208513"/>
                      </a:cubicBezTo>
                      <a:cubicBezTo>
                        <a:pt x="1794818" y="1306409"/>
                        <a:pt x="1858979" y="1421253"/>
                        <a:pt x="1897147" y="1542973"/>
                      </a:cubicBezTo>
                      <a:lnTo>
                        <a:pt x="1903303" y="1567089"/>
                      </a:lnTo>
                      <a:lnTo>
                        <a:pt x="1891608" y="1547945"/>
                      </a:lnTo>
                      <a:cubicBezTo>
                        <a:pt x="1872558" y="1519993"/>
                        <a:pt x="1854344" y="1496933"/>
                        <a:pt x="1838970" y="1482897"/>
                      </a:cubicBezTo>
                      <a:cubicBezTo>
                        <a:pt x="1777475" y="1426753"/>
                        <a:pt x="1724002" y="1506961"/>
                        <a:pt x="1662507" y="1482897"/>
                      </a:cubicBezTo>
                      <a:cubicBezTo>
                        <a:pt x="1601012" y="1458833"/>
                        <a:pt x="1544920" y="1320973"/>
                        <a:pt x="1470001" y="1338521"/>
                      </a:cubicBezTo>
                      <a:cubicBezTo>
                        <a:pt x="1395082" y="1356065"/>
                        <a:pt x="1212994" y="1454489"/>
                        <a:pt x="1212994" y="1588173"/>
                      </a:cubicBezTo>
                      <a:cubicBezTo>
                        <a:pt x="1212994" y="1721857"/>
                        <a:pt x="1456577" y="2008445"/>
                        <a:pt x="1470001" y="2140625"/>
                      </a:cubicBezTo>
                      <a:lnTo>
                        <a:pt x="1469126" y="2153253"/>
                      </a:lnTo>
                      <a:lnTo>
                        <a:pt x="1358520" y="2133625"/>
                      </a:lnTo>
                      <a:cubicBezTo>
                        <a:pt x="1250437" y="2119205"/>
                        <a:pt x="1148044" y="2110737"/>
                        <a:pt x="1073960" y="2084809"/>
                      </a:cubicBezTo>
                      <a:cubicBezTo>
                        <a:pt x="925793" y="2032953"/>
                        <a:pt x="878168" y="1986385"/>
                        <a:pt x="788210" y="1907009"/>
                      </a:cubicBezTo>
                      <a:cubicBezTo>
                        <a:pt x="698252" y="1827637"/>
                        <a:pt x="558552" y="1674177"/>
                        <a:pt x="534210" y="1608561"/>
                      </a:cubicBezTo>
                      <a:cubicBezTo>
                        <a:pt x="509868" y="1542945"/>
                        <a:pt x="635810" y="1555645"/>
                        <a:pt x="642160" y="1513313"/>
                      </a:cubicBezTo>
                      <a:cubicBezTo>
                        <a:pt x="648510" y="1470977"/>
                        <a:pt x="644277" y="1389485"/>
                        <a:pt x="572310" y="1354561"/>
                      </a:cubicBezTo>
                      <a:cubicBezTo>
                        <a:pt x="500343" y="1319637"/>
                        <a:pt x="273860" y="1339745"/>
                        <a:pt x="210360" y="1303761"/>
                      </a:cubicBezTo>
                      <a:cubicBezTo>
                        <a:pt x="146860" y="1267777"/>
                        <a:pt x="226235" y="1200045"/>
                        <a:pt x="191310" y="1138661"/>
                      </a:cubicBezTo>
                      <a:cubicBezTo>
                        <a:pt x="156385" y="1077277"/>
                        <a:pt x="18802" y="1041293"/>
                        <a:pt x="810" y="935461"/>
                      </a:cubicBezTo>
                      <a:cubicBezTo>
                        <a:pt x="-5937" y="895773"/>
                        <a:pt x="30625" y="844033"/>
                        <a:pt x="68973" y="787769"/>
                      </a:cubicBezTo>
                      <a:lnTo>
                        <a:pt x="105096" y="732249"/>
                      </a:lnTo>
                      <a:lnTo>
                        <a:pt x="127519" y="765341"/>
                      </a:lnTo>
                      <a:cubicBezTo>
                        <a:pt x="159969" y="822113"/>
                        <a:pt x="170500" y="879677"/>
                        <a:pt x="218717" y="857257"/>
                      </a:cubicBezTo>
                      <a:cubicBezTo>
                        <a:pt x="295864" y="821385"/>
                        <a:pt x="272191" y="640689"/>
                        <a:pt x="266844" y="504329"/>
                      </a:cubicBezTo>
                      <a:cubicBezTo>
                        <a:pt x="261497" y="367969"/>
                        <a:pt x="133159" y="113969"/>
                        <a:pt x="186633" y="39109"/>
                      </a:cubicBezTo>
                      <a:cubicBezTo>
                        <a:pt x="206686" y="11033"/>
                        <a:pt x="256065" y="257"/>
                        <a:pt x="314469" y="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4" name="フリーフォーム: 図形 1973">
                  <a:extLst>
                    <a:ext uri="{FF2B5EF4-FFF2-40B4-BE49-F238E27FC236}">
                      <a16:creationId xmlns:a16="http://schemas.microsoft.com/office/drawing/2014/main" id="{7F816380-2647-EA45-AA1F-17574EC669EB}"/>
                    </a:ext>
                  </a:extLst>
                </p:cNvPr>
                <p:cNvSpPr/>
                <p:nvPr/>
              </p:nvSpPr>
              <p:spPr>
                <a:xfrm>
                  <a:off x="11836474" y="34987521"/>
                  <a:ext cx="3471882" cy="3401979"/>
                </a:xfrm>
                <a:custGeom>
                  <a:avLst/>
                  <a:gdLst>
                    <a:gd name="connsiteX0" fmla="*/ 2874139 w 3471882"/>
                    <a:gd name="connsiteY0" fmla="*/ 311 h 3401979"/>
                    <a:gd name="connsiteX1" fmla="*/ 2874139 w 3471882"/>
                    <a:gd name="connsiteY1" fmla="*/ 481575 h 3401979"/>
                    <a:gd name="connsiteX2" fmla="*/ 3243107 w 3471882"/>
                    <a:gd name="connsiteY2" fmla="*/ 1155343 h 3401979"/>
                    <a:gd name="connsiteX3" fmla="*/ 3345924 w 3471882"/>
                    <a:gd name="connsiteY3" fmla="*/ 1202119 h 3401979"/>
                    <a:gd name="connsiteX4" fmla="*/ 3431342 w 3471882"/>
                    <a:gd name="connsiteY4" fmla="*/ 1227879 h 3401979"/>
                    <a:gd name="connsiteX5" fmla="*/ 3438904 w 3471882"/>
                    <a:gd name="connsiteY5" fmla="*/ 1263543 h 3401979"/>
                    <a:gd name="connsiteX6" fmla="*/ 3454326 w 3471882"/>
                    <a:gd name="connsiteY6" fmla="*/ 1563079 h 3401979"/>
                    <a:gd name="connsiteX7" fmla="*/ 2920926 w 3471882"/>
                    <a:gd name="connsiteY7" fmla="*/ 1537679 h 3401979"/>
                    <a:gd name="connsiteX8" fmla="*/ 2552626 w 3471882"/>
                    <a:gd name="connsiteY8" fmla="*/ 2039327 h 3401979"/>
                    <a:gd name="connsiteX9" fmla="*/ 2457376 w 3471882"/>
                    <a:gd name="connsiteY9" fmla="*/ 2134579 h 3401979"/>
                    <a:gd name="connsiteX10" fmla="*/ 2482776 w 3471882"/>
                    <a:gd name="connsiteY10" fmla="*/ 2471127 h 3401979"/>
                    <a:gd name="connsiteX11" fmla="*/ 2368476 w 3471882"/>
                    <a:gd name="connsiteY11" fmla="*/ 2610831 h 3401979"/>
                    <a:gd name="connsiteX12" fmla="*/ 2558976 w 3471882"/>
                    <a:gd name="connsiteY12" fmla="*/ 2801327 h 3401979"/>
                    <a:gd name="connsiteX13" fmla="*/ 2469679 w 3471882"/>
                    <a:gd name="connsiteY13" fmla="*/ 3021199 h 3401979"/>
                    <a:gd name="connsiteX14" fmla="*/ 2441414 w 3471882"/>
                    <a:gd name="connsiteY14" fmla="*/ 3067355 h 3401979"/>
                    <a:gd name="connsiteX15" fmla="*/ 2419623 w 3471882"/>
                    <a:gd name="connsiteY15" fmla="*/ 3054935 h 3401979"/>
                    <a:gd name="connsiteX16" fmla="*/ 1936676 w 3471882"/>
                    <a:gd name="connsiteY16" fmla="*/ 2820379 h 3401979"/>
                    <a:gd name="connsiteX17" fmla="*/ 1847776 w 3471882"/>
                    <a:gd name="connsiteY17" fmla="*/ 3017231 h 3401979"/>
                    <a:gd name="connsiteX18" fmla="*/ 1600126 w 3471882"/>
                    <a:gd name="connsiteY18" fmla="*/ 3004527 h 3401979"/>
                    <a:gd name="connsiteX19" fmla="*/ 1428676 w 3471882"/>
                    <a:gd name="connsiteY19" fmla="*/ 3207727 h 3401979"/>
                    <a:gd name="connsiteX20" fmla="*/ 1447726 w 3471882"/>
                    <a:gd name="connsiteY20" fmla="*/ 3391879 h 3401979"/>
                    <a:gd name="connsiteX21" fmla="*/ 1108249 w 3471882"/>
                    <a:gd name="connsiteY21" fmla="*/ 3391879 h 3401979"/>
                    <a:gd name="connsiteX22" fmla="*/ 1088714 w 3471882"/>
                    <a:gd name="connsiteY22" fmla="*/ 3394891 h 3401979"/>
                    <a:gd name="connsiteX23" fmla="*/ 1087308 w 3471882"/>
                    <a:gd name="connsiteY23" fmla="*/ 3388267 h 3401979"/>
                    <a:gd name="connsiteX24" fmla="*/ 1141591 w 3471882"/>
                    <a:gd name="connsiteY24" fmla="*/ 3272899 h 3401979"/>
                    <a:gd name="connsiteX25" fmla="*/ 1059376 w 3471882"/>
                    <a:gd name="connsiteY25" fmla="*/ 3095435 h 3401979"/>
                    <a:gd name="connsiteX26" fmla="*/ 1013419 w 3471882"/>
                    <a:gd name="connsiteY26" fmla="*/ 3020207 h 3401979"/>
                    <a:gd name="connsiteX27" fmla="*/ 1007263 w 3471882"/>
                    <a:gd name="connsiteY27" fmla="*/ 2996091 h 3401979"/>
                    <a:gd name="connsiteX28" fmla="*/ 933376 w 3471882"/>
                    <a:gd name="connsiteY28" fmla="*/ 2661631 h 3401979"/>
                    <a:gd name="connsiteX29" fmla="*/ 1295326 w 3471882"/>
                    <a:gd name="connsiteY29" fmla="*/ 2280631 h 3401979"/>
                    <a:gd name="connsiteX30" fmla="*/ 1549326 w 3471882"/>
                    <a:gd name="connsiteY30" fmla="*/ 2102831 h 3401979"/>
                    <a:gd name="connsiteX31" fmla="*/ 1422326 w 3471882"/>
                    <a:gd name="connsiteY31" fmla="*/ 1785327 h 3401979"/>
                    <a:gd name="connsiteX32" fmla="*/ 1117526 w 3471882"/>
                    <a:gd name="connsiteY32" fmla="*/ 1918679 h 3401979"/>
                    <a:gd name="connsiteX33" fmla="*/ 571426 w 3471882"/>
                    <a:gd name="connsiteY33" fmla="*/ 1677379 h 3401979"/>
                    <a:gd name="connsiteX34" fmla="*/ 63426 w 3471882"/>
                    <a:gd name="connsiteY34" fmla="*/ 1734527 h 3401979"/>
                    <a:gd name="connsiteX35" fmla="*/ 25736 w 3471882"/>
                    <a:gd name="connsiteY35" fmla="*/ 1709175 h 3401979"/>
                    <a:gd name="connsiteX36" fmla="*/ 0 w 3471882"/>
                    <a:gd name="connsiteY36" fmla="*/ 1686723 h 3401979"/>
                    <a:gd name="connsiteX37" fmla="*/ 43709 w 3471882"/>
                    <a:gd name="connsiteY37" fmla="*/ 1665683 h 3401979"/>
                    <a:gd name="connsiteX38" fmla="*/ 259275 w 3471882"/>
                    <a:gd name="connsiteY38" fmla="*/ 1524311 h 3401979"/>
                    <a:gd name="connsiteX39" fmla="*/ 227191 w 3471882"/>
                    <a:gd name="connsiteY39" fmla="*/ 1299719 h 3401979"/>
                    <a:gd name="connsiteX40" fmla="*/ 515949 w 3471882"/>
                    <a:gd name="connsiteY40" fmla="*/ 1075131 h 3401979"/>
                    <a:gd name="connsiteX41" fmla="*/ 1125549 w 3471882"/>
                    <a:gd name="connsiteY41" fmla="*/ 1203467 h 3401979"/>
                    <a:gd name="connsiteX42" fmla="*/ 1253886 w 3471882"/>
                    <a:gd name="connsiteY42" fmla="*/ 417407 h 3401979"/>
                    <a:gd name="connsiteX43" fmla="*/ 2023907 w 3471882"/>
                    <a:gd name="connsiteY43" fmla="*/ 16351 h 3401979"/>
                    <a:gd name="connsiteX44" fmla="*/ 2537254 w 3471882"/>
                    <a:gd name="connsiteY44" fmla="*/ 144691 h 3401979"/>
                    <a:gd name="connsiteX45" fmla="*/ 2874139 w 3471882"/>
                    <a:gd name="connsiteY45" fmla="*/ 311 h 340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3471882" h="3401979">
                      <a:moveTo>
                        <a:pt x="2874139" y="311"/>
                      </a:moveTo>
                      <a:cubicBezTo>
                        <a:pt x="3090707" y="8331"/>
                        <a:pt x="2809970" y="294415"/>
                        <a:pt x="2874139" y="481575"/>
                      </a:cubicBezTo>
                      <a:cubicBezTo>
                        <a:pt x="2938308" y="668731"/>
                        <a:pt x="3007823" y="1018983"/>
                        <a:pt x="3243107" y="1155343"/>
                      </a:cubicBezTo>
                      <a:cubicBezTo>
                        <a:pt x="3272518" y="1172387"/>
                        <a:pt x="3307234" y="1187971"/>
                        <a:pt x="3345924" y="1202119"/>
                      </a:cubicBezTo>
                      <a:lnTo>
                        <a:pt x="3431342" y="1227879"/>
                      </a:lnTo>
                      <a:lnTo>
                        <a:pt x="3438904" y="1263543"/>
                      </a:lnTo>
                      <a:cubicBezTo>
                        <a:pt x="3467076" y="1394459"/>
                        <a:pt x="3488457" y="1508311"/>
                        <a:pt x="3454326" y="1563079"/>
                      </a:cubicBezTo>
                      <a:cubicBezTo>
                        <a:pt x="3363309" y="1709127"/>
                        <a:pt x="3071209" y="1458303"/>
                        <a:pt x="2920926" y="1537679"/>
                      </a:cubicBezTo>
                      <a:cubicBezTo>
                        <a:pt x="2770643" y="1617055"/>
                        <a:pt x="2629884" y="1939847"/>
                        <a:pt x="2552626" y="2039327"/>
                      </a:cubicBezTo>
                      <a:cubicBezTo>
                        <a:pt x="2475368" y="2138811"/>
                        <a:pt x="2469018" y="2062611"/>
                        <a:pt x="2457376" y="2134579"/>
                      </a:cubicBezTo>
                      <a:cubicBezTo>
                        <a:pt x="2445734" y="2206547"/>
                        <a:pt x="2497593" y="2391755"/>
                        <a:pt x="2482776" y="2471127"/>
                      </a:cubicBezTo>
                      <a:cubicBezTo>
                        <a:pt x="2467959" y="2550503"/>
                        <a:pt x="2355776" y="2555795"/>
                        <a:pt x="2368476" y="2610831"/>
                      </a:cubicBezTo>
                      <a:cubicBezTo>
                        <a:pt x="2381176" y="2665863"/>
                        <a:pt x="2566384" y="2695495"/>
                        <a:pt x="2558976" y="2801327"/>
                      </a:cubicBezTo>
                      <a:cubicBezTo>
                        <a:pt x="2555272" y="2854247"/>
                        <a:pt x="2517172" y="2937327"/>
                        <a:pt x="2469679" y="3021199"/>
                      </a:cubicBezTo>
                      <a:lnTo>
                        <a:pt x="2441414" y="3067355"/>
                      </a:lnTo>
                      <a:lnTo>
                        <a:pt x="2419623" y="3054935"/>
                      </a:lnTo>
                      <a:cubicBezTo>
                        <a:pt x="2249414" y="2958295"/>
                        <a:pt x="2026370" y="2835459"/>
                        <a:pt x="1936676" y="2820379"/>
                      </a:cubicBezTo>
                      <a:cubicBezTo>
                        <a:pt x="1817084" y="2800271"/>
                        <a:pt x="1903868" y="2986535"/>
                        <a:pt x="1847776" y="3017231"/>
                      </a:cubicBezTo>
                      <a:cubicBezTo>
                        <a:pt x="1791684" y="3047919"/>
                        <a:pt x="1669976" y="2972779"/>
                        <a:pt x="1600126" y="3004527"/>
                      </a:cubicBezTo>
                      <a:cubicBezTo>
                        <a:pt x="1530276" y="3036279"/>
                        <a:pt x="1454076" y="3143171"/>
                        <a:pt x="1428676" y="3207727"/>
                      </a:cubicBezTo>
                      <a:cubicBezTo>
                        <a:pt x="1403276" y="3272287"/>
                        <a:pt x="1515459" y="3356955"/>
                        <a:pt x="1447726" y="3391879"/>
                      </a:cubicBezTo>
                      <a:cubicBezTo>
                        <a:pt x="1396926" y="3418071"/>
                        <a:pt x="1221706" y="3384139"/>
                        <a:pt x="1108249" y="3391879"/>
                      </a:cubicBezTo>
                      <a:lnTo>
                        <a:pt x="1088714" y="3394891"/>
                      </a:lnTo>
                      <a:lnTo>
                        <a:pt x="1087308" y="3388267"/>
                      </a:lnTo>
                      <a:cubicBezTo>
                        <a:pt x="1085444" y="3331387"/>
                        <a:pt x="1162646" y="3343083"/>
                        <a:pt x="1141591" y="3272899"/>
                      </a:cubicBezTo>
                      <a:cubicBezTo>
                        <a:pt x="1129560" y="3232795"/>
                        <a:pt x="1096807" y="3162611"/>
                        <a:pt x="1059376" y="3095435"/>
                      </a:cubicBezTo>
                      <a:lnTo>
                        <a:pt x="1013419" y="3020207"/>
                      </a:lnTo>
                      <a:lnTo>
                        <a:pt x="1007263" y="2996091"/>
                      </a:lnTo>
                      <a:cubicBezTo>
                        <a:pt x="969095" y="2874371"/>
                        <a:pt x="904934" y="2759527"/>
                        <a:pt x="933376" y="2661631"/>
                      </a:cubicBezTo>
                      <a:cubicBezTo>
                        <a:pt x="978884" y="2504995"/>
                        <a:pt x="1192668" y="2373763"/>
                        <a:pt x="1295326" y="2280631"/>
                      </a:cubicBezTo>
                      <a:cubicBezTo>
                        <a:pt x="1397984" y="2187495"/>
                        <a:pt x="1528159" y="2185379"/>
                        <a:pt x="1549326" y="2102831"/>
                      </a:cubicBezTo>
                      <a:cubicBezTo>
                        <a:pt x="1570493" y="2020279"/>
                        <a:pt x="1494293" y="1816023"/>
                        <a:pt x="1422326" y="1785327"/>
                      </a:cubicBezTo>
                      <a:cubicBezTo>
                        <a:pt x="1350359" y="1754639"/>
                        <a:pt x="1259343" y="1936671"/>
                        <a:pt x="1117526" y="1918679"/>
                      </a:cubicBezTo>
                      <a:cubicBezTo>
                        <a:pt x="975709" y="1900687"/>
                        <a:pt x="747109" y="1708071"/>
                        <a:pt x="571426" y="1677379"/>
                      </a:cubicBezTo>
                      <a:cubicBezTo>
                        <a:pt x="395743" y="1646687"/>
                        <a:pt x="263451" y="1846711"/>
                        <a:pt x="63426" y="1734527"/>
                      </a:cubicBezTo>
                      <a:cubicBezTo>
                        <a:pt x="50924" y="1727515"/>
                        <a:pt x="38365" y="1719003"/>
                        <a:pt x="25736" y="1709175"/>
                      </a:cubicBezTo>
                      <a:lnTo>
                        <a:pt x="0" y="1686723"/>
                      </a:lnTo>
                      <a:lnTo>
                        <a:pt x="43709" y="1665683"/>
                      </a:lnTo>
                      <a:cubicBezTo>
                        <a:pt x="135617" y="1618559"/>
                        <a:pt x="224517" y="1561743"/>
                        <a:pt x="259275" y="1524311"/>
                      </a:cubicBezTo>
                      <a:cubicBezTo>
                        <a:pt x="328791" y="1449447"/>
                        <a:pt x="184412" y="1374583"/>
                        <a:pt x="227191" y="1299719"/>
                      </a:cubicBezTo>
                      <a:cubicBezTo>
                        <a:pt x="269970" y="1224859"/>
                        <a:pt x="366223" y="1091175"/>
                        <a:pt x="515949" y="1075131"/>
                      </a:cubicBezTo>
                      <a:cubicBezTo>
                        <a:pt x="665675" y="1059091"/>
                        <a:pt x="1002559" y="1313087"/>
                        <a:pt x="1125549" y="1203467"/>
                      </a:cubicBezTo>
                      <a:cubicBezTo>
                        <a:pt x="1248538" y="1093847"/>
                        <a:pt x="1104160" y="615255"/>
                        <a:pt x="1253886" y="417407"/>
                      </a:cubicBezTo>
                      <a:cubicBezTo>
                        <a:pt x="1403612" y="219551"/>
                        <a:pt x="1810012" y="61807"/>
                        <a:pt x="2023907" y="16351"/>
                      </a:cubicBezTo>
                      <a:cubicBezTo>
                        <a:pt x="2237802" y="-29101"/>
                        <a:pt x="2395549" y="147363"/>
                        <a:pt x="2537254" y="144691"/>
                      </a:cubicBezTo>
                      <a:cubicBezTo>
                        <a:pt x="2678959" y="142015"/>
                        <a:pt x="2657571" y="-7709"/>
                        <a:pt x="2874139" y="31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5" name="フリーフォーム: 図形 1974">
                  <a:extLst>
                    <a:ext uri="{FF2B5EF4-FFF2-40B4-BE49-F238E27FC236}">
                      <a16:creationId xmlns:a16="http://schemas.microsoft.com/office/drawing/2014/main" id="{FC3624E9-0D9B-64B4-48A2-7B2716F0BB81}"/>
                    </a:ext>
                  </a:extLst>
                </p:cNvPr>
                <p:cNvSpPr/>
                <p:nvPr/>
              </p:nvSpPr>
              <p:spPr>
                <a:xfrm>
                  <a:off x="14302445" y="32258496"/>
                  <a:ext cx="4307172" cy="3095255"/>
                </a:xfrm>
                <a:custGeom>
                  <a:avLst/>
                  <a:gdLst>
                    <a:gd name="connsiteX0" fmla="*/ 2440720 w 4307172"/>
                    <a:gd name="connsiteY0" fmla="*/ 1 h 3095255"/>
                    <a:gd name="connsiteX1" fmla="*/ 2627051 w 4307172"/>
                    <a:gd name="connsiteY1" fmla="*/ 42269 h 3095255"/>
                    <a:gd name="connsiteX2" fmla="*/ 2641001 w 4307172"/>
                    <a:gd name="connsiteY2" fmla="*/ 39803 h 3095255"/>
                    <a:gd name="connsiteX3" fmla="*/ 2641279 w 4307172"/>
                    <a:gd name="connsiteY3" fmla="*/ 40781 h 3095255"/>
                    <a:gd name="connsiteX4" fmla="*/ 2705395 w 4307172"/>
                    <a:gd name="connsiteY4" fmla="*/ 294145 h 3095255"/>
                    <a:gd name="connsiteX5" fmla="*/ 2522515 w 4307172"/>
                    <a:gd name="connsiteY5" fmla="*/ 598945 h 3095255"/>
                    <a:gd name="connsiteX6" fmla="*/ 2644435 w 4307172"/>
                    <a:gd name="connsiteY6" fmla="*/ 880885 h 3095255"/>
                    <a:gd name="connsiteX7" fmla="*/ 2880655 w 4307172"/>
                    <a:gd name="connsiteY7" fmla="*/ 903745 h 3095255"/>
                    <a:gd name="connsiteX8" fmla="*/ 2842555 w 4307172"/>
                    <a:gd name="connsiteY8" fmla="*/ 1223785 h 3095255"/>
                    <a:gd name="connsiteX9" fmla="*/ 3375955 w 4307172"/>
                    <a:gd name="connsiteY9" fmla="*/ 1383805 h 3095255"/>
                    <a:gd name="connsiteX10" fmla="*/ 3665515 w 4307172"/>
                    <a:gd name="connsiteY10" fmla="*/ 736105 h 3095255"/>
                    <a:gd name="connsiteX11" fmla="*/ 3970315 w 4307172"/>
                    <a:gd name="connsiteY11" fmla="*/ 1589545 h 3095255"/>
                    <a:gd name="connsiteX12" fmla="*/ 4271655 w 4307172"/>
                    <a:gd name="connsiteY12" fmla="*/ 1720401 h 3095255"/>
                    <a:gd name="connsiteX13" fmla="*/ 4273275 w 4307172"/>
                    <a:gd name="connsiteY13" fmla="*/ 1720729 h 3095255"/>
                    <a:gd name="connsiteX14" fmla="*/ 4280831 w 4307172"/>
                    <a:gd name="connsiteY14" fmla="*/ 1745753 h 3095255"/>
                    <a:gd name="connsiteX15" fmla="*/ 4299879 w 4307172"/>
                    <a:gd name="connsiteY15" fmla="*/ 2021981 h 3095255"/>
                    <a:gd name="connsiteX16" fmla="*/ 4157005 w 4307172"/>
                    <a:gd name="connsiteY16" fmla="*/ 2069605 h 3095255"/>
                    <a:gd name="connsiteX17" fmla="*/ 4109379 w 4307172"/>
                    <a:gd name="connsiteY17" fmla="*/ 2555381 h 3095255"/>
                    <a:gd name="connsiteX18" fmla="*/ 3890305 w 4307172"/>
                    <a:gd name="connsiteY18" fmla="*/ 2688729 h 3095255"/>
                    <a:gd name="connsiteX19" fmla="*/ 3947455 w 4307172"/>
                    <a:gd name="connsiteY19" fmla="*/ 3079257 h 3095255"/>
                    <a:gd name="connsiteX20" fmla="*/ 3690279 w 4307172"/>
                    <a:gd name="connsiteY20" fmla="*/ 2945905 h 3095255"/>
                    <a:gd name="connsiteX21" fmla="*/ 2766355 w 4307172"/>
                    <a:gd name="connsiteY21" fmla="*/ 2279153 h 3095255"/>
                    <a:gd name="connsiteX22" fmla="*/ 2118658 w 4307172"/>
                    <a:gd name="connsiteY22" fmla="*/ 2441081 h 3095255"/>
                    <a:gd name="connsiteX23" fmla="*/ 1918633 w 4307172"/>
                    <a:gd name="connsiteY23" fmla="*/ 2441081 h 3095255"/>
                    <a:gd name="connsiteX24" fmla="*/ 1813857 w 4307172"/>
                    <a:gd name="connsiteY24" fmla="*/ 2517281 h 3095255"/>
                    <a:gd name="connsiteX25" fmla="*/ 1699557 w 4307172"/>
                    <a:gd name="connsiteY25" fmla="*/ 2450605 h 3095255"/>
                    <a:gd name="connsiteX26" fmla="*/ 1204257 w 4307172"/>
                    <a:gd name="connsiteY26" fmla="*/ 2812553 h 3095255"/>
                    <a:gd name="connsiteX27" fmla="*/ 918506 w 4307172"/>
                    <a:gd name="connsiteY27" fmla="*/ 2507753 h 3095255"/>
                    <a:gd name="connsiteX28" fmla="*/ 566081 w 4307172"/>
                    <a:gd name="connsiteY28" fmla="*/ 2364881 h 3095255"/>
                    <a:gd name="connsiteX29" fmla="*/ 213657 w 4307172"/>
                    <a:gd name="connsiteY29" fmla="*/ 2707781 h 3095255"/>
                    <a:gd name="connsiteX30" fmla="*/ 175557 w 4307172"/>
                    <a:gd name="connsiteY30" fmla="*/ 2307729 h 3095255"/>
                    <a:gd name="connsiteX31" fmla="*/ 32682 w 4307172"/>
                    <a:gd name="connsiteY31" fmla="*/ 2088657 h 3095255"/>
                    <a:gd name="connsiteX32" fmla="*/ 223181 w 4307172"/>
                    <a:gd name="connsiteY32" fmla="*/ 1812429 h 3095255"/>
                    <a:gd name="connsiteX33" fmla="*/ 23156 w 4307172"/>
                    <a:gd name="connsiteY33" fmla="*/ 1421905 h 3095255"/>
                    <a:gd name="connsiteX34" fmla="*/ 89832 w 4307172"/>
                    <a:gd name="connsiteY34" fmla="*/ 1231405 h 3095255"/>
                    <a:gd name="connsiteX35" fmla="*/ 785156 w 4307172"/>
                    <a:gd name="connsiteY35" fmla="*/ 964705 h 3095255"/>
                    <a:gd name="connsiteX36" fmla="*/ 956607 w 4307172"/>
                    <a:gd name="connsiteY36" fmla="*/ 1079005 h 3095255"/>
                    <a:gd name="connsiteX37" fmla="*/ 1785281 w 4307172"/>
                    <a:gd name="connsiteY37" fmla="*/ 888505 h 3095255"/>
                    <a:gd name="connsiteX38" fmla="*/ 2337733 w 4307172"/>
                    <a:gd name="connsiteY38" fmla="*/ 50305 h 3095255"/>
                    <a:gd name="connsiteX39" fmla="*/ 2440720 w 4307172"/>
                    <a:gd name="connsiteY39" fmla="*/ 1 h 3095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307172" h="3095255">
                      <a:moveTo>
                        <a:pt x="2440720" y="1"/>
                      </a:moveTo>
                      <a:cubicBezTo>
                        <a:pt x="2498861" y="199"/>
                        <a:pt x="2544303" y="50007"/>
                        <a:pt x="2627051" y="42269"/>
                      </a:cubicBezTo>
                      <a:lnTo>
                        <a:pt x="2641001" y="39803"/>
                      </a:lnTo>
                      <a:lnTo>
                        <a:pt x="2641279" y="40781"/>
                      </a:lnTo>
                      <a:cubicBezTo>
                        <a:pt x="2669279" y="145713"/>
                        <a:pt x="2690155" y="236361"/>
                        <a:pt x="2705395" y="294145"/>
                      </a:cubicBezTo>
                      <a:cubicBezTo>
                        <a:pt x="2766355" y="525285"/>
                        <a:pt x="2532675" y="501155"/>
                        <a:pt x="2522515" y="598945"/>
                      </a:cubicBezTo>
                      <a:cubicBezTo>
                        <a:pt x="2512355" y="696735"/>
                        <a:pt x="2584745" y="830085"/>
                        <a:pt x="2644435" y="880885"/>
                      </a:cubicBezTo>
                      <a:cubicBezTo>
                        <a:pt x="2704125" y="931685"/>
                        <a:pt x="2847635" y="846595"/>
                        <a:pt x="2880655" y="903745"/>
                      </a:cubicBezTo>
                      <a:cubicBezTo>
                        <a:pt x="2913675" y="960895"/>
                        <a:pt x="2760005" y="1143775"/>
                        <a:pt x="2842555" y="1223785"/>
                      </a:cubicBezTo>
                      <a:cubicBezTo>
                        <a:pt x="2925105" y="1303793"/>
                        <a:pt x="3238795" y="1465085"/>
                        <a:pt x="3375955" y="1383805"/>
                      </a:cubicBezTo>
                      <a:cubicBezTo>
                        <a:pt x="3513115" y="1302525"/>
                        <a:pt x="3566455" y="701815"/>
                        <a:pt x="3665515" y="736105"/>
                      </a:cubicBezTo>
                      <a:cubicBezTo>
                        <a:pt x="3764575" y="770395"/>
                        <a:pt x="3842045" y="1414285"/>
                        <a:pt x="3970315" y="1589545"/>
                      </a:cubicBezTo>
                      <a:cubicBezTo>
                        <a:pt x="4050483" y="1699081"/>
                        <a:pt x="4167363" y="1703945"/>
                        <a:pt x="4271655" y="1720401"/>
                      </a:cubicBezTo>
                      <a:lnTo>
                        <a:pt x="4273275" y="1720729"/>
                      </a:lnTo>
                      <a:lnTo>
                        <a:pt x="4280831" y="1745753"/>
                      </a:lnTo>
                      <a:cubicBezTo>
                        <a:pt x="4291943" y="1825129"/>
                        <a:pt x="4320517" y="1968005"/>
                        <a:pt x="4299879" y="2021981"/>
                      </a:cubicBezTo>
                      <a:cubicBezTo>
                        <a:pt x="4279243" y="2075953"/>
                        <a:pt x="4188755" y="1980705"/>
                        <a:pt x="4157005" y="2069605"/>
                      </a:cubicBezTo>
                      <a:cubicBezTo>
                        <a:pt x="4125255" y="2158505"/>
                        <a:pt x="4153831" y="2452193"/>
                        <a:pt x="4109379" y="2555381"/>
                      </a:cubicBezTo>
                      <a:cubicBezTo>
                        <a:pt x="4064931" y="2658569"/>
                        <a:pt x="3917291" y="2601417"/>
                        <a:pt x="3890305" y="2688729"/>
                      </a:cubicBezTo>
                      <a:cubicBezTo>
                        <a:pt x="3863317" y="2776041"/>
                        <a:pt x="3980791" y="3036393"/>
                        <a:pt x="3947455" y="3079257"/>
                      </a:cubicBezTo>
                      <a:cubicBezTo>
                        <a:pt x="3914119" y="3122117"/>
                        <a:pt x="3887131" y="3079257"/>
                        <a:pt x="3690279" y="2945905"/>
                      </a:cubicBezTo>
                      <a:cubicBezTo>
                        <a:pt x="3493431" y="2812553"/>
                        <a:pt x="3028291" y="2363293"/>
                        <a:pt x="2766355" y="2279153"/>
                      </a:cubicBezTo>
                      <a:cubicBezTo>
                        <a:pt x="2504419" y="2195017"/>
                        <a:pt x="2259944" y="2414093"/>
                        <a:pt x="2118658" y="2441081"/>
                      </a:cubicBezTo>
                      <a:cubicBezTo>
                        <a:pt x="1977370" y="2468065"/>
                        <a:pt x="1969433" y="2428381"/>
                        <a:pt x="1918633" y="2441081"/>
                      </a:cubicBezTo>
                      <a:cubicBezTo>
                        <a:pt x="1867832" y="2453781"/>
                        <a:pt x="1850367" y="2515693"/>
                        <a:pt x="1813857" y="2517281"/>
                      </a:cubicBezTo>
                      <a:cubicBezTo>
                        <a:pt x="1777345" y="2518865"/>
                        <a:pt x="1801157" y="2401393"/>
                        <a:pt x="1699557" y="2450605"/>
                      </a:cubicBezTo>
                      <a:cubicBezTo>
                        <a:pt x="1597957" y="2499817"/>
                        <a:pt x="1334430" y="2803029"/>
                        <a:pt x="1204257" y="2812553"/>
                      </a:cubicBezTo>
                      <a:cubicBezTo>
                        <a:pt x="1074082" y="2822081"/>
                        <a:pt x="1024868" y="2582369"/>
                        <a:pt x="918506" y="2507753"/>
                      </a:cubicBezTo>
                      <a:cubicBezTo>
                        <a:pt x="812145" y="2433145"/>
                        <a:pt x="683555" y="2331545"/>
                        <a:pt x="566081" y="2364881"/>
                      </a:cubicBezTo>
                      <a:cubicBezTo>
                        <a:pt x="448608" y="2398217"/>
                        <a:pt x="278743" y="2717305"/>
                        <a:pt x="213657" y="2707781"/>
                      </a:cubicBezTo>
                      <a:cubicBezTo>
                        <a:pt x="148570" y="2698257"/>
                        <a:pt x="205720" y="2410917"/>
                        <a:pt x="175557" y="2307729"/>
                      </a:cubicBezTo>
                      <a:cubicBezTo>
                        <a:pt x="145394" y="2204545"/>
                        <a:pt x="24746" y="2171205"/>
                        <a:pt x="32682" y="2088657"/>
                      </a:cubicBezTo>
                      <a:cubicBezTo>
                        <a:pt x="40620" y="2006105"/>
                        <a:pt x="224771" y="1923553"/>
                        <a:pt x="223181" y="1812429"/>
                      </a:cubicBezTo>
                      <a:cubicBezTo>
                        <a:pt x="221594" y="1701305"/>
                        <a:pt x="45382" y="1518745"/>
                        <a:pt x="23156" y="1421905"/>
                      </a:cubicBezTo>
                      <a:cubicBezTo>
                        <a:pt x="934" y="1325065"/>
                        <a:pt x="-37168" y="1307605"/>
                        <a:pt x="89832" y="1231405"/>
                      </a:cubicBezTo>
                      <a:cubicBezTo>
                        <a:pt x="216832" y="1155205"/>
                        <a:pt x="640693" y="990105"/>
                        <a:pt x="785156" y="964705"/>
                      </a:cubicBezTo>
                      <a:cubicBezTo>
                        <a:pt x="929620" y="939305"/>
                        <a:pt x="789921" y="1091705"/>
                        <a:pt x="956607" y="1079005"/>
                      </a:cubicBezTo>
                      <a:cubicBezTo>
                        <a:pt x="1123294" y="1066305"/>
                        <a:pt x="1555098" y="1059955"/>
                        <a:pt x="1785281" y="888505"/>
                      </a:cubicBezTo>
                      <a:cubicBezTo>
                        <a:pt x="2015470" y="717055"/>
                        <a:pt x="2171046" y="202705"/>
                        <a:pt x="2337733" y="50305"/>
                      </a:cubicBezTo>
                      <a:cubicBezTo>
                        <a:pt x="2379404" y="12205"/>
                        <a:pt x="2411649" y="-99"/>
                        <a:pt x="2440720" y="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6" name="フリーフォーム: 図形 1975">
                  <a:extLst>
                    <a:ext uri="{FF2B5EF4-FFF2-40B4-BE49-F238E27FC236}">
                      <a16:creationId xmlns:a16="http://schemas.microsoft.com/office/drawing/2014/main" id="{E9AED7A3-164F-E911-DE9A-6E0BDF0E7EB4}"/>
                    </a:ext>
                  </a:extLst>
                </p:cNvPr>
                <p:cNvSpPr/>
                <p:nvPr/>
              </p:nvSpPr>
              <p:spPr>
                <a:xfrm>
                  <a:off x="17949968" y="30650199"/>
                  <a:ext cx="4454633" cy="3361389"/>
                </a:xfrm>
                <a:custGeom>
                  <a:avLst/>
                  <a:gdLst>
                    <a:gd name="connsiteX0" fmla="*/ 2805305 w 4454633"/>
                    <a:gd name="connsiteY0" fmla="*/ 598 h 3361389"/>
                    <a:gd name="connsiteX1" fmla="*/ 3355553 w 4454633"/>
                    <a:gd name="connsiteY1" fmla="*/ 119362 h 3361389"/>
                    <a:gd name="connsiteX2" fmla="*/ 3637493 w 4454633"/>
                    <a:gd name="connsiteY2" fmla="*/ 134602 h 3361389"/>
                    <a:gd name="connsiteX3" fmla="*/ 3980393 w 4454633"/>
                    <a:gd name="connsiteY3" fmla="*/ 454642 h 3361389"/>
                    <a:gd name="connsiteX4" fmla="*/ 3881333 w 4454633"/>
                    <a:gd name="connsiteY4" fmla="*/ 820402 h 3361389"/>
                    <a:gd name="connsiteX5" fmla="*/ 4125173 w 4454633"/>
                    <a:gd name="connsiteY5" fmla="*/ 1308082 h 3361389"/>
                    <a:gd name="connsiteX6" fmla="*/ 4132793 w 4454633"/>
                    <a:gd name="connsiteY6" fmla="*/ 1772902 h 3361389"/>
                    <a:gd name="connsiteX7" fmla="*/ 4300433 w 4454633"/>
                    <a:gd name="connsiteY7" fmla="*/ 2169142 h 3361389"/>
                    <a:gd name="connsiteX8" fmla="*/ 4444261 w 4454633"/>
                    <a:gd name="connsiteY8" fmla="*/ 2432984 h 3361389"/>
                    <a:gd name="connsiteX9" fmla="*/ 4454633 w 4454633"/>
                    <a:gd name="connsiteY9" fmla="*/ 2471194 h 3361389"/>
                    <a:gd name="connsiteX10" fmla="*/ 4437765 w 4454633"/>
                    <a:gd name="connsiteY10" fmla="*/ 2473062 h 3361389"/>
                    <a:gd name="connsiteX11" fmla="*/ 4271857 w 4454633"/>
                    <a:gd name="connsiteY11" fmla="*/ 2411078 h 3361389"/>
                    <a:gd name="connsiteX12" fmla="*/ 4014683 w 4454633"/>
                    <a:gd name="connsiteY12" fmla="*/ 2734926 h 3361389"/>
                    <a:gd name="connsiteX13" fmla="*/ 3700357 w 4454633"/>
                    <a:gd name="connsiteY13" fmla="*/ 2563478 h 3361389"/>
                    <a:gd name="connsiteX14" fmla="*/ 3357457 w 4454633"/>
                    <a:gd name="connsiteY14" fmla="*/ 2639678 h 3361389"/>
                    <a:gd name="connsiteX15" fmla="*/ 3166957 w 4454633"/>
                    <a:gd name="connsiteY15" fmla="*/ 2830178 h 3361389"/>
                    <a:gd name="connsiteX16" fmla="*/ 2976457 w 4454633"/>
                    <a:gd name="connsiteY16" fmla="*/ 2839702 h 3361389"/>
                    <a:gd name="connsiteX17" fmla="*/ 2528783 w 4454633"/>
                    <a:gd name="connsiteY17" fmla="*/ 3001626 h 3361389"/>
                    <a:gd name="connsiteX18" fmla="*/ 2319233 w 4454633"/>
                    <a:gd name="connsiteY18" fmla="*/ 3001626 h 3361389"/>
                    <a:gd name="connsiteX19" fmla="*/ 2014433 w 4454633"/>
                    <a:gd name="connsiteY19" fmla="*/ 3315954 h 3361389"/>
                    <a:gd name="connsiteX20" fmla="*/ 1500083 w 4454633"/>
                    <a:gd name="connsiteY20" fmla="*/ 3315954 h 3361389"/>
                    <a:gd name="connsiteX21" fmla="*/ 1385783 w 4454633"/>
                    <a:gd name="connsiteY21" fmla="*/ 2906378 h 3361389"/>
                    <a:gd name="connsiteX22" fmla="*/ 1080983 w 4454633"/>
                    <a:gd name="connsiteY22" fmla="*/ 2782552 h 3361389"/>
                    <a:gd name="connsiteX23" fmla="*/ 585683 w 4454633"/>
                    <a:gd name="connsiteY23" fmla="*/ 3154026 h 3361389"/>
                    <a:gd name="connsiteX24" fmla="*/ 625013 w 4454633"/>
                    <a:gd name="connsiteY24" fmla="*/ 3326574 h 3361389"/>
                    <a:gd name="connsiteX25" fmla="*/ 625753 w 4454633"/>
                    <a:gd name="connsiteY25" fmla="*/ 3329026 h 3361389"/>
                    <a:gd name="connsiteX26" fmla="*/ 624133 w 4454633"/>
                    <a:gd name="connsiteY26" fmla="*/ 3328698 h 3361389"/>
                    <a:gd name="connsiteX27" fmla="*/ 322793 w 4454633"/>
                    <a:gd name="connsiteY27" fmla="*/ 3197842 h 3361389"/>
                    <a:gd name="connsiteX28" fmla="*/ 17993 w 4454633"/>
                    <a:gd name="connsiteY28" fmla="*/ 2344402 h 3361389"/>
                    <a:gd name="connsiteX29" fmla="*/ 16753 w 4454633"/>
                    <a:gd name="connsiteY29" fmla="*/ 2344452 h 3361389"/>
                    <a:gd name="connsiteX30" fmla="*/ 1325 w 4454633"/>
                    <a:gd name="connsiteY30" fmla="*/ 2237484 h 3361389"/>
                    <a:gd name="connsiteX31" fmla="*/ 10373 w 4454633"/>
                    <a:gd name="connsiteY31" fmla="*/ 2131042 h 3361389"/>
                    <a:gd name="connsiteX32" fmla="*/ 277073 w 4454633"/>
                    <a:gd name="connsiteY32" fmla="*/ 1864342 h 3361389"/>
                    <a:gd name="connsiteX33" fmla="*/ 551393 w 4454633"/>
                    <a:gd name="connsiteY33" fmla="*/ 1239502 h 3361389"/>
                    <a:gd name="connsiteX34" fmla="*/ 1389593 w 4454633"/>
                    <a:gd name="connsiteY34" fmla="*/ 1193782 h 3361389"/>
                    <a:gd name="connsiteX35" fmla="*/ 2060153 w 4454633"/>
                    <a:gd name="connsiteY35" fmla="*/ 888982 h 3361389"/>
                    <a:gd name="connsiteX36" fmla="*/ 1877273 w 4454633"/>
                    <a:gd name="connsiteY36" fmla="*/ 675622 h 3361389"/>
                    <a:gd name="connsiteX37" fmla="*/ 2608793 w 4454633"/>
                    <a:gd name="connsiteY37" fmla="*/ 27922 h 3361389"/>
                    <a:gd name="connsiteX38" fmla="*/ 2805305 w 4454633"/>
                    <a:gd name="connsiteY38" fmla="*/ 598 h 3361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4454633" h="3361389">
                      <a:moveTo>
                        <a:pt x="2805305" y="598"/>
                      </a:moveTo>
                      <a:cubicBezTo>
                        <a:pt x="3009795" y="9110"/>
                        <a:pt x="3226965" y="106026"/>
                        <a:pt x="3355553" y="119362"/>
                      </a:cubicBezTo>
                      <a:cubicBezTo>
                        <a:pt x="3527003" y="137142"/>
                        <a:pt x="3533353" y="78722"/>
                        <a:pt x="3637493" y="134602"/>
                      </a:cubicBezTo>
                      <a:cubicBezTo>
                        <a:pt x="3741633" y="190482"/>
                        <a:pt x="3939753" y="340342"/>
                        <a:pt x="3980393" y="454642"/>
                      </a:cubicBezTo>
                      <a:cubicBezTo>
                        <a:pt x="4021033" y="568942"/>
                        <a:pt x="3857203" y="678162"/>
                        <a:pt x="3881333" y="820402"/>
                      </a:cubicBezTo>
                      <a:cubicBezTo>
                        <a:pt x="3905463" y="962642"/>
                        <a:pt x="4083263" y="1149332"/>
                        <a:pt x="4125173" y="1308082"/>
                      </a:cubicBezTo>
                      <a:cubicBezTo>
                        <a:pt x="4167083" y="1466832"/>
                        <a:pt x="4103583" y="1629392"/>
                        <a:pt x="4132793" y="1772902"/>
                      </a:cubicBezTo>
                      <a:cubicBezTo>
                        <a:pt x="4162003" y="1916412"/>
                        <a:pt x="4271223" y="2002772"/>
                        <a:pt x="4300433" y="2169142"/>
                      </a:cubicBezTo>
                      <a:cubicBezTo>
                        <a:pt x="4315037" y="2252326"/>
                        <a:pt x="4402985" y="2336464"/>
                        <a:pt x="4444261" y="2432984"/>
                      </a:cubicBezTo>
                      <a:lnTo>
                        <a:pt x="4454633" y="2471194"/>
                      </a:lnTo>
                      <a:lnTo>
                        <a:pt x="4437765" y="2473062"/>
                      </a:lnTo>
                      <a:cubicBezTo>
                        <a:pt x="4348429" y="2469418"/>
                        <a:pt x="4339921" y="2372182"/>
                        <a:pt x="4271857" y="2411078"/>
                      </a:cubicBezTo>
                      <a:cubicBezTo>
                        <a:pt x="4194069" y="2455526"/>
                        <a:pt x="4109933" y="2709526"/>
                        <a:pt x="4014683" y="2734926"/>
                      </a:cubicBezTo>
                      <a:cubicBezTo>
                        <a:pt x="3919433" y="2760326"/>
                        <a:pt x="3809895" y="2579352"/>
                        <a:pt x="3700357" y="2563478"/>
                      </a:cubicBezTo>
                      <a:cubicBezTo>
                        <a:pt x="3590821" y="2547602"/>
                        <a:pt x="3446357" y="2595226"/>
                        <a:pt x="3357457" y="2639678"/>
                      </a:cubicBezTo>
                      <a:cubicBezTo>
                        <a:pt x="3268557" y="2684126"/>
                        <a:pt x="3230457" y="2796840"/>
                        <a:pt x="3166957" y="2830178"/>
                      </a:cubicBezTo>
                      <a:cubicBezTo>
                        <a:pt x="3103457" y="2863514"/>
                        <a:pt x="3082821" y="2811126"/>
                        <a:pt x="2976457" y="2839702"/>
                      </a:cubicBezTo>
                      <a:cubicBezTo>
                        <a:pt x="2870095" y="2868278"/>
                        <a:pt x="2638321" y="2974642"/>
                        <a:pt x="2528783" y="3001626"/>
                      </a:cubicBezTo>
                      <a:cubicBezTo>
                        <a:pt x="2419245" y="3028614"/>
                        <a:pt x="2404957" y="2949242"/>
                        <a:pt x="2319233" y="3001626"/>
                      </a:cubicBezTo>
                      <a:cubicBezTo>
                        <a:pt x="2233509" y="3054014"/>
                        <a:pt x="2150957" y="3263566"/>
                        <a:pt x="2014433" y="3315954"/>
                      </a:cubicBezTo>
                      <a:cubicBezTo>
                        <a:pt x="1877909" y="3368338"/>
                        <a:pt x="1604857" y="3384214"/>
                        <a:pt x="1500083" y="3315954"/>
                      </a:cubicBezTo>
                      <a:cubicBezTo>
                        <a:pt x="1395309" y="3247690"/>
                        <a:pt x="1455633" y="2995278"/>
                        <a:pt x="1385783" y="2906378"/>
                      </a:cubicBezTo>
                      <a:cubicBezTo>
                        <a:pt x="1315933" y="2817478"/>
                        <a:pt x="1214333" y="2741278"/>
                        <a:pt x="1080983" y="2782552"/>
                      </a:cubicBezTo>
                      <a:cubicBezTo>
                        <a:pt x="947633" y="2823826"/>
                        <a:pt x="660295" y="3058778"/>
                        <a:pt x="585683" y="3154026"/>
                      </a:cubicBezTo>
                      <a:cubicBezTo>
                        <a:pt x="520397" y="3237370"/>
                        <a:pt x="597317" y="3267238"/>
                        <a:pt x="625013" y="3326574"/>
                      </a:cubicBezTo>
                      <a:lnTo>
                        <a:pt x="625753" y="3329026"/>
                      </a:lnTo>
                      <a:lnTo>
                        <a:pt x="624133" y="3328698"/>
                      </a:lnTo>
                      <a:cubicBezTo>
                        <a:pt x="519841" y="3312242"/>
                        <a:pt x="402961" y="3307378"/>
                        <a:pt x="322793" y="3197842"/>
                      </a:cubicBezTo>
                      <a:cubicBezTo>
                        <a:pt x="194523" y="3022582"/>
                        <a:pt x="117053" y="2378692"/>
                        <a:pt x="17993" y="2344402"/>
                      </a:cubicBezTo>
                      <a:lnTo>
                        <a:pt x="16753" y="2344452"/>
                      </a:lnTo>
                      <a:lnTo>
                        <a:pt x="1325" y="2237484"/>
                      </a:lnTo>
                      <a:cubicBezTo>
                        <a:pt x="-1613" y="2199464"/>
                        <a:pt x="-105" y="2164062"/>
                        <a:pt x="10373" y="2131042"/>
                      </a:cubicBezTo>
                      <a:cubicBezTo>
                        <a:pt x="52283" y="1998962"/>
                        <a:pt x="186903" y="2012932"/>
                        <a:pt x="277073" y="1864342"/>
                      </a:cubicBezTo>
                      <a:cubicBezTo>
                        <a:pt x="367243" y="1715752"/>
                        <a:pt x="365973" y="1351262"/>
                        <a:pt x="551393" y="1239502"/>
                      </a:cubicBezTo>
                      <a:cubicBezTo>
                        <a:pt x="736813" y="1127742"/>
                        <a:pt x="1138133" y="1252202"/>
                        <a:pt x="1389593" y="1193782"/>
                      </a:cubicBezTo>
                      <a:cubicBezTo>
                        <a:pt x="1641053" y="1135362"/>
                        <a:pt x="1978873" y="975342"/>
                        <a:pt x="2060153" y="888982"/>
                      </a:cubicBezTo>
                      <a:cubicBezTo>
                        <a:pt x="2141433" y="802622"/>
                        <a:pt x="1785833" y="819132"/>
                        <a:pt x="1877273" y="675622"/>
                      </a:cubicBezTo>
                      <a:cubicBezTo>
                        <a:pt x="1968713" y="532112"/>
                        <a:pt x="2362413" y="120632"/>
                        <a:pt x="2608793" y="27922"/>
                      </a:cubicBezTo>
                      <a:cubicBezTo>
                        <a:pt x="2670389" y="4744"/>
                        <a:pt x="2737143" y="-2240"/>
                        <a:pt x="2805305" y="5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7" name="フリーフォーム: 図形 1976">
                  <a:extLst>
                    <a:ext uri="{FF2B5EF4-FFF2-40B4-BE49-F238E27FC236}">
                      <a16:creationId xmlns:a16="http://schemas.microsoft.com/office/drawing/2014/main" id="{A07CF839-8550-9781-34C4-C0631D444D80}"/>
                    </a:ext>
                  </a:extLst>
                </p:cNvPr>
                <p:cNvSpPr/>
                <p:nvPr/>
              </p:nvSpPr>
              <p:spPr>
                <a:xfrm>
                  <a:off x="16823998" y="26009292"/>
                  <a:ext cx="5208859" cy="7655290"/>
                </a:xfrm>
                <a:custGeom>
                  <a:avLst/>
                  <a:gdLst>
                    <a:gd name="connsiteX0" fmla="*/ 4350394 w 5208859"/>
                    <a:gd name="connsiteY0" fmla="*/ 2780756 h 7655290"/>
                    <a:gd name="connsiteX1" fmla="*/ 4512002 w 5208859"/>
                    <a:gd name="connsiteY1" fmla="*/ 2889558 h 7655290"/>
                    <a:gd name="connsiteX2" fmla="*/ 5026352 w 5208859"/>
                    <a:gd name="connsiteY2" fmla="*/ 2899084 h 7655290"/>
                    <a:gd name="connsiteX3" fmla="*/ 5033940 w 5208859"/>
                    <a:gd name="connsiteY3" fmla="*/ 2914108 h 7655290"/>
                    <a:gd name="connsiteX4" fmla="*/ 4922708 w 5208859"/>
                    <a:gd name="connsiteY4" fmla="*/ 2942004 h 7655290"/>
                    <a:gd name="connsiteX5" fmla="*/ 4740602 w 5208859"/>
                    <a:gd name="connsiteY5" fmla="*/ 3015288 h 7655290"/>
                    <a:gd name="connsiteX6" fmla="*/ 4847282 w 5208859"/>
                    <a:gd name="connsiteY6" fmla="*/ 3365808 h 7655290"/>
                    <a:gd name="connsiteX7" fmla="*/ 4976822 w 5208859"/>
                    <a:gd name="connsiteY7" fmla="*/ 3594408 h 7655290"/>
                    <a:gd name="connsiteX8" fmla="*/ 4542482 w 5208859"/>
                    <a:gd name="connsiteY8" fmla="*/ 4181148 h 7655290"/>
                    <a:gd name="connsiteX9" fmla="*/ 4611062 w 5208859"/>
                    <a:gd name="connsiteY9" fmla="*/ 4417368 h 7655290"/>
                    <a:gd name="connsiteX10" fmla="*/ 4564108 w 5208859"/>
                    <a:gd name="connsiteY10" fmla="*/ 4736400 h 7655290"/>
                    <a:gd name="connsiteX11" fmla="*/ 4546232 w 5208859"/>
                    <a:gd name="connsiteY11" fmla="*/ 4763488 h 7655290"/>
                    <a:gd name="connsiteX12" fmla="*/ 4538590 w 5208859"/>
                    <a:gd name="connsiteY12" fmla="*/ 4763736 h 7655290"/>
                    <a:gd name="connsiteX13" fmla="*/ 4481522 w 5208859"/>
                    <a:gd name="connsiteY13" fmla="*/ 4760268 h 7655290"/>
                    <a:gd name="connsiteX14" fmla="*/ 3734762 w 5208859"/>
                    <a:gd name="connsiteY14" fmla="*/ 4668828 h 7655290"/>
                    <a:gd name="connsiteX15" fmla="*/ 3003242 w 5208859"/>
                    <a:gd name="connsiteY15" fmla="*/ 5316528 h 7655290"/>
                    <a:gd name="connsiteX16" fmla="*/ 3186122 w 5208859"/>
                    <a:gd name="connsiteY16" fmla="*/ 5529888 h 7655290"/>
                    <a:gd name="connsiteX17" fmla="*/ 2515562 w 5208859"/>
                    <a:gd name="connsiteY17" fmla="*/ 5834688 h 7655290"/>
                    <a:gd name="connsiteX18" fmla="*/ 1677362 w 5208859"/>
                    <a:gd name="connsiteY18" fmla="*/ 5880408 h 7655290"/>
                    <a:gd name="connsiteX19" fmla="*/ 1403042 w 5208859"/>
                    <a:gd name="connsiteY19" fmla="*/ 6505248 h 7655290"/>
                    <a:gd name="connsiteX20" fmla="*/ 1136342 w 5208859"/>
                    <a:gd name="connsiteY20" fmla="*/ 6771948 h 7655290"/>
                    <a:gd name="connsiteX21" fmla="*/ 1127294 w 5208859"/>
                    <a:gd name="connsiteY21" fmla="*/ 6878390 h 7655290"/>
                    <a:gd name="connsiteX22" fmla="*/ 1142722 w 5208859"/>
                    <a:gd name="connsiteY22" fmla="*/ 6985358 h 7655290"/>
                    <a:gd name="connsiteX23" fmla="*/ 1125892 w 5208859"/>
                    <a:gd name="connsiteY23" fmla="*/ 6986038 h 7655290"/>
                    <a:gd name="connsiteX24" fmla="*/ 854402 w 5208859"/>
                    <a:gd name="connsiteY24" fmla="*/ 7633008 h 7655290"/>
                    <a:gd name="connsiteX25" fmla="*/ 321002 w 5208859"/>
                    <a:gd name="connsiteY25" fmla="*/ 7472988 h 7655290"/>
                    <a:gd name="connsiteX26" fmla="*/ 359102 w 5208859"/>
                    <a:gd name="connsiteY26" fmla="*/ 7152948 h 7655290"/>
                    <a:gd name="connsiteX27" fmla="*/ 122882 w 5208859"/>
                    <a:gd name="connsiteY27" fmla="*/ 7130088 h 7655290"/>
                    <a:gd name="connsiteX28" fmla="*/ 962 w 5208859"/>
                    <a:gd name="connsiteY28" fmla="*/ 6848148 h 7655290"/>
                    <a:gd name="connsiteX29" fmla="*/ 183842 w 5208859"/>
                    <a:gd name="connsiteY29" fmla="*/ 6543348 h 7655290"/>
                    <a:gd name="connsiteX30" fmla="*/ 119726 w 5208859"/>
                    <a:gd name="connsiteY30" fmla="*/ 6289984 h 7655290"/>
                    <a:gd name="connsiteX31" fmla="*/ 119448 w 5208859"/>
                    <a:gd name="connsiteY31" fmla="*/ 6289006 h 7655290"/>
                    <a:gd name="connsiteX32" fmla="*/ 138376 w 5208859"/>
                    <a:gd name="connsiteY32" fmla="*/ 6285662 h 7655290"/>
                    <a:gd name="connsiteX33" fmla="*/ 263852 w 5208859"/>
                    <a:gd name="connsiteY33" fmla="*/ 6223308 h 7655290"/>
                    <a:gd name="connsiteX34" fmla="*/ 1406852 w 5208859"/>
                    <a:gd name="connsiteY34" fmla="*/ 5194608 h 7655290"/>
                    <a:gd name="connsiteX35" fmla="*/ 2664152 w 5208859"/>
                    <a:gd name="connsiteY35" fmla="*/ 4061132 h 7655290"/>
                    <a:gd name="connsiteX36" fmla="*/ 3073726 w 5208859"/>
                    <a:gd name="connsiteY36" fmla="*/ 3651558 h 7655290"/>
                    <a:gd name="connsiteX37" fmla="*/ 2988002 w 5208859"/>
                    <a:gd name="connsiteY37" fmla="*/ 3422958 h 7655290"/>
                    <a:gd name="connsiteX38" fmla="*/ 3978602 w 5208859"/>
                    <a:gd name="connsiteY38" fmla="*/ 3051484 h 7655290"/>
                    <a:gd name="connsiteX39" fmla="*/ 4321502 w 5208859"/>
                    <a:gd name="connsiteY39" fmla="*/ 2784784 h 7655290"/>
                    <a:gd name="connsiteX40" fmla="*/ 4350394 w 5208859"/>
                    <a:gd name="connsiteY40" fmla="*/ 2780756 h 7655290"/>
                    <a:gd name="connsiteX41" fmla="*/ 4128820 w 5208859"/>
                    <a:gd name="connsiteY41" fmla="*/ 1145442 h 7655290"/>
                    <a:gd name="connsiteX42" fmla="*/ 4143702 w 5208859"/>
                    <a:gd name="connsiteY42" fmla="*/ 1149658 h 7655290"/>
                    <a:gd name="connsiteX43" fmla="*/ 4200852 w 5208859"/>
                    <a:gd name="connsiteY43" fmla="*/ 1225858 h 7655290"/>
                    <a:gd name="connsiteX44" fmla="*/ 4092902 w 5208859"/>
                    <a:gd name="connsiteY44" fmla="*/ 1270308 h 7655290"/>
                    <a:gd name="connsiteX45" fmla="*/ 4086552 w 5208859"/>
                    <a:gd name="connsiteY45" fmla="*/ 1175058 h 7655290"/>
                    <a:gd name="connsiteX46" fmla="*/ 4128820 w 5208859"/>
                    <a:gd name="connsiteY46" fmla="*/ 1145442 h 7655290"/>
                    <a:gd name="connsiteX47" fmla="*/ 4264352 w 5208859"/>
                    <a:gd name="connsiteY47" fmla="*/ 724208 h 7655290"/>
                    <a:gd name="connsiteX48" fmla="*/ 4340552 w 5208859"/>
                    <a:gd name="connsiteY48" fmla="*/ 813108 h 7655290"/>
                    <a:gd name="connsiteX49" fmla="*/ 4480252 w 5208859"/>
                    <a:gd name="connsiteY49" fmla="*/ 844858 h 7655290"/>
                    <a:gd name="connsiteX50" fmla="*/ 4315152 w 5208859"/>
                    <a:gd name="connsiteY50" fmla="*/ 1117908 h 7655290"/>
                    <a:gd name="connsiteX51" fmla="*/ 4251652 w 5208859"/>
                    <a:gd name="connsiteY51" fmla="*/ 946458 h 7655290"/>
                    <a:gd name="connsiteX52" fmla="*/ 4143702 w 5208859"/>
                    <a:gd name="connsiteY52" fmla="*/ 1035358 h 7655290"/>
                    <a:gd name="connsiteX53" fmla="*/ 4042102 w 5208859"/>
                    <a:gd name="connsiteY53" fmla="*/ 965508 h 7655290"/>
                    <a:gd name="connsiteX54" fmla="*/ 4042102 w 5208859"/>
                    <a:gd name="connsiteY54" fmla="*/ 1130608 h 7655290"/>
                    <a:gd name="connsiteX55" fmla="*/ 3915102 w 5208859"/>
                    <a:gd name="connsiteY55" fmla="*/ 1003608 h 7655290"/>
                    <a:gd name="connsiteX56" fmla="*/ 3959552 w 5208859"/>
                    <a:gd name="connsiteY56" fmla="*/ 870258 h 7655290"/>
                    <a:gd name="connsiteX57" fmla="*/ 4061152 w 5208859"/>
                    <a:gd name="connsiteY57" fmla="*/ 832158 h 7655290"/>
                    <a:gd name="connsiteX58" fmla="*/ 4073852 w 5208859"/>
                    <a:gd name="connsiteY58" fmla="*/ 762308 h 7655290"/>
                    <a:gd name="connsiteX59" fmla="*/ 4188152 w 5208859"/>
                    <a:gd name="connsiteY59" fmla="*/ 762308 h 7655290"/>
                    <a:gd name="connsiteX60" fmla="*/ 4264352 w 5208859"/>
                    <a:gd name="connsiteY60" fmla="*/ 724208 h 7655290"/>
                    <a:gd name="connsiteX61" fmla="*/ 4889374 w 5208859"/>
                    <a:gd name="connsiteY61" fmla="*/ 308 h 7655290"/>
                    <a:gd name="connsiteX62" fmla="*/ 5208688 w 5208859"/>
                    <a:gd name="connsiteY62" fmla="*/ 319622 h 7655290"/>
                    <a:gd name="connsiteX63" fmla="*/ 4874858 w 5208859"/>
                    <a:gd name="connsiteY63" fmla="*/ 624422 h 7655290"/>
                    <a:gd name="connsiteX64" fmla="*/ 4599088 w 5208859"/>
                    <a:gd name="connsiteY64" fmla="*/ 377680 h 7655290"/>
                    <a:gd name="connsiteX65" fmla="*/ 4889374 w 5208859"/>
                    <a:gd name="connsiteY65" fmla="*/ 308 h 7655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5208859" h="7655290">
                      <a:moveTo>
                        <a:pt x="4350394" y="2780756"/>
                      </a:moveTo>
                      <a:cubicBezTo>
                        <a:pt x="4408516" y="2784510"/>
                        <a:pt x="4409210" y="2872890"/>
                        <a:pt x="4512002" y="2889558"/>
                      </a:cubicBezTo>
                      <a:cubicBezTo>
                        <a:pt x="4629478" y="2908608"/>
                        <a:pt x="4972378" y="2864158"/>
                        <a:pt x="5026352" y="2899084"/>
                      </a:cubicBezTo>
                      <a:lnTo>
                        <a:pt x="5033940" y="2914108"/>
                      </a:lnTo>
                      <a:lnTo>
                        <a:pt x="4922708" y="2942004"/>
                      </a:lnTo>
                      <a:cubicBezTo>
                        <a:pt x="4838392" y="2965282"/>
                        <a:pt x="4770764" y="2989570"/>
                        <a:pt x="4740602" y="3015288"/>
                      </a:cubicBezTo>
                      <a:cubicBezTo>
                        <a:pt x="4619952" y="3118158"/>
                        <a:pt x="4807912" y="3269288"/>
                        <a:pt x="4847282" y="3365808"/>
                      </a:cubicBezTo>
                      <a:cubicBezTo>
                        <a:pt x="4886652" y="3462328"/>
                        <a:pt x="5027622" y="3458518"/>
                        <a:pt x="4976822" y="3594408"/>
                      </a:cubicBezTo>
                      <a:cubicBezTo>
                        <a:pt x="4926022" y="3730298"/>
                        <a:pt x="4603442" y="4043988"/>
                        <a:pt x="4542482" y="4181148"/>
                      </a:cubicBezTo>
                      <a:cubicBezTo>
                        <a:pt x="4481522" y="4318308"/>
                        <a:pt x="4628842" y="4295448"/>
                        <a:pt x="4611062" y="4417368"/>
                      </a:cubicBezTo>
                      <a:cubicBezTo>
                        <a:pt x="4596616" y="4516428"/>
                        <a:pt x="4692000" y="4530810"/>
                        <a:pt x="4564108" y="4736400"/>
                      </a:cubicBezTo>
                      <a:lnTo>
                        <a:pt x="4546232" y="4763488"/>
                      </a:lnTo>
                      <a:lnTo>
                        <a:pt x="4538590" y="4763736"/>
                      </a:lnTo>
                      <a:cubicBezTo>
                        <a:pt x="4521804" y="4763522"/>
                        <a:pt x="4502954" y="4762490"/>
                        <a:pt x="4481522" y="4760268"/>
                      </a:cubicBezTo>
                      <a:cubicBezTo>
                        <a:pt x="4310072" y="4742488"/>
                        <a:pt x="3981142" y="4576118"/>
                        <a:pt x="3734762" y="4668828"/>
                      </a:cubicBezTo>
                      <a:cubicBezTo>
                        <a:pt x="3488382" y="4761538"/>
                        <a:pt x="3094682" y="5173018"/>
                        <a:pt x="3003242" y="5316528"/>
                      </a:cubicBezTo>
                      <a:cubicBezTo>
                        <a:pt x="2911802" y="5460038"/>
                        <a:pt x="3267402" y="5443528"/>
                        <a:pt x="3186122" y="5529888"/>
                      </a:cubicBezTo>
                      <a:cubicBezTo>
                        <a:pt x="3104842" y="5616248"/>
                        <a:pt x="2767022" y="5776268"/>
                        <a:pt x="2515562" y="5834688"/>
                      </a:cubicBezTo>
                      <a:cubicBezTo>
                        <a:pt x="2264102" y="5893108"/>
                        <a:pt x="1862782" y="5768648"/>
                        <a:pt x="1677362" y="5880408"/>
                      </a:cubicBezTo>
                      <a:cubicBezTo>
                        <a:pt x="1491942" y="5992168"/>
                        <a:pt x="1493212" y="6356658"/>
                        <a:pt x="1403042" y="6505248"/>
                      </a:cubicBezTo>
                      <a:cubicBezTo>
                        <a:pt x="1312872" y="6653838"/>
                        <a:pt x="1178252" y="6639868"/>
                        <a:pt x="1136342" y="6771948"/>
                      </a:cubicBezTo>
                      <a:cubicBezTo>
                        <a:pt x="1125864" y="6804968"/>
                        <a:pt x="1124356" y="6840370"/>
                        <a:pt x="1127294" y="6878390"/>
                      </a:cubicBezTo>
                      <a:lnTo>
                        <a:pt x="1142722" y="6985358"/>
                      </a:lnTo>
                      <a:lnTo>
                        <a:pt x="1125892" y="6986038"/>
                      </a:lnTo>
                      <a:cubicBezTo>
                        <a:pt x="1037908" y="7024078"/>
                        <a:pt x="982990" y="7556808"/>
                        <a:pt x="854402" y="7633008"/>
                      </a:cubicBezTo>
                      <a:cubicBezTo>
                        <a:pt x="717242" y="7714288"/>
                        <a:pt x="403552" y="7552996"/>
                        <a:pt x="321002" y="7472988"/>
                      </a:cubicBezTo>
                      <a:cubicBezTo>
                        <a:pt x="238452" y="7392978"/>
                        <a:pt x="392122" y="7210098"/>
                        <a:pt x="359102" y="7152948"/>
                      </a:cubicBezTo>
                      <a:cubicBezTo>
                        <a:pt x="326082" y="7095798"/>
                        <a:pt x="182572" y="7180888"/>
                        <a:pt x="122882" y="7130088"/>
                      </a:cubicBezTo>
                      <a:cubicBezTo>
                        <a:pt x="63192" y="7079288"/>
                        <a:pt x="-9198" y="6945938"/>
                        <a:pt x="962" y="6848148"/>
                      </a:cubicBezTo>
                      <a:cubicBezTo>
                        <a:pt x="11122" y="6750358"/>
                        <a:pt x="244802" y="6774488"/>
                        <a:pt x="183842" y="6543348"/>
                      </a:cubicBezTo>
                      <a:cubicBezTo>
                        <a:pt x="168602" y="6485564"/>
                        <a:pt x="147726" y="6394916"/>
                        <a:pt x="119726" y="6289984"/>
                      </a:cubicBezTo>
                      <a:lnTo>
                        <a:pt x="119448" y="6289006"/>
                      </a:lnTo>
                      <a:lnTo>
                        <a:pt x="138376" y="6285662"/>
                      </a:lnTo>
                      <a:cubicBezTo>
                        <a:pt x="173198" y="6276738"/>
                        <a:pt x="214144" y="6257836"/>
                        <a:pt x="263852" y="6223308"/>
                      </a:cubicBezTo>
                      <a:cubicBezTo>
                        <a:pt x="528964" y="6039158"/>
                        <a:pt x="1006802" y="5554972"/>
                        <a:pt x="1406852" y="5194608"/>
                      </a:cubicBezTo>
                      <a:cubicBezTo>
                        <a:pt x="1406852" y="5194608"/>
                        <a:pt x="2386340" y="4318308"/>
                        <a:pt x="2664152" y="4061132"/>
                      </a:cubicBezTo>
                      <a:cubicBezTo>
                        <a:pt x="2941964" y="3803958"/>
                        <a:pt x="3019752" y="3757920"/>
                        <a:pt x="3073726" y="3651558"/>
                      </a:cubicBezTo>
                      <a:cubicBezTo>
                        <a:pt x="3127702" y="3545196"/>
                        <a:pt x="2837190" y="3522972"/>
                        <a:pt x="2988002" y="3422958"/>
                      </a:cubicBezTo>
                      <a:cubicBezTo>
                        <a:pt x="3138814" y="3322946"/>
                        <a:pt x="3756352" y="3157846"/>
                        <a:pt x="3978602" y="3051484"/>
                      </a:cubicBezTo>
                      <a:cubicBezTo>
                        <a:pt x="4200852" y="2945120"/>
                        <a:pt x="4232602" y="2811772"/>
                        <a:pt x="4321502" y="2784784"/>
                      </a:cubicBezTo>
                      <a:cubicBezTo>
                        <a:pt x="4332614" y="2781410"/>
                        <a:pt x="4342090" y="2780220"/>
                        <a:pt x="4350394" y="2780756"/>
                      </a:cubicBezTo>
                      <a:close/>
                      <a:moveTo>
                        <a:pt x="4128820" y="1145442"/>
                      </a:moveTo>
                      <a:cubicBezTo>
                        <a:pt x="4134310" y="1145226"/>
                        <a:pt x="4139470" y="1146484"/>
                        <a:pt x="4143702" y="1149658"/>
                      </a:cubicBezTo>
                      <a:cubicBezTo>
                        <a:pt x="4160634" y="1162358"/>
                        <a:pt x="4209318" y="1205750"/>
                        <a:pt x="4200852" y="1225858"/>
                      </a:cubicBezTo>
                      <a:cubicBezTo>
                        <a:pt x="4192386" y="1245966"/>
                        <a:pt x="4111952" y="1278776"/>
                        <a:pt x="4092902" y="1270308"/>
                      </a:cubicBezTo>
                      <a:cubicBezTo>
                        <a:pt x="4073852" y="1261840"/>
                        <a:pt x="4078086" y="1195166"/>
                        <a:pt x="4086552" y="1175058"/>
                      </a:cubicBezTo>
                      <a:cubicBezTo>
                        <a:pt x="4092902" y="1159978"/>
                        <a:pt x="4112350" y="1146086"/>
                        <a:pt x="4128820" y="1145442"/>
                      </a:cubicBezTo>
                      <a:close/>
                      <a:moveTo>
                        <a:pt x="4264352" y="724208"/>
                      </a:moveTo>
                      <a:cubicBezTo>
                        <a:pt x="4289752" y="732676"/>
                        <a:pt x="4304570" y="793000"/>
                        <a:pt x="4340552" y="813108"/>
                      </a:cubicBezTo>
                      <a:cubicBezTo>
                        <a:pt x="4376534" y="833216"/>
                        <a:pt x="4484486" y="794058"/>
                        <a:pt x="4480252" y="844858"/>
                      </a:cubicBezTo>
                      <a:cubicBezTo>
                        <a:pt x="4476018" y="895658"/>
                        <a:pt x="4354310" y="1103092"/>
                        <a:pt x="4315152" y="1117908"/>
                      </a:cubicBezTo>
                      <a:cubicBezTo>
                        <a:pt x="4275994" y="1132724"/>
                        <a:pt x="4280226" y="960216"/>
                        <a:pt x="4251652" y="946458"/>
                      </a:cubicBezTo>
                      <a:cubicBezTo>
                        <a:pt x="4223078" y="932700"/>
                        <a:pt x="4178626" y="1032184"/>
                        <a:pt x="4143702" y="1035358"/>
                      </a:cubicBezTo>
                      <a:cubicBezTo>
                        <a:pt x="4108778" y="1038532"/>
                        <a:pt x="4059034" y="949632"/>
                        <a:pt x="4042102" y="965508"/>
                      </a:cubicBezTo>
                      <a:cubicBezTo>
                        <a:pt x="4025170" y="981384"/>
                        <a:pt x="4063270" y="1124258"/>
                        <a:pt x="4042102" y="1130608"/>
                      </a:cubicBezTo>
                      <a:cubicBezTo>
                        <a:pt x="4020934" y="1136958"/>
                        <a:pt x="3928860" y="1047000"/>
                        <a:pt x="3915102" y="1003608"/>
                      </a:cubicBezTo>
                      <a:cubicBezTo>
                        <a:pt x="3901344" y="960216"/>
                        <a:pt x="3935210" y="898832"/>
                        <a:pt x="3959552" y="870258"/>
                      </a:cubicBezTo>
                      <a:cubicBezTo>
                        <a:pt x="3983894" y="841684"/>
                        <a:pt x="4042102" y="850150"/>
                        <a:pt x="4061152" y="832158"/>
                      </a:cubicBezTo>
                      <a:cubicBezTo>
                        <a:pt x="4080202" y="814166"/>
                        <a:pt x="4052686" y="773950"/>
                        <a:pt x="4073852" y="762308"/>
                      </a:cubicBezTo>
                      <a:cubicBezTo>
                        <a:pt x="4095018" y="750666"/>
                        <a:pt x="4156402" y="768658"/>
                        <a:pt x="4188152" y="762308"/>
                      </a:cubicBezTo>
                      <a:cubicBezTo>
                        <a:pt x="4219902" y="755958"/>
                        <a:pt x="4238952" y="715740"/>
                        <a:pt x="4264352" y="724208"/>
                      </a:cubicBezTo>
                      <a:close/>
                      <a:moveTo>
                        <a:pt x="4889374" y="308"/>
                      </a:moveTo>
                      <a:cubicBezTo>
                        <a:pt x="4990974" y="-9368"/>
                        <a:pt x="5215946" y="210764"/>
                        <a:pt x="5208688" y="319622"/>
                      </a:cubicBezTo>
                      <a:cubicBezTo>
                        <a:pt x="5201430" y="428480"/>
                        <a:pt x="4976458" y="614746"/>
                        <a:pt x="4874858" y="624422"/>
                      </a:cubicBezTo>
                      <a:cubicBezTo>
                        <a:pt x="4773258" y="634098"/>
                        <a:pt x="4596670" y="481698"/>
                        <a:pt x="4599088" y="377680"/>
                      </a:cubicBezTo>
                      <a:cubicBezTo>
                        <a:pt x="4601506" y="273660"/>
                        <a:pt x="4787774" y="9984"/>
                        <a:pt x="4889374" y="30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8" name="フリーフォーム: 図形 1977">
                  <a:extLst>
                    <a:ext uri="{FF2B5EF4-FFF2-40B4-BE49-F238E27FC236}">
                      <a16:creationId xmlns:a16="http://schemas.microsoft.com/office/drawing/2014/main" id="{B975CF38-9046-0EA0-0699-F17CA430E91D}"/>
                    </a:ext>
                  </a:extLst>
                </p:cNvPr>
                <p:cNvSpPr/>
                <p:nvPr/>
              </p:nvSpPr>
              <p:spPr>
                <a:xfrm>
                  <a:off x="21351610" y="28711788"/>
                  <a:ext cx="4148969" cy="2130660"/>
                </a:xfrm>
                <a:custGeom>
                  <a:avLst/>
                  <a:gdLst>
                    <a:gd name="connsiteX0" fmla="*/ 3806504 w 4148969"/>
                    <a:gd name="connsiteY0" fmla="*/ 0 h 2130660"/>
                    <a:gd name="connsiteX1" fmla="*/ 3848086 w 4148969"/>
                    <a:gd name="connsiteY1" fmla="*/ 77048 h 2130660"/>
                    <a:gd name="connsiteX2" fmla="*/ 3931550 w 4148969"/>
                    <a:gd name="connsiteY2" fmla="*/ 228972 h 2130660"/>
                    <a:gd name="connsiteX3" fmla="*/ 3977270 w 4148969"/>
                    <a:gd name="connsiteY3" fmla="*/ 716652 h 2130660"/>
                    <a:gd name="connsiteX4" fmla="*/ 4144910 w 4148969"/>
                    <a:gd name="connsiteY4" fmla="*/ 1166232 h 2130660"/>
                    <a:gd name="connsiteX5" fmla="*/ 3920180 w 4148969"/>
                    <a:gd name="connsiteY5" fmla="*/ 1380842 h 2130660"/>
                    <a:gd name="connsiteX6" fmla="*/ 3897654 w 4148969"/>
                    <a:gd name="connsiteY6" fmla="*/ 1396638 h 2130660"/>
                    <a:gd name="connsiteX7" fmla="*/ 3810866 w 4148969"/>
                    <a:gd name="connsiteY7" fmla="*/ 1395300 h 2130660"/>
                    <a:gd name="connsiteX8" fmla="*/ 3710570 w 4148969"/>
                    <a:gd name="connsiteY8" fmla="*/ 1410072 h 2130660"/>
                    <a:gd name="connsiteX9" fmla="*/ 3154310 w 4148969"/>
                    <a:gd name="connsiteY9" fmla="*/ 1653912 h 2130660"/>
                    <a:gd name="connsiteX10" fmla="*/ 3017150 w 4148969"/>
                    <a:gd name="connsiteY10" fmla="*/ 1242432 h 2130660"/>
                    <a:gd name="connsiteX11" fmla="*/ 2620910 w 4148969"/>
                    <a:gd name="connsiteY11" fmla="*/ 1219572 h 2130660"/>
                    <a:gd name="connsiteX12" fmla="*/ 2559950 w 4148969"/>
                    <a:gd name="connsiteY12" fmla="*/ 1036692 h 2130660"/>
                    <a:gd name="connsiteX13" fmla="*/ 2079890 w 4148969"/>
                    <a:gd name="connsiteY13" fmla="*/ 1364352 h 2130660"/>
                    <a:gd name="connsiteX14" fmla="*/ 1714130 w 4148969"/>
                    <a:gd name="connsiteY14" fmla="*/ 1112892 h 2130660"/>
                    <a:gd name="connsiteX15" fmla="*/ 1287410 w 4148969"/>
                    <a:gd name="connsiteY15" fmla="*/ 1211952 h 2130660"/>
                    <a:gd name="connsiteX16" fmla="*/ 1119770 w 4148969"/>
                    <a:gd name="connsiteY16" fmla="*/ 1471032 h 2130660"/>
                    <a:gd name="connsiteX17" fmla="*/ 974990 w 4148969"/>
                    <a:gd name="connsiteY17" fmla="*/ 1699632 h 2130660"/>
                    <a:gd name="connsiteX18" fmla="*/ 746390 w 4148969"/>
                    <a:gd name="connsiteY18" fmla="*/ 1722492 h 2130660"/>
                    <a:gd name="connsiteX19" fmla="*/ 754010 w 4148969"/>
                    <a:gd name="connsiteY19" fmla="*/ 1920612 h 2130660"/>
                    <a:gd name="connsiteX20" fmla="*/ 441590 w 4148969"/>
                    <a:gd name="connsiteY20" fmla="*/ 1966332 h 2130660"/>
                    <a:gd name="connsiteX21" fmla="*/ 357472 w 4148969"/>
                    <a:gd name="connsiteY21" fmla="*/ 2075572 h 2130660"/>
                    <a:gd name="connsiteX22" fmla="*/ 327828 w 4148969"/>
                    <a:gd name="connsiteY22" fmla="*/ 2130660 h 2130660"/>
                    <a:gd name="connsiteX23" fmla="*/ 327646 w 4148969"/>
                    <a:gd name="connsiteY23" fmla="*/ 2130520 h 2130660"/>
                    <a:gd name="connsiteX24" fmla="*/ 235850 w 4148969"/>
                    <a:gd name="connsiteY24" fmla="*/ 2073012 h 2130660"/>
                    <a:gd name="connsiteX25" fmla="*/ 55650 w 4148969"/>
                    <a:gd name="connsiteY25" fmla="*/ 2059796 h 2130660"/>
                    <a:gd name="connsiteX26" fmla="*/ 18622 w 4148969"/>
                    <a:gd name="connsiteY26" fmla="*/ 2060992 h 2130660"/>
                    <a:gd name="connsiteX27" fmla="*/ 36498 w 4148969"/>
                    <a:gd name="connsiteY27" fmla="*/ 2033904 h 2130660"/>
                    <a:gd name="connsiteX28" fmla="*/ 83450 w 4148969"/>
                    <a:gd name="connsiteY28" fmla="*/ 1714872 h 2130660"/>
                    <a:gd name="connsiteX29" fmla="*/ 14870 w 4148969"/>
                    <a:gd name="connsiteY29" fmla="*/ 1478652 h 2130660"/>
                    <a:gd name="connsiteX30" fmla="*/ 449210 w 4148969"/>
                    <a:gd name="connsiteY30" fmla="*/ 891912 h 2130660"/>
                    <a:gd name="connsiteX31" fmla="*/ 319670 w 4148969"/>
                    <a:gd name="connsiteY31" fmla="*/ 663312 h 2130660"/>
                    <a:gd name="connsiteX32" fmla="*/ 212990 w 4148969"/>
                    <a:gd name="connsiteY32" fmla="*/ 312792 h 2130660"/>
                    <a:gd name="connsiteX33" fmla="*/ 395098 w 4148969"/>
                    <a:gd name="connsiteY33" fmla="*/ 239508 h 2130660"/>
                    <a:gd name="connsiteX34" fmla="*/ 506330 w 4148969"/>
                    <a:gd name="connsiteY34" fmla="*/ 211612 h 2130660"/>
                    <a:gd name="connsiteX35" fmla="*/ 507094 w 4148969"/>
                    <a:gd name="connsiteY35" fmla="*/ 213126 h 2130660"/>
                    <a:gd name="connsiteX36" fmla="*/ 308242 w 4148969"/>
                    <a:gd name="connsiteY36" fmla="*/ 396612 h 2130660"/>
                    <a:gd name="connsiteX37" fmla="*/ 346342 w 4148969"/>
                    <a:gd name="connsiteY37" fmla="*/ 501388 h 2130660"/>
                    <a:gd name="connsiteX38" fmla="*/ 784490 w 4148969"/>
                    <a:gd name="connsiteY38" fmla="*/ 634736 h 2130660"/>
                    <a:gd name="connsiteX39" fmla="*/ 1203590 w 4148969"/>
                    <a:gd name="connsiteY39" fmla="*/ 339462 h 2130660"/>
                    <a:gd name="connsiteX40" fmla="*/ 1822714 w 4148969"/>
                    <a:gd name="connsiteY40" fmla="*/ 463288 h 2130660"/>
                    <a:gd name="connsiteX41" fmla="*/ 3032390 w 4148969"/>
                    <a:gd name="connsiteY41" fmla="*/ 339462 h 2130660"/>
                    <a:gd name="connsiteX42" fmla="*/ 3781600 w 4148969"/>
                    <a:gd name="connsiteY42" fmla="*/ 11296 h 2130660"/>
                    <a:gd name="connsiteX43" fmla="*/ 3806504 w 4148969"/>
                    <a:gd name="connsiteY43" fmla="*/ 0 h 2130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4148969" h="2130660">
                      <a:moveTo>
                        <a:pt x="3806504" y="0"/>
                      </a:moveTo>
                      <a:lnTo>
                        <a:pt x="3848086" y="77048"/>
                      </a:lnTo>
                      <a:cubicBezTo>
                        <a:pt x="3875432" y="131578"/>
                        <a:pt x="3899482" y="183570"/>
                        <a:pt x="3931550" y="228972"/>
                      </a:cubicBezTo>
                      <a:cubicBezTo>
                        <a:pt x="4059820" y="410582"/>
                        <a:pt x="3941710" y="560442"/>
                        <a:pt x="3977270" y="716652"/>
                      </a:cubicBezTo>
                      <a:cubicBezTo>
                        <a:pt x="4012830" y="872862"/>
                        <a:pt x="4176660" y="1036692"/>
                        <a:pt x="4144910" y="1166232"/>
                      </a:cubicBezTo>
                      <a:cubicBezTo>
                        <a:pt x="4125066" y="1247194"/>
                        <a:pt x="4015430" y="1316250"/>
                        <a:pt x="3920180" y="1380842"/>
                      </a:cubicBezTo>
                      <a:lnTo>
                        <a:pt x="3897654" y="1396638"/>
                      </a:lnTo>
                      <a:lnTo>
                        <a:pt x="3810866" y="1395300"/>
                      </a:lnTo>
                      <a:cubicBezTo>
                        <a:pt x="3773574" y="1396936"/>
                        <a:pt x="3739622" y="1401340"/>
                        <a:pt x="3710570" y="1410072"/>
                      </a:cubicBezTo>
                      <a:cubicBezTo>
                        <a:pt x="3478160" y="1479922"/>
                        <a:pt x="3269880" y="1681852"/>
                        <a:pt x="3154310" y="1653912"/>
                      </a:cubicBezTo>
                      <a:cubicBezTo>
                        <a:pt x="3038740" y="1625972"/>
                        <a:pt x="3106050" y="1314822"/>
                        <a:pt x="3017150" y="1242432"/>
                      </a:cubicBezTo>
                      <a:cubicBezTo>
                        <a:pt x="2928250" y="1170042"/>
                        <a:pt x="2697110" y="1253862"/>
                        <a:pt x="2620910" y="1219572"/>
                      </a:cubicBezTo>
                      <a:cubicBezTo>
                        <a:pt x="2544710" y="1185282"/>
                        <a:pt x="2650120" y="1012562"/>
                        <a:pt x="2559950" y="1036692"/>
                      </a:cubicBezTo>
                      <a:cubicBezTo>
                        <a:pt x="2469780" y="1060822"/>
                        <a:pt x="2220860" y="1351652"/>
                        <a:pt x="2079890" y="1364352"/>
                      </a:cubicBezTo>
                      <a:cubicBezTo>
                        <a:pt x="1938920" y="1377052"/>
                        <a:pt x="1846210" y="1138292"/>
                        <a:pt x="1714130" y="1112892"/>
                      </a:cubicBezTo>
                      <a:cubicBezTo>
                        <a:pt x="1582050" y="1087492"/>
                        <a:pt x="1386470" y="1152262"/>
                        <a:pt x="1287410" y="1211952"/>
                      </a:cubicBezTo>
                      <a:cubicBezTo>
                        <a:pt x="1188350" y="1271642"/>
                        <a:pt x="1171840" y="1389752"/>
                        <a:pt x="1119770" y="1471032"/>
                      </a:cubicBezTo>
                      <a:cubicBezTo>
                        <a:pt x="1067700" y="1552312"/>
                        <a:pt x="1037220" y="1657722"/>
                        <a:pt x="974990" y="1699632"/>
                      </a:cubicBezTo>
                      <a:cubicBezTo>
                        <a:pt x="912760" y="1741542"/>
                        <a:pt x="783220" y="1685662"/>
                        <a:pt x="746390" y="1722492"/>
                      </a:cubicBezTo>
                      <a:cubicBezTo>
                        <a:pt x="709560" y="1759322"/>
                        <a:pt x="804810" y="1879972"/>
                        <a:pt x="754010" y="1920612"/>
                      </a:cubicBezTo>
                      <a:cubicBezTo>
                        <a:pt x="703210" y="1961252"/>
                        <a:pt x="558430" y="1885052"/>
                        <a:pt x="441590" y="1966332"/>
                      </a:cubicBezTo>
                      <a:cubicBezTo>
                        <a:pt x="412380" y="1986652"/>
                        <a:pt x="384996" y="2027054"/>
                        <a:pt x="357472" y="2075572"/>
                      </a:cubicBezTo>
                      <a:lnTo>
                        <a:pt x="327828" y="2130660"/>
                      </a:lnTo>
                      <a:lnTo>
                        <a:pt x="327646" y="2130520"/>
                      </a:lnTo>
                      <a:cubicBezTo>
                        <a:pt x="293794" y="2106826"/>
                        <a:pt x="261886" y="2086982"/>
                        <a:pt x="235850" y="2073012"/>
                      </a:cubicBezTo>
                      <a:cubicBezTo>
                        <a:pt x="157746" y="2031102"/>
                        <a:pt x="134646" y="2053486"/>
                        <a:pt x="55650" y="2059796"/>
                      </a:cubicBezTo>
                      <a:lnTo>
                        <a:pt x="18622" y="2060992"/>
                      </a:lnTo>
                      <a:lnTo>
                        <a:pt x="36498" y="2033904"/>
                      </a:lnTo>
                      <a:cubicBezTo>
                        <a:pt x="164390" y="1828314"/>
                        <a:pt x="69006" y="1813932"/>
                        <a:pt x="83450" y="1714872"/>
                      </a:cubicBezTo>
                      <a:cubicBezTo>
                        <a:pt x="101230" y="1592952"/>
                        <a:pt x="-46090" y="1615812"/>
                        <a:pt x="14870" y="1478652"/>
                      </a:cubicBezTo>
                      <a:cubicBezTo>
                        <a:pt x="75830" y="1341492"/>
                        <a:pt x="398410" y="1027802"/>
                        <a:pt x="449210" y="891912"/>
                      </a:cubicBezTo>
                      <a:cubicBezTo>
                        <a:pt x="500010" y="756022"/>
                        <a:pt x="359042" y="759832"/>
                        <a:pt x="319670" y="663312"/>
                      </a:cubicBezTo>
                      <a:cubicBezTo>
                        <a:pt x="280302" y="566792"/>
                        <a:pt x="92342" y="415662"/>
                        <a:pt x="212990" y="312792"/>
                      </a:cubicBezTo>
                      <a:cubicBezTo>
                        <a:pt x="243154" y="287074"/>
                        <a:pt x="310782" y="262786"/>
                        <a:pt x="395098" y="239508"/>
                      </a:cubicBezTo>
                      <a:lnTo>
                        <a:pt x="506330" y="211612"/>
                      </a:lnTo>
                      <a:lnTo>
                        <a:pt x="507094" y="213126"/>
                      </a:lnTo>
                      <a:cubicBezTo>
                        <a:pt x="500974" y="259094"/>
                        <a:pt x="330466" y="352162"/>
                        <a:pt x="308242" y="396612"/>
                      </a:cubicBezTo>
                      <a:cubicBezTo>
                        <a:pt x="282842" y="447412"/>
                        <a:pt x="266966" y="461700"/>
                        <a:pt x="346342" y="501388"/>
                      </a:cubicBezTo>
                      <a:cubicBezTo>
                        <a:pt x="425714" y="541074"/>
                        <a:pt x="641614" y="661724"/>
                        <a:pt x="784490" y="634736"/>
                      </a:cubicBezTo>
                      <a:cubicBezTo>
                        <a:pt x="927366" y="607750"/>
                        <a:pt x="1030554" y="368036"/>
                        <a:pt x="1203590" y="339462"/>
                      </a:cubicBezTo>
                      <a:cubicBezTo>
                        <a:pt x="1376626" y="310888"/>
                        <a:pt x="1517914" y="463288"/>
                        <a:pt x="1822714" y="463288"/>
                      </a:cubicBezTo>
                      <a:cubicBezTo>
                        <a:pt x="2127514" y="463288"/>
                        <a:pt x="2633930" y="441062"/>
                        <a:pt x="3032390" y="339462"/>
                      </a:cubicBezTo>
                      <a:cubicBezTo>
                        <a:pt x="3281430" y="275962"/>
                        <a:pt x="3535430" y="129366"/>
                        <a:pt x="3781600" y="11296"/>
                      </a:cubicBezTo>
                      <a:lnTo>
                        <a:pt x="380650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9" name="フリーフォーム: 図形 1978">
                  <a:extLst>
                    <a:ext uri="{FF2B5EF4-FFF2-40B4-BE49-F238E27FC236}">
                      <a16:creationId xmlns:a16="http://schemas.microsoft.com/office/drawing/2014/main" id="{143A3E1B-A5EB-BC81-DCD5-6BC2B643A29D}"/>
                    </a:ext>
                  </a:extLst>
                </p:cNvPr>
                <p:cNvSpPr/>
                <p:nvPr/>
              </p:nvSpPr>
              <p:spPr>
                <a:xfrm>
                  <a:off x="21679438" y="29746178"/>
                  <a:ext cx="3569826" cy="3375214"/>
                </a:xfrm>
                <a:custGeom>
                  <a:avLst/>
                  <a:gdLst>
                    <a:gd name="connsiteX0" fmla="*/ 2257506 w 3569826"/>
                    <a:gd name="connsiteY0" fmla="*/ 1826 h 3375214"/>
                    <a:gd name="connsiteX1" fmla="*/ 2293082 w 3569826"/>
                    <a:gd name="connsiteY1" fmla="*/ 185182 h 3375214"/>
                    <a:gd name="connsiteX2" fmla="*/ 2689322 w 3569826"/>
                    <a:gd name="connsiteY2" fmla="*/ 208042 h 3375214"/>
                    <a:gd name="connsiteX3" fmla="*/ 2826482 w 3569826"/>
                    <a:gd name="connsiteY3" fmla="*/ 619522 h 3375214"/>
                    <a:gd name="connsiteX4" fmla="*/ 3382742 w 3569826"/>
                    <a:gd name="connsiteY4" fmla="*/ 375682 h 3375214"/>
                    <a:gd name="connsiteX5" fmla="*/ 3483038 w 3569826"/>
                    <a:gd name="connsiteY5" fmla="*/ 360910 h 3375214"/>
                    <a:gd name="connsiteX6" fmla="*/ 3569826 w 3569826"/>
                    <a:gd name="connsiteY6" fmla="*/ 362248 h 3375214"/>
                    <a:gd name="connsiteX7" fmla="*/ 3537762 w 3569826"/>
                    <a:gd name="connsiteY7" fmla="*/ 384730 h 3375214"/>
                    <a:gd name="connsiteX8" fmla="*/ 3458942 w 3569826"/>
                    <a:gd name="connsiteY8" fmla="*/ 459502 h 3375214"/>
                    <a:gd name="connsiteX9" fmla="*/ 3428462 w 3569826"/>
                    <a:gd name="connsiteY9" fmla="*/ 726202 h 3375214"/>
                    <a:gd name="connsiteX10" fmla="*/ 3077942 w 3569826"/>
                    <a:gd name="connsiteY10" fmla="*/ 1290082 h 3375214"/>
                    <a:gd name="connsiteX11" fmla="*/ 3146522 w 3569826"/>
                    <a:gd name="connsiteY11" fmla="*/ 1663462 h 3375214"/>
                    <a:gd name="connsiteX12" fmla="*/ 3070322 w 3569826"/>
                    <a:gd name="connsiteY12" fmla="*/ 1876822 h 3375214"/>
                    <a:gd name="connsiteX13" fmla="*/ 3237962 w 3569826"/>
                    <a:gd name="connsiteY13" fmla="*/ 2181622 h 3375214"/>
                    <a:gd name="connsiteX14" fmla="*/ 3247896 w 3569826"/>
                    <a:gd name="connsiteY14" fmla="*/ 2260338 h 3375214"/>
                    <a:gd name="connsiteX15" fmla="*/ 3257854 w 3569826"/>
                    <a:gd name="connsiteY15" fmla="*/ 2311018 h 3375214"/>
                    <a:gd name="connsiteX16" fmla="*/ 3161166 w 3569826"/>
                    <a:gd name="connsiteY16" fmla="*/ 2341762 h 3375214"/>
                    <a:gd name="connsiteX17" fmla="*/ 2933162 w 3569826"/>
                    <a:gd name="connsiteY17" fmla="*/ 2448322 h 3375214"/>
                    <a:gd name="connsiteX18" fmla="*/ 2761714 w 3569826"/>
                    <a:gd name="connsiteY18" fmla="*/ 2743598 h 3375214"/>
                    <a:gd name="connsiteX19" fmla="*/ 2390238 w 3569826"/>
                    <a:gd name="connsiteY19" fmla="*/ 2838846 h 3375214"/>
                    <a:gd name="connsiteX20" fmla="*/ 2171162 w 3569826"/>
                    <a:gd name="connsiteY20" fmla="*/ 3276998 h 3375214"/>
                    <a:gd name="connsiteX21" fmla="*/ 1847314 w 3569826"/>
                    <a:gd name="connsiteY21" fmla="*/ 3267472 h 3375214"/>
                    <a:gd name="connsiteX22" fmla="*/ 1637762 w 3569826"/>
                    <a:gd name="connsiteY22" fmla="*/ 3353198 h 3375214"/>
                    <a:gd name="connsiteX23" fmla="*/ 1332962 w 3569826"/>
                    <a:gd name="connsiteY23" fmla="*/ 3124598 h 3375214"/>
                    <a:gd name="connsiteX24" fmla="*/ 751938 w 3569826"/>
                    <a:gd name="connsiteY24" fmla="*/ 3372246 h 3375214"/>
                    <a:gd name="connsiteX25" fmla="*/ 725162 w 3569826"/>
                    <a:gd name="connsiteY25" fmla="*/ 3375214 h 3375214"/>
                    <a:gd name="connsiteX26" fmla="*/ 714790 w 3569826"/>
                    <a:gd name="connsiteY26" fmla="*/ 3337004 h 3375214"/>
                    <a:gd name="connsiteX27" fmla="*/ 570962 w 3569826"/>
                    <a:gd name="connsiteY27" fmla="*/ 3073162 h 3375214"/>
                    <a:gd name="connsiteX28" fmla="*/ 403322 w 3569826"/>
                    <a:gd name="connsiteY28" fmla="*/ 2676922 h 3375214"/>
                    <a:gd name="connsiteX29" fmla="*/ 395702 w 3569826"/>
                    <a:gd name="connsiteY29" fmla="*/ 2212102 h 3375214"/>
                    <a:gd name="connsiteX30" fmla="*/ 151862 w 3569826"/>
                    <a:gd name="connsiteY30" fmla="*/ 1724422 h 3375214"/>
                    <a:gd name="connsiteX31" fmla="*/ 250922 w 3569826"/>
                    <a:gd name="connsiteY31" fmla="*/ 1358662 h 3375214"/>
                    <a:gd name="connsiteX32" fmla="*/ 103284 w 3569826"/>
                    <a:gd name="connsiteY32" fmla="*/ 1176734 h 3375214"/>
                    <a:gd name="connsiteX33" fmla="*/ 0 w 3569826"/>
                    <a:gd name="connsiteY33" fmla="*/ 1096270 h 3375214"/>
                    <a:gd name="connsiteX34" fmla="*/ 29644 w 3569826"/>
                    <a:gd name="connsiteY34" fmla="*/ 1041182 h 3375214"/>
                    <a:gd name="connsiteX35" fmla="*/ 113762 w 3569826"/>
                    <a:gd name="connsiteY35" fmla="*/ 931942 h 3375214"/>
                    <a:gd name="connsiteX36" fmla="*/ 426182 w 3569826"/>
                    <a:gd name="connsiteY36" fmla="*/ 886222 h 3375214"/>
                    <a:gd name="connsiteX37" fmla="*/ 418562 w 3569826"/>
                    <a:gd name="connsiteY37" fmla="*/ 688102 h 3375214"/>
                    <a:gd name="connsiteX38" fmla="*/ 647162 w 3569826"/>
                    <a:gd name="connsiteY38" fmla="*/ 665242 h 3375214"/>
                    <a:gd name="connsiteX39" fmla="*/ 791942 w 3569826"/>
                    <a:gd name="connsiteY39" fmla="*/ 436642 h 3375214"/>
                    <a:gd name="connsiteX40" fmla="*/ 959582 w 3569826"/>
                    <a:gd name="connsiteY40" fmla="*/ 177562 h 3375214"/>
                    <a:gd name="connsiteX41" fmla="*/ 1386302 w 3569826"/>
                    <a:gd name="connsiteY41" fmla="*/ 78502 h 3375214"/>
                    <a:gd name="connsiteX42" fmla="*/ 1752062 w 3569826"/>
                    <a:gd name="connsiteY42" fmla="*/ 329962 h 3375214"/>
                    <a:gd name="connsiteX43" fmla="*/ 2232122 w 3569826"/>
                    <a:gd name="connsiteY43" fmla="*/ 2302 h 3375214"/>
                    <a:gd name="connsiteX44" fmla="*/ 2257506 w 3569826"/>
                    <a:gd name="connsiteY44" fmla="*/ 1826 h 3375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3569826" h="3375214">
                      <a:moveTo>
                        <a:pt x="2257506" y="1826"/>
                      </a:moveTo>
                      <a:cubicBezTo>
                        <a:pt x="2298778" y="19190"/>
                        <a:pt x="2226406" y="155178"/>
                        <a:pt x="2293082" y="185182"/>
                      </a:cubicBezTo>
                      <a:cubicBezTo>
                        <a:pt x="2369282" y="219472"/>
                        <a:pt x="2600422" y="135652"/>
                        <a:pt x="2689322" y="208042"/>
                      </a:cubicBezTo>
                      <a:cubicBezTo>
                        <a:pt x="2778222" y="280432"/>
                        <a:pt x="2710912" y="591582"/>
                        <a:pt x="2826482" y="619522"/>
                      </a:cubicBezTo>
                      <a:cubicBezTo>
                        <a:pt x="2942052" y="647462"/>
                        <a:pt x="3150332" y="445532"/>
                        <a:pt x="3382742" y="375682"/>
                      </a:cubicBezTo>
                      <a:cubicBezTo>
                        <a:pt x="3411794" y="366950"/>
                        <a:pt x="3445746" y="362546"/>
                        <a:pt x="3483038" y="360910"/>
                      </a:cubicBezTo>
                      <a:lnTo>
                        <a:pt x="3569826" y="362248"/>
                      </a:lnTo>
                      <a:lnTo>
                        <a:pt x="3537762" y="384730"/>
                      </a:lnTo>
                      <a:cubicBezTo>
                        <a:pt x="3503630" y="409972"/>
                        <a:pt x="3475134" y="434738"/>
                        <a:pt x="3458942" y="459502"/>
                      </a:cubicBezTo>
                      <a:cubicBezTo>
                        <a:pt x="3394172" y="558562"/>
                        <a:pt x="3491962" y="587772"/>
                        <a:pt x="3428462" y="726202"/>
                      </a:cubicBezTo>
                      <a:cubicBezTo>
                        <a:pt x="3364962" y="864632"/>
                        <a:pt x="3124932" y="1133872"/>
                        <a:pt x="3077942" y="1290082"/>
                      </a:cubicBezTo>
                      <a:cubicBezTo>
                        <a:pt x="3030952" y="1446292"/>
                        <a:pt x="3147792" y="1565672"/>
                        <a:pt x="3146522" y="1663462"/>
                      </a:cubicBezTo>
                      <a:cubicBezTo>
                        <a:pt x="3145252" y="1761252"/>
                        <a:pt x="3055082" y="1790462"/>
                        <a:pt x="3070322" y="1876822"/>
                      </a:cubicBezTo>
                      <a:cubicBezTo>
                        <a:pt x="3085562" y="1963182"/>
                        <a:pt x="3229072" y="1992392"/>
                        <a:pt x="3237962" y="2181622"/>
                      </a:cubicBezTo>
                      <a:cubicBezTo>
                        <a:pt x="3239074" y="2205276"/>
                        <a:pt x="3242804" y="2231688"/>
                        <a:pt x="3247896" y="2260338"/>
                      </a:cubicBezTo>
                      <a:lnTo>
                        <a:pt x="3257854" y="2311018"/>
                      </a:lnTo>
                      <a:lnTo>
                        <a:pt x="3161166" y="2341762"/>
                      </a:lnTo>
                      <a:cubicBezTo>
                        <a:pt x="3071274" y="2372916"/>
                        <a:pt x="2989518" y="2407842"/>
                        <a:pt x="2933162" y="2448322"/>
                      </a:cubicBezTo>
                      <a:cubicBezTo>
                        <a:pt x="2820450" y="2529284"/>
                        <a:pt x="2852198" y="2678510"/>
                        <a:pt x="2761714" y="2743598"/>
                      </a:cubicBezTo>
                      <a:cubicBezTo>
                        <a:pt x="2671226" y="2808684"/>
                        <a:pt x="2488662" y="2749946"/>
                        <a:pt x="2390238" y="2838846"/>
                      </a:cubicBezTo>
                      <a:cubicBezTo>
                        <a:pt x="2291814" y="2927746"/>
                        <a:pt x="2261650" y="3205560"/>
                        <a:pt x="2171162" y="3276998"/>
                      </a:cubicBezTo>
                      <a:cubicBezTo>
                        <a:pt x="2080674" y="3348434"/>
                        <a:pt x="1936214" y="3254772"/>
                        <a:pt x="1847314" y="3267472"/>
                      </a:cubicBezTo>
                      <a:cubicBezTo>
                        <a:pt x="1758414" y="3280172"/>
                        <a:pt x="1723486" y="3377010"/>
                        <a:pt x="1637762" y="3353198"/>
                      </a:cubicBezTo>
                      <a:cubicBezTo>
                        <a:pt x="1552038" y="3329386"/>
                        <a:pt x="1480598" y="3121422"/>
                        <a:pt x="1332962" y="3124598"/>
                      </a:cubicBezTo>
                      <a:cubicBezTo>
                        <a:pt x="1185326" y="3127772"/>
                        <a:pt x="883698" y="3340498"/>
                        <a:pt x="751938" y="3372246"/>
                      </a:cubicBezTo>
                      <a:lnTo>
                        <a:pt x="725162" y="3375214"/>
                      </a:lnTo>
                      <a:lnTo>
                        <a:pt x="714790" y="3337004"/>
                      </a:lnTo>
                      <a:cubicBezTo>
                        <a:pt x="673514" y="3240484"/>
                        <a:pt x="585566" y="3156346"/>
                        <a:pt x="570962" y="3073162"/>
                      </a:cubicBezTo>
                      <a:cubicBezTo>
                        <a:pt x="541754" y="2906792"/>
                        <a:pt x="432534" y="2820432"/>
                        <a:pt x="403322" y="2676922"/>
                      </a:cubicBezTo>
                      <a:cubicBezTo>
                        <a:pt x="374114" y="2533412"/>
                        <a:pt x="437614" y="2370852"/>
                        <a:pt x="395702" y="2212102"/>
                      </a:cubicBezTo>
                      <a:cubicBezTo>
                        <a:pt x="353794" y="2053352"/>
                        <a:pt x="175994" y="1866662"/>
                        <a:pt x="151862" y="1724422"/>
                      </a:cubicBezTo>
                      <a:cubicBezTo>
                        <a:pt x="127734" y="1582182"/>
                        <a:pt x="291562" y="1472962"/>
                        <a:pt x="250922" y="1358662"/>
                      </a:cubicBezTo>
                      <a:cubicBezTo>
                        <a:pt x="230602" y="1301512"/>
                        <a:pt x="170912" y="1235472"/>
                        <a:pt x="103284" y="1176734"/>
                      </a:cubicBezTo>
                      <a:lnTo>
                        <a:pt x="0" y="1096270"/>
                      </a:lnTo>
                      <a:lnTo>
                        <a:pt x="29644" y="1041182"/>
                      </a:lnTo>
                      <a:cubicBezTo>
                        <a:pt x="57168" y="992664"/>
                        <a:pt x="84552" y="952262"/>
                        <a:pt x="113762" y="931942"/>
                      </a:cubicBezTo>
                      <a:cubicBezTo>
                        <a:pt x="230602" y="850662"/>
                        <a:pt x="375382" y="926862"/>
                        <a:pt x="426182" y="886222"/>
                      </a:cubicBezTo>
                      <a:cubicBezTo>
                        <a:pt x="476982" y="845582"/>
                        <a:pt x="381732" y="724932"/>
                        <a:pt x="418562" y="688102"/>
                      </a:cubicBezTo>
                      <a:cubicBezTo>
                        <a:pt x="455392" y="651272"/>
                        <a:pt x="584932" y="707152"/>
                        <a:pt x="647162" y="665242"/>
                      </a:cubicBezTo>
                      <a:cubicBezTo>
                        <a:pt x="709392" y="623332"/>
                        <a:pt x="739872" y="517922"/>
                        <a:pt x="791942" y="436642"/>
                      </a:cubicBezTo>
                      <a:cubicBezTo>
                        <a:pt x="844012" y="355362"/>
                        <a:pt x="860522" y="237252"/>
                        <a:pt x="959582" y="177562"/>
                      </a:cubicBezTo>
                      <a:cubicBezTo>
                        <a:pt x="1058642" y="117872"/>
                        <a:pt x="1254222" y="53102"/>
                        <a:pt x="1386302" y="78502"/>
                      </a:cubicBezTo>
                      <a:cubicBezTo>
                        <a:pt x="1518382" y="103902"/>
                        <a:pt x="1611092" y="342662"/>
                        <a:pt x="1752062" y="329962"/>
                      </a:cubicBezTo>
                      <a:cubicBezTo>
                        <a:pt x="1893032" y="317262"/>
                        <a:pt x="2141952" y="26432"/>
                        <a:pt x="2232122" y="2302"/>
                      </a:cubicBezTo>
                      <a:cubicBezTo>
                        <a:pt x="2243394" y="-714"/>
                        <a:pt x="2251608" y="-654"/>
                        <a:pt x="2257506" y="182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0" name="フリーフォーム: 図形 1979">
                  <a:extLst>
                    <a:ext uri="{FF2B5EF4-FFF2-40B4-BE49-F238E27FC236}">
                      <a16:creationId xmlns:a16="http://schemas.microsoft.com/office/drawing/2014/main" id="{8826259B-E919-3FF3-0AF9-503D2E4825FA}"/>
                    </a:ext>
                  </a:extLst>
                </p:cNvPr>
                <p:cNvSpPr/>
                <p:nvPr/>
              </p:nvSpPr>
              <p:spPr>
                <a:xfrm>
                  <a:off x="22744593" y="32644368"/>
                  <a:ext cx="2643722" cy="2115325"/>
                </a:xfrm>
                <a:custGeom>
                  <a:avLst/>
                  <a:gdLst>
                    <a:gd name="connsiteX0" fmla="*/ 1035238 w 2643722"/>
                    <a:gd name="connsiteY0" fmla="*/ 662400 h 2115325"/>
                    <a:gd name="connsiteX1" fmla="*/ 1391756 w 2643722"/>
                    <a:gd name="connsiteY1" fmla="*/ 769332 h 2115325"/>
                    <a:gd name="connsiteX2" fmla="*/ 1677506 w 2643722"/>
                    <a:gd name="connsiteY2" fmla="*/ 674082 h 2115325"/>
                    <a:gd name="connsiteX3" fmla="*/ 1744182 w 2643722"/>
                    <a:gd name="connsiteY3" fmla="*/ 855056 h 2115325"/>
                    <a:gd name="connsiteX4" fmla="*/ 1991830 w 2643722"/>
                    <a:gd name="connsiteY4" fmla="*/ 931256 h 2115325"/>
                    <a:gd name="connsiteX5" fmla="*/ 2191856 w 2643722"/>
                    <a:gd name="connsiteY5" fmla="*/ 1093184 h 2115325"/>
                    <a:gd name="connsiteX6" fmla="*/ 2525230 w 2643722"/>
                    <a:gd name="connsiteY6" fmla="*/ 1312256 h 2115325"/>
                    <a:gd name="connsiteX7" fmla="*/ 2620926 w 2643722"/>
                    <a:gd name="connsiteY7" fmla="*/ 1314860 h 2115325"/>
                    <a:gd name="connsiteX8" fmla="*/ 2643722 w 2643722"/>
                    <a:gd name="connsiteY8" fmla="*/ 1310152 h 2115325"/>
                    <a:gd name="connsiteX9" fmla="*/ 2627030 w 2643722"/>
                    <a:gd name="connsiteY9" fmla="*/ 1340832 h 2115325"/>
                    <a:gd name="connsiteX10" fmla="*/ 2429982 w 2643722"/>
                    <a:gd name="connsiteY10" fmla="*/ 1483708 h 2115325"/>
                    <a:gd name="connsiteX11" fmla="*/ 1687030 w 2643722"/>
                    <a:gd name="connsiteY11" fmla="*/ 1512280 h 2115325"/>
                    <a:gd name="connsiteX12" fmla="*/ 1201256 w 2643722"/>
                    <a:gd name="connsiteY12" fmla="*/ 1845656 h 2115325"/>
                    <a:gd name="connsiteX13" fmla="*/ 963130 w 2643722"/>
                    <a:gd name="connsiteY13" fmla="*/ 1731356 h 2115325"/>
                    <a:gd name="connsiteX14" fmla="*/ 496406 w 2643722"/>
                    <a:gd name="connsiteY14" fmla="*/ 1845656 h 2115325"/>
                    <a:gd name="connsiteX15" fmla="*/ 220182 w 2643722"/>
                    <a:gd name="connsiteY15" fmla="*/ 2102832 h 2115325"/>
                    <a:gd name="connsiteX16" fmla="*/ 15990 w 2643722"/>
                    <a:gd name="connsiteY16" fmla="*/ 2006244 h 2115325"/>
                    <a:gd name="connsiteX17" fmla="*/ 0 w 2643722"/>
                    <a:gd name="connsiteY17" fmla="*/ 1997344 h 2115325"/>
                    <a:gd name="connsiteX18" fmla="*/ 16434 w 2643722"/>
                    <a:gd name="connsiteY18" fmla="*/ 1979156 h 2115325"/>
                    <a:gd name="connsiteX19" fmla="*/ 77306 w 2643722"/>
                    <a:gd name="connsiteY19" fmla="*/ 1874232 h 2115325"/>
                    <a:gd name="connsiteX20" fmla="*/ 20156 w 2643722"/>
                    <a:gd name="connsiteY20" fmla="*/ 1312256 h 2115325"/>
                    <a:gd name="connsiteX21" fmla="*/ 258282 w 2643722"/>
                    <a:gd name="connsiteY21" fmla="*/ 1264632 h 2115325"/>
                    <a:gd name="connsiteX22" fmla="*/ 896456 w 2643722"/>
                    <a:gd name="connsiteY22" fmla="*/ 683608 h 2115325"/>
                    <a:gd name="connsiteX23" fmla="*/ 1035238 w 2643722"/>
                    <a:gd name="connsiteY23" fmla="*/ 662400 h 2115325"/>
                    <a:gd name="connsiteX24" fmla="*/ 2187230 w 2643722"/>
                    <a:gd name="connsiteY24" fmla="*/ 132 h 2115325"/>
                    <a:gd name="connsiteX25" fmla="*/ 2231794 w 2643722"/>
                    <a:gd name="connsiteY25" fmla="*/ 7332 h 2115325"/>
                    <a:gd name="connsiteX26" fmla="*/ 2260370 w 2643722"/>
                    <a:gd name="connsiteY26" fmla="*/ 464532 h 2115325"/>
                    <a:gd name="connsiteX27" fmla="*/ 2098446 w 2643722"/>
                    <a:gd name="connsiteY27" fmla="*/ 369280 h 2115325"/>
                    <a:gd name="connsiteX28" fmla="*/ 1946046 w 2643722"/>
                    <a:gd name="connsiteY28" fmla="*/ 531206 h 2115325"/>
                    <a:gd name="connsiteX29" fmla="*/ 1898420 w 2643722"/>
                    <a:gd name="connsiteY29" fmla="*/ 321656 h 2115325"/>
                    <a:gd name="connsiteX30" fmla="*/ 1641246 w 2643722"/>
                    <a:gd name="connsiteY30" fmla="*/ 369280 h 2115325"/>
                    <a:gd name="connsiteX31" fmla="*/ 1717446 w 2643722"/>
                    <a:gd name="connsiteY31" fmla="*/ 264506 h 2115325"/>
                    <a:gd name="connsiteX32" fmla="*/ 1717446 w 2643722"/>
                    <a:gd name="connsiteY32" fmla="*/ 188306 h 2115325"/>
                    <a:gd name="connsiteX33" fmla="*/ 2187230 w 2643722"/>
                    <a:gd name="connsiteY33" fmla="*/ 132 h 211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643722" h="2115325">
                      <a:moveTo>
                        <a:pt x="1035238" y="662400"/>
                      </a:moveTo>
                      <a:cubicBezTo>
                        <a:pt x="1170598" y="675272"/>
                        <a:pt x="1294126" y="770524"/>
                        <a:pt x="1391756" y="769332"/>
                      </a:cubicBezTo>
                      <a:cubicBezTo>
                        <a:pt x="1521930" y="767744"/>
                        <a:pt x="1618770" y="659794"/>
                        <a:pt x="1677506" y="674082"/>
                      </a:cubicBezTo>
                      <a:cubicBezTo>
                        <a:pt x="1736244" y="688368"/>
                        <a:pt x="1691794" y="812196"/>
                        <a:pt x="1744182" y="855056"/>
                      </a:cubicBezTo>
                      <a:cubicBezTo>
                        <a:pt x="1796568" y="897920"/>
                        <a:pt x="1917218" y="891570"/>
                        <a:pt x="1991830" y="931256"/>
                      </a:cubicBezTo>
                      <a:cubicBezTo>
                        <a:pt x="2066442" y="970944"/>
                        <a:pt x="2102956" y="1029680"/>
                        <a:pt x="2191856" y="1093184"/>
                      </a:cubicBezTo>
                      <a:cubicBezTo>
                        <a:pt x="2280756" y="1156680"/>
                        <a:pt x="2406170" y="1283680"/>
                        <a:pt x="2525230" y="1312256"/>
                      </a:cubicBezTo>
                      <a:cubicBezTo>
                        <a:pt x="2554996" y="1319400"/>
                        <a:pt x="2587440" y="1319104"/>
                        <a:pt x="2620926" y="1314860"/>
                      </a:cubicBezTo>
                      <a:lnTo>
                        <a:pt x="2643722" y="1310152"/>
                      </a:lnTo>
                      <a:lnTo>
                        <a:pt x="2627030" y="1340832"/>
                      </a:lnTo>
                      <a:cubicBezTo>
                        <a:pt x="2583174" y="1403140"/>
                        <a:pt x="2510150" y="1449576"/>
                        <a:pt x="2429982" y="1483708"/>
                      </a:cubicBezTo>
                      <a:cubicBezTo>
                        <a:pt x="2269642" y="1551968"/>
                        <a:pt x="1891818" y="1451956"/>
                        <a:pt x="1687030" y="1512280"/>
                      </a:cubicBezTo>
                      <a:cubicBezTo>
                        <a:pt x="1482244" y="1572608"/>
                        <a:pt x="1321906" y="1809144"/>
                        <a:pt x="1201256" y="1845656"/>
                      </a:cubicBezTo>
                      <a:cubicBezTo>
                        <a:pt x="1080606" y="1882168"/>
                        <a:pt x="1080606" y="1731356"/>
                        <a:pt x="963130" y="1731356"/>
                      </a:cubicBezTo>
                      <a:cubicBezTo>
                        <a:pt x="845656" y="1731356"/>
                        <a:pt x="620230" y="1783744"/>
                        <a:pt x="496406" y="1845656"/>
                      </a:cubicBezTo>
                      <a:cubicBezTo>
                        <a:pt x="372582" y="1907568"/>
                        <a:pt x="396394" y="2175856"/>
                        <a:pt x="220182" y="2102832"/>
                      </a:cubicBezTo>
                      <a:cubicBezTo>
                        <a:pt x="176130" y="2084576"/>
                        <a:pt x="101814" y="2051040"/>
                        <a:pt x="15990" y="2006244"/>
                      </a:cubicBezTo>
                      <a:lnTo>
                        <a:pt x="0" y="1997344"/>
                      </a:lnTo>
                      <a:lnTo>
                        <a:pt x="16434" y="1979156"/>
                      </a:lnTo>
                      <a:cubicBezTo>
                        <a:pt x="42778" y="1946064"/>
                        <a:pt x="63812" y="1910744"/>
                        <a:pt x="77306" y="1874232"/>
                      </a:cubicBezTo>
                      <a:cubicBezTo>
                        <a:pt x="131282" y="1728184"/>
                        <a:pt x="-10006" y="1413856"/>
                        <a:pt x="20156" y="1312256"/>
                      </a:cubicBezTo>
                      <a:cubicBezTo>
                        <a:pt x="50318" y="1210656"/>
                        <a:pt x="112230" y="1369408"/>
                        <a:pt x="258282" y="1264632"/>
                      </a:cubicBezTo>
                      <a:cubicBezTo>
                        <a:pt x="404330" y="1159856"/>
                        <a:pt x="707544" y="766156"/>
                        <a:pt x="896456" y="683608"/>
                      </a:cubicBezTo>
                      <a:cubicBezTo>
                        <a:pt x="943684" y="662970"/>
                        <a:pt x="990118" y="658108"/>
                        <a:pt x="1035238" y="662400"/>
                      </a:cubicBezTo>
                      <a:close/>
                      <a:moveTo>
                        <a:pt x="2187230" y="132"/>
                      </a:moveTo>
                      <a:cubicBezTo>
                        <a:pt x="2205302" y="-582"/>
                        <a:pt x="2220482" y="1578"/>
                        <a:pt x="2231794" y="7332"/>
                      </a:cubicBezTo>
                      <a:cubicBezTo>
                        <a:pt x="2322282" y="53368"/>
                        <a:pt x="2287358" y="405794"/>
                        <a:pt x="2260370" y="464532"/>
                      </a:cubicBezTo>
                      <a:cubicBezTo>
                        <a:pt x="2233382" y="523268"/>
                        <a:pt x="2150832" y="358168"/>
                        <a:pt x="2098446" y="369280"/>
                      </a:cubicBezTo>
                      <a:cubicBezTo>
                        <a:pt x="2046058" y="380392"/>
                        <a:pt x="1979382" y="539144"/>
                        <a:pt x="1946046" y="531206"/>
                      </a:cubicBezTo>
                      <a:cubicBezTo>
                        <a:pt x="1912708" y="523268"/>
                        <a:pt x="1949220" y="348644"/>
                        <a:pt x="1898420" y="321656"/>
                      </a:cubicBezTo>
                      <a:cubicBezTo>
                        <a:pt x="1847620" y="294668"/>
                        <a:pt x="1671406" y="378806"/>
                        <a:pt x="1641246" y="369280"/>
                      </a:cubicBezTo>
                      <a:cubicBezTo>
                        <a:pt x="1611082" y="359756"/>
                        <a:pt x="1704746" y="294668"/>
                        <a:pt x="1717446" y="264506"/>
                      </a:cubicBezTo>
                      <a:cubicBezTo>
                        <a:pt x="1730146" y="234344"/>
                        <a:pt x="1631720" y="231168"/>
                        <a:pt x="1717446" y="188306"/>
                      </a:cubicBezTo>
                      <a:cubicBezTo>
                        <a:pt x="1792454" y="150802"/>
                        <a:pt x="2060716" y="5122"/>
                        <a:pt x="2187230" y="13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1" name="フリーフォーム: 図形 1980">
                  <a:extLst>
                    <a:ext uri="{FF2B5EF4-FFF2-40B4-BE49-F238E27FC236}">
                      <a16:creationId xmlns:a16="http://schemas.microsoft.com/office/drawing/2014/main" id="{B56E4D7D-2240-77F4-6E97-5C9AD5673C16}"/>
                    </a:ext>
                  </a:extLst>
                </p:cNvPr>
                <p:cNvSpPr/>
                <p:nvPr/>
              </p:nvSpPr>
              <p:spPr>
                <a:xfrm>
                  <a:off x="-7704927" y="60098934"/>
                  <a:ext cx="14251930" cy="8875844"/>
                </a:xfrm>
                <a:custGeom>
                  <a:avLst/>
                  <a:gdLst>
                    <a:gd name="connsiteX0" fmla="*/ 259098 w 14251930"/>
                    <a:gd name="connsiteY0" fmla="*/ 8321409 h 8875844"/>
                    <a:gd name="connsiteX1" fmla="*/ 738070 w 14251930"/>
                    <a:gd name="connsiteY1" fmla="*/ 8524609 h 8875844"/>
                    <a:gd name="connsiteX2" fmla="*/ 534870 w 14251930"/>
                    <a:gd name="connsiteY2" fmla="*/ 8872953 h 8875844"/>
                    <a:gd name="connsiteX3" fmla="*/ 12356 w 14251930"/>
                    <a:gd name="connsiteY3" fmla="*/ 8684265 h 8875844"/>
                    <a:gd name="connsiteX4" fmla="*/ 172013 w 14251930"/>
                    <a:gd name="connsiteY4" fmla="*/ 8568153 h 8875844"/>
                    <a:gd name="connsiteX5" fmla="*/ 259098 w 14251930"/>
                    <a:gd name="connsiteY5" fmla="*/ 8321409 h 8875844"/>
                    <a:gd name="connsiteX6" fmla="*/ 1928241 w 14251930"/>
                    <a:gd name="connsiteY6" fmla="*/ 7813409 h 8875844"/>
                    <a:gd name="connsiteX7" fmla="*/ 1812129 w 14251930"/>
                    <a:gd name="connsiteY7" fmla="*/ 8205289 h 8875844"/>
                    <a:gd name="connsiteX8" fmla="*/ 1681499 w 14251930"/>
                    <a:gd name="connsiteY8" fmla="*/ 8597177 h 8875844"/>
                    <a:gd name="connsiteX9" fmla="*/ 1434757 w 14251930"/>
                    <a:gd name="connsiteY9" fmla="*/ 8655233 h 8875844"/>
                    <a:gd name="connsiteX10" fmla="*/ 1376699 w 14251930"/>
                    <a:gd name="connsiteY10" fmla="*/ 8524609 h 8875844"/>
                    <a:gd name="connsiteX11" fmla="*/ 1376699 w 14251930"/>
                    <a:gd name="connsiteY11" fmla="*/ 8379465 h 8875844"/>
                    <a:gd name="connsiteX12" fmla="*/ 1188015 w 14251930"/>
                    <a:gd name="connsiteY12" fmla="*/ 8190777 h 8875844"/>
                    <a:gd name="connsiteX13" fmla="*/ 1347671 w 14251930"/>
                    <a:gd name="connsiteY13" fmla="*/ 8132721 h 8875844"/>
                    <a:gd name="connsiteX14" fmla="*/ 1565385 w 14251930"/>
                    <a:gd name="connsiteY14" fmla="*/ 8205289 h 8875844"/>
                    <a:gd name="connsiteX15" fmla="*/ 1928241 w 14251930"/>
                    <a:gd name="connsiteY15" fmla="*/ 7813409 h 8875844"/>
                    <a:gd name="connsiteX16" fmla="*/ 4816583 w 14251930"/>
                    <a:gd name="connsiteY16" fmla="*/ 6652265 h 8875844"/>
                    <a:gd name="connsiteX17" fmla="*/ 5063327 w 14251930"/>
                    <a:gd name="connsiteY17" fmla="*/ 6971577 h 8875844"/>
                    <a:gd name="connsiteX18" fmla="*/ 5324583 w 14251930"/>
                    <a:gd name="connsiteY18" fmla="*/ 7131233 h 8875844"/>
                    <a:gd name="connsiteX19" fmla="*/ 5498756 w 14251930"/>
                    <a:gd name="connsiteY19" fmla="*/ 7334433 h 8875844"/>
                    <a:gd name="connsiteX20" fmla="*/ 4860126 w 14251930"/>
                    <a:gd name="connsiteY20" fmla="*/ 7261865 h 8875844"/>
                    <a:gd name="connsiteX21" fmla="*/ 4874640 w 14251930"/>
                    <a:gd name="connsiteY21" fmla="*/ 6986093 h 8875844"/>
                    <a:gd name="connsiteX22" fmla="*/ 4816583 w 14251930"/>
                    <a:gd name="connsiteY22" fmla="*/ 6652265 h 8875844"/>
                    <a:gd name="connsiteX23" fmla="*/ 9485016 w 14251930"/>
                    <a:gd name="connsiteY23" fmla="*/ 1629009 h 8875844"/>
                    <a:gd name="connsiteX24" fmla="*/ 9510867 w 14251930"/>
                    <a:gd name="connsiteY24" fmla="*/ 1630685 h 8875844"/>
                    <a:gd name="connsiteX25" fmla="*/ 9663267 w 14251930"/>
                    <a:gd name="connsiteY25" fmla="*/ 1790705 h 8875844"/>
                    <a:gd name="connsiteX26" fmla="*/ 9587067 w 14251930"/>
                    <a:gd name="connsiteY26" fmla="*/ 1844045 h 8875844"/>
                    <a:gd name="connsiteX27" fmla="*/ 9548967 w 14251930"/>
                    <a:gd name="connsiteY27" fmla="*/ 1958345 h 8875844"/>
                    <a:gd name="connsiteX28" fmla="*/ 9419427 w 14251930"/>
                    <a:gd name="connsiteY28" fmla="*/ 1813565 h 8875844"/>
                    <a:gd name="connsiteX29" fmla="*/ 9289887 w 14251930"/>
                    <a:gd name="connsiteY29" fmla="*/ 1767845 h 8875844"/>
                    <a:gd name="connsiteX30" fmla="*/ 9289887 w 14251930"/>
                    <a:gd name="connsiteY30" fmla="*/ 1706885 h 8875844"/>
                    <a:gd name="connsiteX31" fmla="*/ 9485016 w 14251930"/>
                    <a:gd name="connsiteY31" fmla="*/ 1629009 h 8875844"/>
                    <a:gd name="connsiteX32" fmla="*/ 12629055 w 14251930"/>
                    <a:gd name="connsiteY32" fmla="*/ 434225 h 8875844"/>
                    <a:gd name="connsiteX33" fmla="*/ 12673167 w 14251930"/>
                    <a:gd name="connsiteY33" fmla="*/ 434345 h 8875844"/>
                    <a:gd name="connsiteX34" fmla="*/ 12749367 w 14251930"/>
                    <a:gd name="connsiteY34" fmla="*/ 487685 h 8875844"/>
                    <a:gd name="connsiteX35" fmla="*/ 12627447 w 14251930"/>
                    <a:gd name="connsiteY35" fmla="*/ 556265 h 8875844"/>
                    <a:gd name="connsiteX36" fmla="*/ 12490287 w 14251930"/>
                    <a:gd name="connsiteY36" fmla="*/ 472445 h 8875844"/>
                    <a:gd name="connsiteX37" fmla="*/ 12629055 w 14251930"/>
                    <a:gd name="connsiteY37" fmla="*/ 434225 h 8875844"/>
                    <a:gd name="connsiteX38" fmla="*/ 14060007 w 14251930"/>
                    <a:gd name="connsiteY38" fmla="*/ 5 h 8875844"/>
                    <a:gd name="connsiteX39" fmla="*/ 14250507 w 14251930"/>
                    <a:gd name="connsiteY39" fmla="*/ 335285 h 8875844"/>
                    <a:gd name="connsiteX40" fmla="*/ 13953327 w 14251930"/>
                    <a:gd name="connsiteY40" fmla="*/ 830585 h 8875844"/>
                    <a:gd name="connsiteX41" fmla="*/ 13663767 w 14251930"/>
                    <a:gd name="connsiteY41" fmla="*/ 883925 h 8875844"/>
                    <a:gd name="connsiteX42" fmla="*/ 13648527 w 14251930"/>
                    <a:gd name="connsiteY42" fmla="*/ 1059185 h 8875844"/>
                    <a:gd name="connsiteX43" fmla="*/ 13397067 w 14251930"/>
                    <a:gd name="connsiteY43" fmla="*/ 1120145 h 8875844"/>
                    <a:gd name="connsiteX44" fmla="*/ 13427547 w 14251930"/>
                    <a:gd name="connsiteY44" fmla="*/ 1203965 h 8875844"/>
                    <a:gd name="connsiteX45" fmla="*/ 13290387 w 14251930"/>
                    <a:gd name="connsiteY45" fmla="*/ 1272545 h 8875844"/>
                    <a:gd name="connsiteX46" fmla="*/ 13046547 w 14251930"/>
                    <a:gd name="connsiteY46" fmla="*/ 1447805 h 8875844"/>
                    <a:gd name="connsiteX47" fmla="*/ 12833187 w 14251930"/>
                    <a:gd name="connsiteY47" fmla="*/ 1447805 h 8875844"/>
                    <a:gd name="connsiteX48" fmla="*/ 12756987 w 14251930"/>
                    <a:gd name="connsiteY48" fmla="*/ 1546865 h 8875844"/>
                    <a:gd name="connsiteX49" fmla="*/ 12909387 w 14251930"/>
                    <a:gd name="connsiteY49" fmla="*/ 1714505 h 8875844"/>
                    <a:gd name="connsiteX50" fmla="*/ 12977967 w 14251930"/>
                    <a:gd name="connsiteY50" fmla="*/ 1958345 h 8875844"/>
                    <a:gd name="connsiteX51" fmla="*/ 12833187 w 14251930"/>
                    <a:gd name="connsiteY51" fmla="*/ 1821185 h 8875844"/>
                    <a:gd name="connsiteX52" fmla="*/ 12703647 w 14251930"/>
                    <a:gd name="connsiteY52" fmla="*/ 1905005 h 8875844"/>
                    <a:gd name="connsiteX53" fmla="*/ 12619827 w 14251930"/>
                    <a:gd name="connsiteY53" fmla="*/ 2148845 h 8875844"/>
                    <a:gd name="connsiteX54" fmla="*/ 12528387 w 14251930"/>
                    <a:gd name="connsiteY54" fmla="*/ 2286005 h 8875844"/>
                    <a:gd name="connsiteX55" fmla="*/ 12581727 w 14251930"/>
                    <a:gd name="connsiteY55" fmla="*/ 2369825 h 8875844"/>
                    <a:gd name="connsiteX56" fmla="*/ 12711267 w 14251930"/>
                    <a:gd name="connsiteY56" fmla="*/ 2346965 h 8875844"/>
                    <a:gd name="connsiteX57" fmla="*/ 12711267 w 14251930"/>
                    <a:gd name="connsiteY57" fmla="*/ 2438405 h 8875844"/>
                    <a:gd name="connsiteX58" fmla="*/ 12231207 w 14251930"/>
                    <a:gd name="connsiteY58" fmla="*/ 2727965 h 8875844"/>
                    <a:gd name="connsiteX59" fmla="*/ 12177867 w 14251930"/>
                    <a:gd name="connsiteY59" fmla="*/ 2499365 h 8875844"/>
                    <a:gd name="connsiteX60" fmla="*/ 12116907 w 14251930"/>
                    <a:gd name="connsiteY60" fmla="*/ 2263145 h 8875844"/>
                    <a:gd name="connsiteX61" fmla="*/ 12231207 w 14251930"/>
                    <a:gd name="connsiteY61" fmla="*/ 2156465 h 8875844"/>
                    <a:gd name="connsiteX62" fmla="*/ 12261687 w 14251930"/>
                    <a:gd name="connsiteY62" fmla="*/ 2072645 h 8875844"/>
                    <a:gd name="connsiteX63" fmla="*/ 12497907 w 14251930"/>
                    <a:gd name="connsiteY63" fmla="*/ 1950725 h 8875844"/>
                    <a:gd name="connsiteX64" fmla="*/ 12353127 w 14251930"/>
                    <a:gd name="connsiteY64" fmla="*/ 1516385 h 8875844"/>
                    <a:gd name="connsiteX65" fmla="*/ 12673167 w 14251930"/>
                    <a:gd name="connsiteY65" fmla="*/ 1440185 h 8875844"/>
                    <a:gd name="connsiteX66" fmla="*/ 12894147 w 14251930"/>
                    <a:gd name="connsiteY66" fmla="*/ 1211585 h 8875844"/>
                    <a:gd name="connsiteX67" fmla="*/ 13145607 w 14251930"/>
                    <a:gd name="connsiteY67" fmla="*/ 1120145 h 8875844"/>
                    <a:gd name="connsiteX68" fmla="*/ 13214187 w 14251930"/>
                    <a:gd name="connsiteY68" fmla="*/ 975365 h 8875844"/>
                    <a:gd name="connsiteX69" fmla="*/ 12924627 w 14251930"/>
                    <a:gd name="connsiteY69" fmla="*/ 883925 h 8875844"/>
                    <a:gd name="connsiteX70" fmla="*/ 12863667 w 14251930"/>
                    <a:gd name="connsiteY70" fmla="*/ 571505 h 8875844"/>
                    <a:gd name="connsiteX71" fmla="*/ 13054167 w 14251930"/>
                    <a:gd name="connsiteY71" fmla="*/ 541025 h 8875844"/>
                    <a:gd name="connsiteX72" fmla="*/ 13275147 w 14251930"/>
                    <a:gd name="connsiteY72" fmla="*/ 601985 h 8875844"/>
                    <a:gd name="connsiteX73" fmla="*/ 13427547 w 14251930"/>
                    <a:gd name="connsiteY73" fmla="*/ 807725 h 8875844"/>
                    <a:gd name="connsiteX74" fmla="*/ 13625667 w 14251930"/>
                    <a:gd name="connsiteY74" fmla="*/ 579125 h 8875844"/>
                    <a:gd name="connsiteX75" fmla="*/ 13922847 w 14251930"/>
                    <a:gd name="connsiteY75" fmla="*/ 327665 h 8875844"/>
                    <a:gd name="connsiteX76" fmla="*/ 14060007 w 14251930"/>
                    <a:gd name="connsiteY76" fmla="*/ 5 h 8875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</a:cxnLst>
                  <a:rect l="l" t="t" r="r" b="b"/>
                  <a:pathLst>
                    <a:path w="14251930" h="8875844">
                      <a:moveTo>
                        <a:pt x="259098" y="8321409"/>
                      </a:moveTo>
                      <a:cubicBezTo>
                        <a:pt x="353441" y="8314153"/>
                        <a:pt x="689689" y="8439945"/>
                        <a:pt x="738070" y="8524609"/>
                      </a:cubicBezTo>
                      <a:cubicBezTo>
                        <a:pt x="786452" y="8609273"/>
                        <a:pt x="655822" y="8846345"/>
                        <a:pt x="534870" y="8872953"/>
                      </a:cubicBezTo>
                      <a:cubicBezTo>
                        <a:pt x="413918" y="8899561"/>
                        <a:pt x="72833" y="8735065"/>
                        <a:pt x="12356" y="8684265"/>
                      </a:cubicBezTo>
                      <a:cubicBezTo>
                        <a:pt x="-48120" y="8633465"/>
                        <a:pt x="130889" y="8628625"/>
                        <a:pt x="172013" y="8568153"/>
                      </a:cubicBezTo>
                      <a:cubicBezTo>
                        <a:pt x="213137" y="8507673"/>
                        <a:pt x="164755" y="8328665"/>
                        <a:pt x="259098" y="8321409"/>
                      </a:cubicBezTo>
                      <a:close/>
                      <a:moveTo>
                        <a:pt x="1928241" y="7813409"/>
                      </a:moveTo>
                      <a:cubicBezTo>
                        <a:pt x="2056451" y="7827921"/>
                        <a:pt x="1853253" y="8074665"/>
                        <a:pt x="1812129" y="8205289"/>
                      </a:cubicBezTo>
                      <a:cubicBezTo>
                        <a:pt x="1771005" y="8335921"/>
                        <a:pt x="1744394" y="8522185"/>
                        <a:pt x="1681499" y="8597177"/>
                      </a:cubicBezTo>
                      <a:cubicBezTo>
                        <a:pt x="1618604" y="8672169"/>
                        <a:pt x="1485557" y="8667329"/>
                        <a:pt x="1434757" y="8655233"/>
                      </a:cubicBezTo>
                      <a:cubicBezTo>
                        <a:pt x="1383957" y="8643137"/>
                        <a:pt x="1386375" y="8570569"/>
                        <a:pt x="1376699" y="8524609"/>
                      </a:cubicBezTo>
                      <a:cubicBezTo>
                        <a:pt x="1367023" y="8478649"/>
                        <a:pt x="1408147" y="8435105"/>
                        <a:pt x="1376699" y="8379465"/>
                      </a:cubicBezTo>
                      <a:cubicBezTo>
                        <a:pt x="1345252" y="8323825"/>
                        <a:pt x="1192853" y="8231905"/>
                        <a:pt x="1188015" y="8190777"/>
                      </a:cubicBezTo>
                      <a:cubicBezTo>
                        <a:pt x="1183176" y="8149657"/>
                        <a:pt x="1289614" y="8132721"/>
                        <a:pt x="1347671" y="8132721"/>
                      </a:cubicBezTo>
                      <a:cubicBezTo>
                        <a:pt x="1405728" y="8132721"/>
                        <a:pt x="1475881" y="8231905"/>
                        <a:pt x="1565385" y="8205289"/>
                      </a:cubicBezTo>
                      <a:cubicBezTo>
                        <a:pt x="1654889" y="8178681"/>
                        <a:pt x="1800031" y="7798889"/>
                        <a:pt x="1928241" y="7813409"/>
                      </a:cubicBezTo>
                      <a:close/>
                      <a:moveTo>
                        <a:pt x="4816583" y="6652265"/>
                      </a:moveTo>
                      <a:cubicBezTo>
                        <a:pt x="4935118" y="6649845"/>
                        <a:pt x="4983499" y="6894169"/>
                        <a:pt x="5063327" y="6971577"/>
                      </a:cubicBezTo>
                      <a:cubicBezTo>
                        <a:pt x="5143154" y="7048985"/>
                        <a:pt x="5252011" y="7070761"/>
                        <a:pt x="5324583" y="7131233"/>
                      </a:cubicBezTo>
                      <a:cubicBezTo>
                        <a:pt x="5397156" y="7191713"/>
                        <a:pt x="5576166" y="7312665"/>
                        <a:pt x="5498756" y="7334433"/>
                      </a:cubicBezTo>
                      <a:cubicBezTo>
                        <a:pt x="5421346" y="7356209"/>
                        <a:pt x="4964146" y="7319921"/>
                        <a:pt x="4860126" y="7261865"/>
                      </a:cubicBezTo>
                      <a:cubicBezTo>
                        <a:pt x="4756108" y="7203809"/>
                        <a:pt x="4881898" y="7087697"/>
                        <a:pt x="4874640" y="6986093"/>
                      </a:cubicBezTo>
                      <a:cubicBezTo>
                        <a:pt x="4867383" y="6884493"/>
                        <a:pt x="4698050" y="6654685"/>
                        <a:pt x="4816583" y="6652265"/>
                      </a:cubicBezTo>
                      <a:close/>
                      <a:moveTo>
                        <a:pt x="9485016" y="1629009"/>
                      </a:moveTo>
                      <a:cubicBezTo>
                        <a:pt x="9494377" y="1628461"/>
                        <a:pt x="9503088" y="1628937"/>
                        <a:pt x="9510867" y="1630685"/>
                      </a:cubicBezTo>
                      <a:cubicBezTo>
                        <a:pt x="9573097" y="1644657"/>
                        <a:pt x="9648027" y="1753873"/>
                        <a:pt x="9663267" y="1790705"/>
                      </a:cubicBezTo>
                      <a:cubicBezTo>
                        <a:pt x="9678507" y="1827537"/>
                        <a:pt x="9606117" y="1816105"/>
                        <a:pt x="9587067" y="1844045"/>
                      </a:cubicBezTo>
                      <a:cubicBezTo>
                        <a:pt x="9568017" y="1871985"/>
                        <a:pt x="9576907" y="1963425"/>
                        <a:pt x="9548967" y="1958345"/>
                      </a:cubicBezTo>
                      <a:cubicBezTo>
                        <a:pt x="9521027" y="1953265"/>
                        <a:pt x="9462607" y="1845313"/>
                        <a:pt x="9419427" y="1813565"/>
                      </a:cubicBezTo>
                      <a:cubicBezTo>
                        <a:pt x="9376247" y="1781817"/>
                        <a:pt x="9311477" y="1785625"/>
                        <a:pt x="9289887" y="1767845"/>
                      </a:cubicBezTo>
                      <a:cubicBezTo>
                        <a:pt x="9268297" y="1750065"/>
                        <a:pt x="9253057" y="1729745"/>
                        <a:pt x="9289887" y="1706885"/>
                      </a:cubicBezTo>
                      <a:cubicBezTo>
                        <a:pt x="9322113" y="1686881"/>
                        <a:pt x="9419487" y="1632845"/>
                        <a:pt x="9485016" y="1629009"/>
                      </a:cubicBezTo>
                      <a:close/>
                      <a:moveTo>
                        <a:pt x="12629055" y="434225"/>
                      </a:moveTo>
                      <a:cubicBezTo>
                        <a:pt x="12647450" y="432597"/>
                        <a:pt x="12663325" y="432441"/>
                        <a:pt x="12673167" y="434345"/>
                      </a:cubicBezTo>
                      <a:cubicBezTo>
                        <a:pt x="12712537" y="441965"/>
                        <a:pt x="12756987" y="467365"/>
                        <a:pt x="12749367" y="487685"/>
                      </a:cubicBezTo>
                      <a:cubicBezTo>
                        <a:pt x="12741747" y="508005"/>
                        <a:pt x="12670627" y="558805"/>
                        <a:pt x="12627447" y="556265"/>
                      </a:cubicBezTo>
                      <a:cubicBezTo>
                        <a:pt x="12584267" y="553725"/>
                        <a:pt x="12482667" y="492765"/>
                        <a:pt x="12490287" y="472445"/>
                      </a:cubicBezTo>
                      <a:cubicBezTo>
                        <a:pt x="12496002" y="457205"/>
                        <a:pt x="12573869" y="439109"/>
                        <a:pt x="12629055" y="434225"/>
                      </a:cubicBezTo>
                      <a:close/>
                      <a:moveTo>
                        <a:pt x="14060007" y="5"/>
                      </a:moveTo>
                      <a:cubicBezTo>
                        <a:pt x="14114617" y="1273"/>
                        <a:pt x="14268287" y="196857"/>
                        <a:pt x="14250507" y="335285"/>
                      </a:cubicBezTo>
                      <a:cubicBezTo>
                        <a:pt x="14232727" y="473713"/>
                        <a:pt x="14051117" y="739145"/>
                        <a:pt x="13953327" y="830585"/>
                      </a:cubicBezTo>
                      <a:cubicBezTo>
                        <a:pt x="13855537" y="922025"/>
                        <a:pt x="13714567" y="845825"/>
                        <a:pt x="13663767" y="883925"/>
                      </a:cubicBezTo>
                      <a:cubicBezTo>
                        <a:pt x="13612967" y="922025"/>
                        <a:pt x="13692977" y="1019817"/>
                        <a:pt x="13648527" y="1059185"/>
                      </a:cubicBezTo>
                      <a:cubicBezTo>
                        <a:pt x="13604077" y="1098553"/>
                        <a:pt x="13433897" y="1096017"/>
                        <a:pt x="13397067" y="1120145"/>
                      </a:cubicBezTo>
                      <a:cubicBezTo>
                        <a:pt x="13360237" y="1144273"/>
                        <a:pt x="13445327" y="1178565"/>
                        <a:pt x="13427547" y="1203965"/>
                      </a:cubicBezTo>
                      <a:cubicBezTo>
                        <a:pt x="13409767" y="1229365"/>
                        <a:pt x="13353887" y="1231905"/>
                        <a:pt x="13290387" y="1272545"/>
                      </a:cubicBezTo>
                      <a:cubicBezTo>
                        <a:pt x="13226887" y="1313185"/>
                        <a:pt x="13122747" y="1418593"/>
                        <a:pt x="13046547" y="1447805"/>
                      </a:cubicBezTo>
                      <a:cubicBezTo>
                        <a:pt x="12970347" y="1477017"/>
                        <a:pt x="12881447" y="1431297"/>
                        <a:pt x="12833187" y="1447805"/>
                      </a:cubicBezTo>
                      <a:cubicBezTo>
                        <a:pt x="12784927" y="1464313"/>
                        <a:pt x="12744287" y="1502417"/>
                        <a:pt x="12756987" y="1546865"/>
                      </a:cubicBezTo>
                      <a:cubicBezTo>
                        <a:pt x="12769687" y="1591313"/>
                        <a:pt x="12872557" y="1645925"/>
                        <a:pt x="12909387" y="1714505"/>
                      </a:cubicBezTo>
                      <a:cubicBezTo>
                        <a:pt x="12946217" y="1783085"/>
                        <a:pt x="12990667" y="1940565"/>
                        <a:pt x="12977967" y="1958345"/>
                      </a:cubicBezTo>
                      <a:cubicBezTo>
                        <a:pt x="12965267" y="1976125"/>
                        <a:pt x="12878907" y="1830073"/>
                        <a:pt x="12833187" y="1821185"/>
                      </a:cubicBezTo>
                      <a:cubicBezTo>
                        <a:pt x="12787467" y="1812297"/>
                        <a:pt x="12739207" y="1850393"/>
                        <a:pt x="12703647" y="1905005"/>
                      </a:cubicBezTo>
                      <a:cubicBezTo>
                        <a:pt x="12668087" y="1959617"/>
                        <a:pt x="12649037" y="2085345"/>
                        <a:pt x="12619827" y="2148845"/>
                      </a:cubicBezTo>
                      <a:cubicBezTo>
                        <a:pt x="12590617" y="2212345"/>
                        <a:pt x="12534737" y="2249177"/>
                        <a:pt x="12528387" y="2286005"/>
                      </a:cubicBezTo>
                      <a:cubicBezTo>
                        <a:pt x="12522037" y="2322833"/>
                        <a:pt x="12551247" y="2359665"/>
                        <a:pt x="12581727" y="2369825"/>
                      </a:cubicBezTo>
                      <a:cubicBezTo>
                        <a:pt x="12612207" y="2379985"/>
                        <a:pt x="12689677" y="2335537"/>
                        <a:pt x="12711267" y="2346965"/>
                      </a:cubicBezTo>
                      <a:cubicBezTo>
                        <a:pt x="12732857" y="2358393"/>
                        <a:pt x="12791277" y="2374905"/>
                        <a:pt x="12711267" y="2438405"/>
                      </a:cubicBezTo>
                      <a:cubicBezTo>
                        <a:pt x="12631257" y="2501905"/>
                        <a:pt x="12320107" y="2717805"/>
                        <a:pt x="12231207" y="2727965"/>
                      </a:cubicBezTo>
                      <a:cubicBezTo>
                        <a:pt x="12142307" y="2738125"/>
                        <a:pt x="12196917" y="2576833"/>
                        <a:pt x="12177867" y="2499365"/>
                      </a:cubicBezTo>
                      <a:cubicBezTo>
                        <a:pt x="12158817" y="2421897"/>
                        <a:pt x="12108017" y="2320297"/>
                        <a:pt x="12116907" y="2263145"/>
                      </a:cubicBezTo>
                      <a:cubicBezTo>
                        <a:pt x="12125797" y="2205993"/>
                        <a:pt x="12207077" y="2188217"/>
                        <a:pt x="12231207" y="2156465"/>
                      </a:cubicBezTo>
                      <a:cubicBezTo>
                        <a:pt x="12255337" y="2124713"/>
                        <a:pt x="12217237" y="2106937"/>
                        <a:pt x="12261687" y="2072645"/>
                      </a:cubicBezTo>
                      <a:cubicBezTo>
                        <a:pt x="12306137" y="2038353"/>
                        <a:pt x="12482667" y="2043433"/>
                        <a:pt x="12497907" y="1950725"/>
                      </a:cubicBezTo>
                      <a:cubicBezTo>
                        <a:pt x="12513147" y="1858017"/>
                        <a:pt x="12323917" y="1601473"/>
                        <a:pt x="12353127" y="1516385"/>
                      </a:cubicBezTo>
                      <a:cubicBezTo>
                        <a:pt x="12382337" y="1431297"/>
                        <a:pt x="12581727" y="1485905"/>
                        <a:pt x="12673167" y="1440185"/>
                      </a:cubicBezTo>
                      <a:cubicBezTo>
                        <a:pt x="12764607" y="1394465"/>
                        <a:pt x="12815407" y="1264925"/>
                        <a:pt x="12894147" y="1211585"/>
                      </a:cubicBezTo>
                      <a:cubicBezTo>
                        <a:pt x="12972887" y="1158245"/>
                        <a:pt x="13092267" y="1159513"/>
                        <a:pt x="13145607" y="1120145"/>
                      </a:cubicBezTo>
                      <a:cubicBezTo>
                        <a:pt x="13198947" y="1080777"/>
                        <a:pt x="13251017" y="1014737"/>
                        <a:pt x="13214187" y="975365"/>
                      </a:cubicBezTo>
                      <a:cubicBezTo>
                        <a:pt x="13177357" y="935993"/>
                        <a:pt x="12983047" y="951233"/>
                        <a:pt x="12924627" y="883925"/>
                      </a:cubicBezTo>
                      <a:cubicBezTo>
                        <a:pt x="12866207" y="816617"/>
                        <a:pt x="12842077" y="628657"/>
                        <a:pt x="12863667" y="571505"/>
                      </a:cubicBezTo>
                      <a:cubicBezTo>
                        <a:pt x="12885257" y="514353"/>
                        <a:pt x="12985587" y="535945"/>
                        <a:pt x="13054167" y="541025"/>
                      </a:cubicBezTo>
                      <a:cubicBezTo>
                        <a:pt x="13122747" y="546105"/>
                        <a:pt x="13212917" y="557537"/>
                        <a:pt x="13275147" y="601985"/>
                      </a:cubicBezTo>
                      <a:cubicBezTo>
                        <a:pt x="13337377" y="646433"/>
                        <a:pt x="13369127" y="811537"/>
                        <a:pt x="13427547" y="807725"/>
                      </a:cubicBezTo>
                      <a:cubicBezTo>
                        <a:pt x="13485967" y="803913"/>
                        <a:pt x="13543117" y="659137"/>
                        <a:pt x="13625667" y="579125"/>
                      </a:cubicBezTo>
                      <a:cubicBezTo>
                        <a:pt x="13708217" y="499113"/>
                        <a:pt x="13850457" y="424185"/>
                        <a:pt x="13922847" y="327665"/>
                      </a:cubicBezTo>
                      <a:cubicBezTo>
                        <a:pt x="13995237" y="231145"/>
                        <a:pt x="14005397" y="-1263"/>
                        <a:pt x="14060007" y="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2" name="フリーフォーム: 図形 1981">
                  <a:extLst>
                    <a:ext uri="{FF2B5EF4-FFF2-40B4-BE49-F238E27FC236}">
                      <a16:creationId xmlns:a16="http://schemas.microsoft.com/office/drawing/2014/main" id="{9BA92B6E-7C82-2CA7-3ACB-529B2B4CF7A7}"/>
                    </a:ext>
                  </a:extLst>
                </p:cNvPr>
                <p:cNvSpPr/>
                <p:nvPr/>
              </p:nvSpPr>
              <p:spPr>
                <a:xfrm>
                  <a:off x="41333738" y="9727137"/>
                  <a:ext cx="3944991" cy="6517857"/>
                </a:xfrm>
                <a:custGeom>
                  <a:avLst/>
                  <a:gdLst>
                    <a:gd name="connsiteX0" fmla="*/ 3586162 w 3944991"/>
                    <a:gd name="connsiteY0" fmla="*/ 1064 h 6517857"/>
                    <a:gd name="connsiteX1" fmla="*/ 3649662 w 3944991"/>
                    <a:gd name="connsiteY1" fmla="*/ 280464 h 6517857"/>
                    <a:gd name="connsiteX2" fmla="*/ 3941762 w 3944991"/>
                    <a:gd name="connsiteY2" fmla="*/ 331264 h 6517857"/>
                    <a:gd name="connsiteX3" fmla="*/ 3789362 w 3944991"/>
                    <a:gd name="connsiteY3" fmla="*/ 1080564 h 6517857"/>
                    <a:gd name="connsiteX4" fmla="*/ 3535362 w 3944991"/>
                    <a:gd name="connsiteY4" fmla="*/ 1525064 h 6517857"/>
                    <a:gd name="connsiteX5" fmla="*/ 3573462 w 3944991"/>
                    <a:gd name="connsiteY5" fmla="*/ 2502964 h 6517857"/>
                    <a:gd name="connsiteX6" fmla="*/ 3344862 w 3944991"/>
                    <a:gd name="connsiteY6" fmla="*/ 2502964 h 6517857"/>
                    <a:gd name="connsiteX7" fmla="*/ 3370262 w 3944991"/>
                    <a:gd name="connsiteY7" fmla="*/ 2909364 h 6517857"/>
                    <a:gd name="connsiteX8" fmla="*/ 3319462 w 3944991"/>
                    <a:gd name="connsiteY8" fmla="*/ 3049064 h 6517857"/>
                    <a:gd name="connsiteX9" fmla="*/ 3484562 w 3944991"/>
                    <a:gd name="connsiteY9" fmla="*/ 3404664 h 6517857"/>
                    <a:gd name="connsiteX10" fmla="*/ 2976562 w 3944991"/>
                    <a:gd name="connsiteY10" fmla="*/ 4395264 h 6517857"/>
                    <a:gd name="connsiteX11" fmla="*/ 3357562 w 3944991"/>
                    <a:gd name="connsiteY11" fmla="*/ 5119164 h 6517857"/>
                    <a:gd name="connsiteX12" fmla="*/ 3294062 w 3944991"/>
                    <a:gd name="connsiteY12" fmla="*/ 5576364 h 6517857"/>
                    <a:gd name="connsiteX13" fmla="*/ 3421062 w 3944991"/>
                    <a:gd name="connsiteY13" fmla="*/ 5754164 h 6517857"/>
                    <a:gd name="connsiteX14" fmla="*/ 3294062 w 3944991"/>
                    <a:gd name="connsiteY14" fmla="*/ 6147864 h 6517857"/>
                    <a:gd name="connsiteX15" fmla="*/ 2570162 w 3944991"/>
                    <a:gd name="connsiteY15" fmla="*/ 6516164 h 6517857"/>
                    <a:gd name="connsiteX16" fmla="*/ 2201862 w 3944991"/>
                    <a:gd name="connsiteY16" fmla="*/ 5995464 h 6517857"/>
                    <a:gd name="connsiteX17" fmla="*/ 1643062 w 3944991"/>
                    <a:gd name="connsiteY17" fmla="*/ 5843064 h 6517857"/>
                    <a:gd name="connsiteX18" fmla="*/ 1122362 w 3944991"/>
                    <a:gd name="connsiteY18" fmla="*/ 5512864 h 6517857"/>
                    <a:gd name="connsiteX19" fmla="*/ 633870 w 3944991"/>
                    <a:gd name="connsiteY19" fmla="*/ 5633861 h 6517857"/>
                    <a:gd name="connsiteX20" fmla="*/ 542182 w 3944991"/>
                    <a:gd name="connsiteY20" fmla="*/ 5664808 h 6517857"/>
                    <a:gd name="connsiteX21" fmla="*/ 559582 w 3944991"/>
                    <a:gd name="connsiteY21" fmla="*/ 5600123 h 6517857"/>
                    <a:gd name="connsiteX22" fmla="*/ 595310 w 3944991"/>
                    <a:gd name="connsiteY22" fmla="*/ 5465238 h 6517857"/>
                    <a:gd name="connsiteX23" fmla="*/ 709614 w 3944991"/>
                    <a:gd name="connsiteY23" fmla="*/ 4836589 h 6517857"/>
                    <a:gd name="connsiteX24" fmla="*/ 976310 w 3944991"/>
                    <a:gd name="connsiteY24" fmla="*/ 4674663 h 6517857"/>
                    <a:gd name="connsiteX25" fmla="*/ 1109662 w 3944991"/>
                    <a:gd name="connsiteY25" fmla="*/ 3588813 h 6517857"/>
                    <a:gd name="connsiteX26" fmla="*/ 1139366 w 3944991"/>
                    <a:gd name="connsiteY26" fmla="*/ 3542716 h 6517857"/>
                    <a:gd name="connsiteX27" fmla="*/ 1150374 w 3944991"/>
                    <a:gd name="connsiteY27" fmla="*/ 3538279 h 6517857"/>
                    <a:gd name="connsiteX28" fmla="*/ 1155246 w 3944991"/>
                    <a:gd name="connsiteY28" fmla="*/ 3450826 h 6517857"/>
                    <a:gd name="connsiteX29" fmla="*/ 1173166 w 3944991"/>
                    <a:gd name="connsiteY29" fmla="*/ 2998265 h 6517857"/>
                    <a:gd name="connsiteX30" fmla="*/ 754062 w 3944991"/>
                    <a:gd name="connsiteY30" fmla="*/ 2464864 h 6517857"/>
                    <a:gd name="connsiteX31" fmla="*/ 487366 w 3944991"/>
                    <a:gd name="connsiteY31" fmla="*/ 2579165 h 6517857"/>
                    <a:gd name="connsiteX32" fmla="*/ 258766 w 3944991"/>
                    <a:gd name="connsiteY32" fmla="*/ 2604565 h 6517857"/>
                    <a:gd name="connsiteX33" fmla="*/ 30166 w 3944991"/>
                    <a:gd name="connsiteY33" fmla="*/ 2312464 h 6517857"/>
                    <a:gd name="connsiteX34" fmla="*/ 42862 w 3944991"/>
                    <a:gd name="connsiteY34" fmla="*/ 2033064 h 6517857"/>
                    <a:gd name="connsiteX35" fmla="*/ 398462 w 3944991"/>
                    <a:gd name="connsiteY35" fmla="*/ 2185464 h 6517857"/>
                    <a:gd name="connsiteX36" fmla="*/ 766766 w 3944991"/>
                    <a:gd name="connsiteY36" fmla="*/ 1817165 h 6517857"/>
                    <a:gd name="connsiteX37" fmla="*/ 1046166 w 3944991"/>
                    <a:gd name="connsiteY37" fmla="*/ 636064 h 6517857"/>
                    <a:gd name="connsiteX38" fmla="*/ 833638 w 3944991"/>
                    <a:gd name="connsiteY38" fmla="*/ 360732 h 6517857"/>
                    <a:gd name="connsiteX39" fmla="*/ 829738 w 3944991"/>
                    <a:gd name="connsiteY39" fmla="*/ 357321 h 6517857"/>
                    <a:gd name="connsiteX40" fmla="*/ 872630 w 3944991"/>
                    <a:gd name="connsiteY40" fmla="*/ 344758 h 6517857"/>
                    <a:gd name="connsiteX41" fmla="*/ 1198562 w 3944991"/>
                    <a:gd name="connsiteY41" fmla="*/ 242364 h 6517857"/>
                    <a:gd name="connsiteX42" fmla="*/ 1884362 w 3944991"/>
                    <a:gd name="connsiteY42" fmla="*/ 229664 h 6517857"/>
                    <a:gd name="connsiteX43" fmla="*/ 2214562 w 3944991"/>
                    <a:gd name="connsiteY43" fmla="*/ 102664 h 6517857"/>
                    <a:gd name="connsiteX44" fmla="*/ 2570162 w 3944991"/>
                    <a:gd name="connsiteY44" fmla="*/ 369364 h 6517857"/>
                    <a:gd name="connsiteX45" fmla="*/ 2938462 w 3944991"/>
                    <a:gd name="connsiteY45" fmla="*/ 369364 h 6517857"/>
                    <a:gd name="connsiteX46" fmla="*/ 3344862 w 3944991"/>
                    <a:gd name="connsiteY46" fmla="*/ 191564 h 6517857"/>
                    <a:gd name="connsiteX47" fmla="*/ 3586162 w 3944991"/>
                    <a:gd name="connsiteY47" fmla="*/ 1064 h 6517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944991" h="6517857">
                      <a:moveTo>
                        <a:pt x="3586162" y="1064"/>
                      </a:moveTo>
                      <a:cubicBezTo>
                        <a:pt x="3636962" y="15881"/>
                        <a:pt x="3590394" y="225431"/>
                        <a:pt x="3649662" y="280464"/>
                      </a:cubicBezTo>
                      <a:cubicBezTo>
                        <a:pt x="3708930" y="335497"/>
                        <a:pt x="3918478" y="197914"/>
                        <a:pt x="3941762" y="331264"/>
                      </a:cubicBezTo>
                      <a:cubicBezTo>
                        <a:pt x="3965046" y="464614"/>
                        <a:pt x="3857094" y="881597"/>
                        <a:pt x="3789362" y="1080564"/>
                      </a:cubicBezTo>
                      <a:cubicBezTo>
                        <a:pt x="3721630" y="1279531"/>
                        <a:pt x="3571346" y="1287997"/>
                        <a:pt x="3535362" y="1525064"/>
                      </a:cubicBezTo>
                      <a:cubicBezTo>
                        <a:pt x="3499378" y="1762131"/>
                        <a:pt x="3605214" y="2339981"/>
                        <a:pt x="3573462" y="2502964"/>
                      </a:cubicBezTo>
                      <a:cubicBezTo>
                        <a:pt x="3541710" y="2665947"/>
                        <a:pt x="3378730" y="2435231"/>
                        <a:pt x="3344862" y="2502964"/>
                      </a:cubicBezTo>
                      <a:cubicBezTo>
                        <a:pt x="3310994" y="2570697"/>
                        <a:pt x="3374494" y="2818347"/>
                        <a:pt x="3370262" y="2909364"/>
                      </a:cubicBezTo>
                      <a:cubicBezTo>
                        <a:pt x="3366030" y="3000381"/>
                        <a:pt x="3300414" y="2966514"/>
                        <a:pt x="3319462" y="3049064"/>
                      </a:cubicBezTo>
                      <a:cubicBezTo>
                        <a:pt x="3338510" y="3131614"/>
                        <a:pt x="3541710" y="3180297"/>
                        <a:pt x="3484562" y="3404664"/>
                      </a:cubicBezTo>
                      <a:cubicBezTo>
                        <a:pt x="3427414" y="3629031"/>
                        <a:pt x="2997730" y="4109514"/>
                        <a:pt x="2976562" y="4395264"/>
                      </a:cubicBezTo>
                      <a:cubicBezTo>
                        <a:pt x="2955394" y="4681014"/>
                        <a:pt x="3304646" y="4922314"/>
                        <a:pt x="3357562" y="5119164"/>
                      </a:cubicBezTo>
                      <a:cubicBezTo>
                        <a:pt x="3410478" y="5316014"/>
                        <a:pt x="3283478" y="5470531"/>
                        <a:pt x="3294062" y="5576364"/>
                      </a:cubicBezTo>
                      <a:cubicBezTo>
                        <a:pt x="3304646" y="5682197"/>
                        <a:pt x="3421062" y="5658914"/>
                        <a:pt x="3421062" y="5754164"/>
                      </a:cubicBezTo>
                      <a:cubicBezTo>
                        <a:pt x="3421062" y="5849414"/>
                        <a:pt x="3435878" y="6020864"/>
                        <a:pt x="3294062" y="6147864"/>
                      </a:cubicBezTo>
                      <a:cubicBezTo>
                        <a:pt x="3152246" y="6274864"/>
                        <a:pt x="2752194" y="6541564"/>
                        <a:pt x="2570162" y="6516164"/>
                      </a:cubicBezTo>
                      <a:cubicBezTo>
                        <a:pt x="2388130" y="6490764"/>
                        <a:pt x="2356378" y="6107647"/>
                        <a:pt x="2201862" y="5995464"/>
                      </a:cubicBezTo>
                      <a:cubicBezTo>
                        <a:pt x="2047346" y="5883281"/>
                        <a:pt x="1822978" y="5923497"/>
                        <a:pt x="1643062" y="5843064"/>
                      </a:cubicBezTo>
                      <a:cubicBezTo>
                        <a:pt x="1463146" y="5762631"/>
                        <a:pt x="1448330" y="5538264"/>
                        <a:pt x="1122362" y="5512864"/>
                      </a:cubicBezTo>
                      <a:cubicBezTo>
                        <a:pt x="1000126" y="5503339"/>
                        <a:pt x="825798" y="5566442"/>
                        <a:pt x="633870" y="5633861"/>
                      </a:cubicBezTo>
                      <a:lnTo>
                        <a:pt x="542182" y="5664808"/>
                      </a:lnTo>
                      <a:lnTo>
                        <a:pt x="559582" y="5600123"/>
                      </a:lnTo>
                      <a:cubicBezTo>
                        <a:pt x="572786" y="5550566"/>
                        <a:pt x="584794" y="5505124"/>
                        <a:pt x="595310" y="5465238"/>
                      </a:cubicBezTo>
                      <a:cubicBezTo>
                        <a:pt x="679446" y="5146152"/>
                        <a:pt x="646110" y="4968350"/>
                        <a:pt x="709614" y="4836589"/>
                      </a:cubicBezTo>
                      <a:cubicBezTo>
                        <a:pt x="773110" y="4704827"/>
                        <a:pt x="909638" y="4882626"/>
                        <a:pt x="976310" y="4674663"/>
                      </a:cubicBezTo>
                      <a:cubicBezTo>
                        <a:pt x="1042990" y="4466701"/>
                        <a:pt x="1171574" y="3917426"/>
                        <a:pt x="1109662" y="3588813"/>
                      </a:cubicBezTo>
                      <a:cubicBezTo>
                        <a:pt x="1106278" y="3570842"/>
                        <a:pt x="1116622" y="3555549"/>
                        <a:pt x="1139366" y="3542716"/>
                      </a:cubicBezTo>
                      <a:lnTo>
                        <a:pt x="1150374" y="3538279"/>
                      </a:lnTo>
                      <a:lnTo>
                        <a:pt x="1155246" y="3450826"/>
                      </a:lnTo>
                      <a:cubicBezTo>
                        <a:pt x="1171342" y="3297078"/>
                        <a:pt x="1218142" y="3126588"/>
                        <a:pt x="1173166" y="2998265"/>
                      </a:cubicBezTo>
                      <a:cubicBezTo>
                        <a:pt x="1101198" y="2792947"/>
                        <a:pt x="868366" y="2534714"/>
                        <a:pt x="754062" y="2464864"/>
                      </a:cubicBezTo>
                      <a:cubicBezTo>
                        <a:pt x="639766" y="2395014"/>
                        <a:pt x="569910" y="2555882"/>
                        <a:pt x="487366" y="2579165"/>
                      </a:cubicBezTo>
                      <a:cubicBezTo>
                        <a:pt x="404814" y="2602447"/>
                        <a:pt x="334966" y="2649015"/>
                        <a:pt x="258766" y="2604565"/>
                      </a:cubicBezTo>
                      <a:cubicBezTo>
                        <a:pt x="182566" y="2560114"/>
                        <a:pt x="66150" y="2407714"/>
                        <a:pt x="30166" y="2312464"/>
                      </a:cubicBezTo>
                      <a:cubicBezTo>
                        <a:pt x="-5818" y="2217214"/>
                        <a:pt x="-18522" y="2054231"/>
                        <a:pt x="42862" y="2033064"/>
                      </a:cubicBezTo>
                      <a:cubicBezTo>
                        <a:pt x="104246" y="2011898"/>
                        <a:pt x="277814" y="2221448"/>
                        <a:pt x="398462" y="2185464"/>
                      </a:cubicBezTo>
                      <a:cubicBezTo>
                        <a:pt x="519110" y="2149482"/>
                        <a:pt x="658814" y="2075398"/>
                        <a:pt x="766766" y="1817165"/>
                      </a:cubicBezTo>
                      <a:cubicBezTo>
                        <a:pt x="874710" y="1558931"/>
                        <a:pt x="1046166" y="892182"/>
                        <a:pt x="1046166" y="636064"/>
                      </a:cubicBezTo>
                      <a:cubicBezTo>
                        <a:pt x="1046166" y="443976"/>
                        <a:pt x="919958" y="420957"/>
                        <a:pt x="833638" y="360732"/>
                      </a:cubicBezTo>
                      <a:lnTo>
                        <a:pt x="829738" y="357321"/>
                      </a:lnTo>
                      <a:lnTo>
                        <a:pt x="872630" y="344758"/>
                      </a:lnTo>
                      <a:cubicBezTo>
                        <a:pt x="1046162" y="291576"/>
                        <a:pt x="1041402" y="264589"/>
                        <a:pt x="1198562" y="242364"/>
                      </a:cubicBezTo>
                      <a:cubicBezTo>
                        <a:pt x="1408110" y="212731"/>
                        <a:pt x="1715030" y="252947"/>
                        <a:pt x="1884362" y="229664"/>
                      </a:cubicBezTo>
                      <a:cubicBezTo>
                        <a:pt x="2053694" y="206381"/>
                        <a:pt x="2100262" y="79381"/>
                        <a:pt x="2214562" y="102664"/>
                      </a:cubicBezTo>
                      <a:cubicBezTo>
                        <a:pt x="2328862" y="125947"/>
                        <a:pt x="2449510" y="324914"/>
                        <a:pt x="2570162" y="369364"/>
                      </a:cubicBezTo>
                      <a:cubicBezTo>
                        <a:pt x="2690814" y="413814"/>
                        <a:pt x="2809346" y="398997"/>
                        <a:pt x="2938462" y="369364"/>
                      </a:cubicBezTo>
                      <a:cubicBezTo>
                        <a:pt x="3067578" y="339731"/>
                        <a:pt x="3236910" y="252947"/>
                        <a:pt x="3344862" y="191564"/>
                      </a:cubicBezTo>
                      <a:cubicBezTo>
                        <a:pt x="3452814" y="130181"/>
                        <a:pt x="3535362" y="-13753"/>
                        <a:pt x="3586162" y="10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3" name="フリーフォーム: 図形 1982">
                  <a:extLst>
                    <a:ext uri="{FF2B5EF4-FFF2-40B4-BE49-F238E27FC236}">
                      <a16:creationId xmlns:a16="http://schemas.microsoft.com/office/drawing/2014/main" id="{16E24E37-05B4-B0BC-E505-480E6AE657B6}"/>
                    </a:ext>
                  </a:extLst>
                </p:cNvPr>
                <p:cNvSpPr/>
                <p:nvPr/>
              </p:nvSpPr>
              <p:spPr>
                <a:xfrm>
                  <a:off x="44309376" y="9834881"/>
                  <a:ext cx="4344444" cy="6852930"/>
                </a:xfrm>
                <a:custGeom>
                  <a:avLst/>
                  <a:gdLst>
                    <a:gd name="connsiteX0" fmla="*/ 3083668 w 4344444"/>
                    <a:gd name="connsiteY0" fmla="*/ 0 h 6852930"/>
                    <a:gd name="connsiteX1" fmla="*/ 3095964 w 4344444"/>
                    <a:gd name="connsiteY1" fmla="*/ 10741 h 6852930"/>
                    <a:gd name="connsiteX2" fmla="*/ 3125128 w 4344444"/>
                    <a:gd name="connsiteY2" fmla="*/ 45720 h 6852930"/>
                    <a:gd name="connsiteX3" fmla="*/ 3569624 w 4344444"/>
                    <a:gd name="connsiteY3" fmla="*/ 1023619 h 6852930"/>
                    <a:gd name="connsiteX4" fmla="*/ 3518824 w 4344444"/>
                    <a:gd name="connsiteY4" fmla="*/ 1176020 h 6852930"/>
                    <a:gd name="connsiteX5" fmla="*/ 3683928 w 4344444"/>
                    <a:gd name="connsiteY5" fmla="*/ 1353820 h 6852930"/>
                    <a:gd name="connsiteX6" fmla="*/ 3569624 w 4344444"/>
                    <a:gd name="connsiteY6" fmla="*/ 1633220 h 6852930"/>
                    <a:gd name="connsiteX7" fmla="*/ 3963328 w 4344444"/>
                    <a:gd name="connsiteY7" fmla="*/ 1925319 h 6852930"/>
                    <a:gd name="connsiteX8" fmla="*/ 4052224 w 4344444"/>
                    <a:gd name="connsiteY8" fmla="*/ 2700020 h 6852930"/>
                    <a:gd name="connsiteX9" fmla="*/ 4077624 w 4344444"/>
                    <a:gd name="connsiteY9" fmla="*/ 3296919 h 6852930"/>
                    <a:gd name="connsiteX10" fmla="*/ 4191928 w 4344444"/>
                    <a:gd name="connsiteY10" fmla="*/ 3284219 h 6852930"/>
                    <a:gd name="connsiteX11" fmla="*/ 4344328 w 4344444"/>
                    <a:gd name="connsiteY11" fmla="*/ 3754120 h 6852930"/>
                    <a:gd name="connsiteX12" fmla="*/ 4166528 w 4344444"/>
                    <a:gd name="connsiteY12" fmla="*/ 3906520 h 6852930"/>
                    <a:gd name="connsiteX13" fmla="*/ 4161760 w 4344444"/>
                    <a:gd name="connsiteY13" fmla="*/ 3988673 h 6852930"/>
                    <a:gd name="connsiteX14" fmla="*/ 4146688 w 4344444"/>
                    <a:gd name="connsiteY14" fmla="*/ 3999718 h 6852930"/>
                    <a:gd name="connsiteX15" fmla="*/ 4148264 w 4344444"/>
                    <a:gd name="connsiteY15" fmla="*/ 4000804 h 6852930"/>
                    <a:gd name="connsiteX16" fmla="*/ 3991896 w 4344444"/>
                    <a:gd name="connsiteY16" fmla="*/ 4243069 h 6852930"/>
                    <a:gd name="connsiteX17" fmla="*/ 3839496 w 4344444"/>
                    <a:gd name="connsiteY17" fmla="*/ 4766944 h 6852930"/>
                    <a:gd name="connsiteX18" fmla="*/ 3582328 w 4344444"/>
                    <a:gd name="connsiteY18" fmla="*/ 5757543 h 6852930"/>
                    <a:gd name="connsiteX19" fmla="*/ 3401352 w 4344444"/>
                    <a:gd name="connsiteY19" fmla="*/ 5805168 h 6852930"/>
                    <a:gd name="connsiteX20" fmla="*/ 3268000 w 4344444"/>
                    <a:gd name="connsiteY20" fmla="*/ 5986144 h 6852930"/>
                    <a:gd name="connsiteX21" fmla="*/ 3010824 w 4344444"/>
                    <a:gd name="connsiteY21" fmla="*/ 5909944 h 6852930"/>
                    <a:gd name="connsiteX22" fmla="*/ 3065292 w 4344444"/>
                    <a:gd name="connsiteY22" fmla="*/ 6214223 h 6852930"/>
                    <a:gd name="connsiteX23" fmla="*/ 3071988 w 4344444"/>
                    <a:gd name="connsiteY23" fmla="*/ 6250211 h 6852930"/>
                    <a:gd name="connsiteX24" fmla="*/ 3046116 w 4344444"/>
                    <a:gd name="connsiteY24" fmla="*/ 6238345 h 6852930"/>
                    <a:gd name="connsiteX25" fmla="*/ 2582200 w 4344444"/>
                    <a:gd name="connsiteY25" fmla="*/ 5890894 h 6852930"/>
                    <a:gd name="connsiteX26" fmla="*/ 2372648 w 4344444"/>
                    <a:gd name="connsiteY26" fmla="*/ 6719569 h 6852930"/>
                    <a:gd name="connsiteX27" fmla="*/ 2001176 w 4344444"/>
                    <a:gd name="connsiteY27" fmla="*/ 6605269 h 6852930"/>
                    <a:gd name="connsiteX28" fmla="*/ 1753524 w 4344444"/>
                    <a:gd name="connsiteY28" fmla="*/ 6852919 h 6852930"/>
                    <a:gd name="connsiteX29" fmla="*/ 1420148 w 4344444"/>
                    <a:gd name="connsiteY29" fmla="*/ 6614794 h 6852930"/>
                    <a:gd name="connsiteX30" fmla="*/ 1429672 w 4344444"/>
                    <a:gd name="connsiteY30" fmla="*/ 6386194 h 6852930"/>
                    <a:gd name="connsiteX31" fmla="*/ 1058200 w 4344444"/>
                    <a:gd name="connsiteY31" fmla="*/ 6376669 h 6852930"/>
                    <a:gd name="connsiteX32" fmla="*/ 943900 w 4344444"/>
                    <a:gd name="connsiteY32" fmla="*/ 6271894 h 6852930"/>
                    <a:gd name="connsiteX33" fmla="*/ 481344 w 4344444"/>
                    <a:gd name="connsiteY33" fmla="*/ 6074845 h 6852930"/>
                    <a:gd name="connsiteX34" fmla="*/ 342084 w 4344444"/>
                    <a:gd name="connsiteY34" fmla="*/ 6014770 h 6852930"/>
                    <a:gd name="connsiteX35" fmla="*/ 364600 w 4344444"/>
                    <a:gd name="connsiteY35" fmla="*/ 5990646 h 6852930"/>
                    <a:gd name="connsiteX36" fmla="*/ 445424 w 4344444"/>
                    <a:gd name="connsiteY36" fmla="*/ 5646419 h 6852930"/>
                    <a:gd name="connsiteX37" fmla="*/ 318424 w 4344444"/>
                    <a:gd name="connsiteY37" fmla="*/ 5468619 h 6852930"/>
                    <a:gd name="connsiteX38" fmla="*/ 381924 w 4344444"/>
                    <a:gd name="connsiteY38" fmla="*/ 5011419 h 6852930"/>
                    <a:gd name="connsiteX39" fmla="*/ 924 w 4344444"/>
                    <a:gd name="connsiteY39" fmla="*/ 4287519 h 6852930"/>
                    <a:gd name="connsiteX40" fmla="*/ 508924 w 4344444"/>
                    <a:gd name="connsiteY40" fmla="*/ 3296919 h 6852930"/>
                    <a:gd name="connsiteX41" fmla="*/ 343824 w 4344444"/>
                    <a:gd name="connsiteY41" fmla="*/ 2941319 h 6852930"/>
                    <a:gd name="connsiteX42" fmla="*/ 394624 w 4344444"/>
                    <a:gd name="connsiteY42" fmla="*/ 2801619 h 6852930"/>
                    <a:gd name="connsiteX43" fmla="*/ 369224 w 4344444"/>
                    <a:gd name="connsiteY43" fmla="*/ 2395219 h 6852930"/>
                    <a:gd name="connsiteX44" fmla="*/ 597824 w 4344444"/>
                    <a:gd name="connsiteY44" fmla="*/ 2395219 h 6852930"/>
                    <a:gd name="connsiteX45" fmla="*/ 559724 w 4344444"/>
                    <a:gd name="connsiteY45" fmla="*/ 1417319 h 6852930"/>
                    <a:gd name="connsiteX46" fmla="*/ 813724 w 4344444"/>
                    <a:gd name="connsiteY46" fmla="*/ 972819 h 6852930"/>
                    <a:gd name="connsiteX47" fmla="*/ 840372 w 4344444"/>
                    <a:gd name="connsiteY47" fmla="*/ 889902 h 6852930"/>
                    <a:gd name="connsiteX48" fmla="*/ 851624 w 4344444"/>
                    <a:gd name="connsiteY48" fmla="*/ 898008 h 6852930"/>
                    <a:gd name="connsiteX49" fmla="*/ 1058200 w 4344444"/>
                    <a:gd name="connsiteY49" fmla="*/ 1071244 h 6852930"/>
                    <a:gd name="connsiteX50" fmla="*/ 1305848 w 4344444"/>
                    <a:gd name="connsiteY50" fmla="*/ 928369 h 6852930"/>
                    <a:gd name="connsiteX51" fmla="*/ 1334424 w 4344444"/>
                    <a:gd name="connsiteY51" fmla="*/ 756919 h 6852930"/>
                    <a:gd name="connsiteX52" fmla="*/ 2001176 w 4344444"/>
                    <a:gd name="connsiteY52" fmla="*/ 452119 h 6852930"/>
                    <a:gd name="connsiteX53" fmla="*/ 2134524 w 4344444"/>
                    <a:gd name="connsiteY53" fmla="*/ 566419 h 6852930"/>
                    <a:gd name="connsiteX54" fmla="*/ 2496472 w 4344444"/>
                    <a:gd name="connsiteY54" fmla="*/ 452119 h 6852930"/>
                    <a:gd name="connsiteX55" fmla="*/ 2801272 w 4344444"/>
                    <a:gd name="connsiteY55" fmla="*/ 404494 h 6852930"/>
                    <a:gd name="connsiteX56" fmla="*/ 2820324 w 4344444"/>
                    <a:gd name="connsiteY56" fmla="*/ 261619 h 6852930"/>
                    <a:gd name="connsiteX57" fmla="*/ 3008572 w 4344444"/>
                    <a:gd name="connsiteY57" fmla="*/ 69798 h 6852930"/>
                    <a:gd name="connsiteX58" fmla="*/ 3083668 w 4344444"/>
                    <a:gd name="connsiteY58" fmla="*/ 0 h 6852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4344444" h="6852930">
                      <a:moveTo>
                        <a:pt x="3083668" y="0"/>
                      </a:moveTo>
                      <a:lnTo>
                        <a:pt x="3095964" y="10741"/>
                      </a:lnTo>
                      <a:cubicBezTo>
                        <a:pt x="3105748" y="20783"/>
                        <a:pt x="3115472" y="32359"/>
                        <a:pt x="3125128" y="45720"/>
                      </a:cubicBezTo>
                      <a:cubicBezTo>
                        <a:pt x="3279640" y="259502"/>
                        <a:pt x="3504008" y="835237"/>
                        <a:pt x="3569624" y="1023619"/>
                      </a:cubicBezTo>
                      <a:cubicBezTo>
                        <a:pt x="3635240" y="1212002"/>
                        <a:pt x="3499776" y="1120987"/>
                        <a:pt x="3518824" y="1176020"/>
                      </a:cubicBezTo>
                      <a:cubicBezTo>
                        <a:pt x="3537872" y="1231052"/>
                        <a:pt x="3675456" y="1277620"/>
                        <a:pt x="3683928" y="1353820"/>
                      </a:cubicBezTo>
                      <a:cubicBezTo>
                        <a:pt x="3692392" y="1430020"/>
                        <a:pt x="3523056" y="1537970"/>
                        <a:pt x="3569624" y="1633220"/>
                      </a:cubicBezTo>
                      <a:cubicBezTo>
                        <a:pt x="3616192" y="1728469"/>
                        <a:pt x="3882896" y="1747519"/>
                        <a:pt x="3963328" y="1925319"/>
                      </a:cubicBezTo>
                      <a:cubicBezTo>
                        <a:pt x="4043760" y="2103119"/>
                        <a:pt x="4033176" y="2471420"/>
                        <a:pt x="4052224" y="2700020"/>
                      </a:cubicBezTo>
                      <a:cubicBezTo>
                        <a:pt x="4071272" y="2928620"/>
                        <a:pt x="4054344" y="3199553"/>
                        <a:pt x="4077624" y="3296919"/>
                      </a:cubicBezTo>
                      <a:cubicBezTo>
                        <a:pt x="4100912" y="3394287"/>
                        <a:pt x="4147472" y="3208019"/>
                        <a:pt x="4191928" y="3284219"/>
                      </a:cubicBezTo>
                      <a:cubicBezTo>
                        <a:pt x="4236376" y="3360419"/>
                        <a:pt x="4348560" y="3650402"/>
                        <a:pt x="4344328" y="3754120"/>
                      </a:cubicBezTo>
                      <a:cubicBezTo>
                        <a:pt x="4340096" y="3857836"/>
                        <a:pt x="4206744" y="3862070"/>
                        <a:pt x="4166528" y="3906520"/>
                      </a:cubicBezTo>
                      <a:cubicBezTo>
                        <a:pt x="4136360" y="3939857"/>
                        <a:pt x="4188352" y="3960098"/>
                        <a:pt x="4161760" y="3988673"/>
                      </a:cubicBezTo>
                      <a:lnTo>
                        <a:pt x="4146688" y="3999718"/>
                      </a:lnTo>
                      <a:lnTo>
                        <a:pt x="4148264" y="4000804"/>
                      </a:lnTo>
                      <a:cubicBezTo>
                        <a:pt x="4235976" y="4082334"/>
                        <a:pt x="4029600" y="4162702"/>
                        <a:pt x="3991896" y="4243069"/>
                      </a:cubicBezTo>
                      <a:cubicBezTo>
                        <a:pt x="3931576" y="4371657"/>
                        <a:pt x="3907760" y="4514532"/>
                        <a:pt x="3839496" y="4766944"/>
                      </a:cubicBezTo>
                      <a:cubicBezTo>
                        <a:pt x="3771240" y="5019356"/>
                        <a:pt x="3655352" y="5584506"/>
                        <a:pt x="3582328" y="5757543"/>
                      </a:cubicBezTo>
                      <a:cubicBezTo>
                        <a:pt x="3509296" y="5930581"/>
                        <a:pt x="3453736" y="5767069"/>
                        <a:pt x="3401352" y="5805168"/>
                      </a:cubicBezTo>
                      <a:cubicBezTo>
                        <a:pt x="3348960" y="5843268"/>
                        <a:pt x="3333088" y="5968682"/>
                        <a:pt x="3268000" y="5986144"/>
                      </a:cubicBezTo>
                      <a:cubicBezTo>
                        <a:pt x="3202912" y="6003605"/>
                        <a:pt x="3042576" y="5855968"/>
                        <a:pt x="3010824" y="5909944"/>
                      </a:cubicBezTo>
                      <a:cubicBezTo>
                        <a:pt x="2987008" y="5950425"/>
                        <a:pt x="3039992" y="6100742"/>
                        <a:pt x="3065292" y="6214223"/>
                      </a:cubicBezTo>
                      <a:lnTo>
                        <a:pt x="3071988" y="6250211"/>
                      </a:lnTo>
                      <a:lnTo>
                        <a:pt x="3046116" y="6238345"/>
                      </a:lnTo>
                      <a:cubicBezTo>
                        <a:pt x="2829948" y="6119339"/>
                        <a:pt x="2700072" y="5837415"/>
                        <a:pt x="2582200" y="5890894"/>
                      </a:cubicBezTo>
                      <a:cubicBezTo>
                        <a:pt x="2410748" y="5968681"/>
                        <a:pt x="2469488" y="6600507"/>
                        <a:pt x="2372648" y="6719569"/>
                      </a:cubicBezTo>
                      <a:cubicBezTo>
                        <a:pt x="2275812" y="6838631"/>
                        <a:pt x="2104360" y="6583044"/>
                        <a:pt x="2001176" y="6605269"/>
                      </a:cubicBezTo>
                      <a:cubicBezTo>
                        <a:pt x="1897988" y="6627494"/>
                        <a:pt x="1850360" y="6851332"/>
                        <a:pt x="1753524" y="6852919"/>
                      </a:cubicBezTo>
                      <a:cubicBezTo>
                        <a:pt x="1656688" y="6854506"/>
                        <a:pt x="1474124" y="6692581"/>
                        <a:pt x="1420148" y="6614794"/>
                      </a:cubicBezTo>
                      <a:cubicBezTo>
                        <a:pt x="1366176" y="6537007"/>
                        <a:pt x="1490000" y="6425882"/>
                        <a:pt x="1429672" y="6386194"/>
                      </a:cubicBezTo>
                      <a:cubicBezTo>
                        <a:pt x="1369348" y="6346506"/>
                        <a:pt x="1139160" y="6395719"/>
                        <a:pt x="1058200" y="6376669"/>
                      </a:cubicBezTo>
                      <a:cubicBezTo>
                        <a:pt x="977236" y="6357619"/>
                        <a:pt x="1116936" y="6360794"/>
                        <a:pt x="943900" y="6271894"/>
                      </a:cubicBezTo>
                      <a:cubicBezTo>
                        <a:pt x="857384" y="6227444"/>
                        <a:pt x="669264" y="6154022"/>
                        <a:pt x="481344" y="6074845"/>
                      </a:cubicBezTo>
                      <a:lnTo>
                        <a:pt x="342084" y="6014770"/>
                      </a:lnTo>
                      <a:lnTo>
                        <a:pt x="364600" y="5990646"/>
                      </a:lnTo>
                      <a:cubicBezTo>
                        <a:pt x="456768" y="5871447"/>
                        <a:pt x="445424" y="5729763"/>
                        <a:pt x="445424" y="5646419"/>
                      </a:cubicBezTo>
                      <a:cubicBezTo>
                        <a:pt x="445424" y="5551169"/>
                        <a:pt x="329008" y="5574452"/>
                        <a:pt x="318424" y="5468619"/>
                      </a:cubicBezTo>
                      <a:cubicBezTo>
                        <a:pt x="307840" y="5362786"/>
                        <a:pt x="434840" y="5208269"/>
                        <a:pt x="381924" y="5011419"/>
                      </a:cubicBezTo>
                      <a:cubicBezTo>
                        <a:pt x="329008" y="4814569"/>
                        <a:pt x="-20244" y="4573269"/>
                        <a:pt x="924" y="4287519"/>
                      </a:cubicBezTo>
                      <a:cubicBezTo>
                        <a:pt x="22092" y="4001769"/>
                        <a:pt x="451776" y="3521286"/>
                        <a:pt x="508924" y="3296919"/>
                      </a:cubicBezTo>
                      <a:cubicBezTo>
                        <a:pt x="566072" y="3072552"/>
                        <a:pt x="362872" y="3023869"/>
                        <a:pt x="343824" y="2941319"/>
                      </a:cubicBezTo>
                      <a:cubicBezTo>
                        <a:pt x="324776" y="2858769"/>
                        <a:pt x="390392" y="2892636"/>
                        <a:pt x="394624" y="2801619"/>
                      </a:cubicBezTo>
                      <a:cubicBezTo>
                        <a:pt x="398856" y="2710602"/>
                        <a:pt x="335356" y="2462952"/>
                        <a:pt x="369224" y="2395219"/>
                      </a:cubicBezTo>
                      <a:cubicBezTo>
                        <a:pt x="403092" y="2327486"/>
                        <a:pt x="566072" y="2558202"/>
                        <a:pt x="597824" y="2395219"/>
                      </a:cubicBezTo>
                      <a:cubicBezTo>
                        <a:pt x="629576" y="2232236"/>
                        <a:pt x="523740" y="1654386"/>
                        <a:pt x="559724" y="1417319"/>
                      </a:cubicBezTo>
                      <a:cubicBezTo>
                        <a:pt x="595708" y="1180252"/>
                        <a:pt x="745992" y="1171786"/>
                        <a:pt x="813724" y="972819"/>
                      </a:cubicBezTo>
                      <a:lnTo>
                        <a:pt x="840372" y="889902"/>
                      </a:lnTo>
                      <a:lnTo>
                        <a:pt x="851624" y="898008"/>
                      </a:lnTo>
                      <a:cubicBezTo>
                        <a:pt x="931596" y="968851"/>
                        <a:pt x="994700" y="1068863"/>
                        <a:pt x="1058200" y="1071244"/>
                      </a:cubicBezTo>
                      <a:cubicBezTo>
                        <a:pt x="1185200" y="1076006"/>
                        <a:pt x="1259812" y="980756"/>
                        <a:pt x="1305848" y="928369"/>
                      </a:cubicBezTo>
                      <a:cubicBezTo>
                        <a:pt x="1351888" y="875982"/>
                        <a:pt x="1218536" y="836294"/>
                        <a:pt x="1334424" y="756919"/>
                      </a:cubicBezTo>
                      <a:cubicBezTo>
                        <a:pt x="1450312" y="677544"/>
                        <a:pt x="1867824" y="483869"/>
                        <a:pt x="2001176" y="452119"/>
                      </a:cubicBezTo>
                      <a:cubicBezTo>
                        <a:pt x="2134524" y="420369"/>
                        <a:pt x="2051976" y="566419"/>
                        <a:pt x="2134524" y="566419"/>
                      </a:cubicBezTo>
                      <a:cubicBezTo>
                        <a:pt x="2217072" y="566419"/>
                        <a:pt x="2385348" y="479106"/>
                        <a:pt x="2496472" y="452119"/>
                      </a:cubicBezTo>
                      <a:cubicBezTo>
                        <a:pt x="2607600" y="425132"/>
                        <a:pt x="2747300" y="436244"/>
                        <a:pt x="2801272" y="404494"/>
                      </a:cubicBezTo>
                      <a:cubicBezTo>
                        <a:pt x="2855248" y="372744"/>
                        <a:pt x="2702848" y="353694"/>
                        <a:pt x="2820324" y="261619"/>
                      </a:cubicBezTo>
                      <a:cubicBezTo>
                        <a:pt x="2864376" y="227091"/>
                        <a:pt x="2928968" y="149254"/>
                        <a:pt x="3008572" y="69798"/>
                      </a:cubicBezTo>
                      <a:lnTo>
                        <a:pt x="308366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4" name="フリーフォーム: 図形 1983">
                  <a:extLst>
                    <a:ext uri="{FF2B5EF4-FFF2-40B4-BE49-F238E27FC236}">
                      <a16:creationId xmlns:a16="http://schemas.microsoft.com/office/drawing/2014/main" id="{C8FF3A3E-0788-8781-6123-728D47E70892}"/>
                    </a:ext>
                  </a:extLst>
                </p:cNvPr>
                <p:cNvSpPr/>
                <p:nvPr/>
              </p:nvSpPr>
              <p:spPr>
                <a:xfrm>
                  <a:off x="41909585" y="5552245"/>
                  <a:ext cx="5483459" cy="5354053"/>
                </a:xfrm>
                <a:custGeom>
                  <a:avLst/>
                  <a:gdLst>
                    <a:gd name="connsiteX0" fmla="*/ 3185535 w 5483459"/>
                    <a:gd name="connsiteY0" fmla="*/ 533 h 5354053"/>
                    <a:gd name="connsiteX1" fmla="*/ 3289719 w 5483459"/>
                    <a:gd name="connsiteY1" fmla="*/ 124656 h 5354053"/>
                    <a:gd name="connsiteX2" fmla="*/ 3746919 w 5483459"/>
                    <a:gd name="connsiteY2" fmla="*/ 289756 h 5354053"/>
                    <a:gd name="connsiteX3" fmla="*/ 4051719 w 5483459"/>
                    <a:gd name="connsiteY3" fmla="*/ 619956 h 5354053"/>
                    <a:gd name="connsiteX4" fmla="*/ 4445415 w 5483459"/>
                    <a:gd name="connsiteY4" fmla="*/ 746956 h 5354053"/>
                    <a:gd name="connsiteX5" fmla="*/ 4826415 w 5483459"/>
                    <a:gd name="connsiteY5" fmla="*/ 569156 h 5354053"/>
                    <a:gd name="connsiteX6" fmla="*/ 4585119 w 5483459"/>
                    <a:gd name="connsiteY6" fmla="*/ 2321756 h 5354053"/>
                    <a:gd name="connsiteX7" fmla="*/ 5042319 w 5483459"/>
                    <a:gd name="connsiteY7" fmla="*/ 4023556 h 5354053"/>
                    <a:gd name="connsiteX8" fmla="*/ 5466243 w 5483459"/>
                    <a:gd name="connsiteY8" fmla="*/ 4267598 h 5354053"/>
                    <a:gd name="connsiteX9" fmla="*/ 5483459 w 5483459"/>
                    <a:gd name="connsiteY9" fmla="*/ 4282637 h 5354053"/>
                    <a:gd name="connsiteX10" fmla="*/ 5408363 w 5483459"/>
                    <a:gd name="connsiteY10" fmla="*/ 4352435 h 5354053"/>
                    <a:gd name="connsiteX11" fmla="*/ 5220115 w 5483459"/>
                    <a:gd name="connsiteY11" fmla="*/ 4544256 h 5354053"/>
                    <a:gd name="connsiteX12" fmla="*/ 5201063 w 5483459"/>
                    <a:gd name="connsiteY12" fmla="*/ 4687131 h 5354053"/>
                    <a:gd name="connsiteX13" fmla="*/ 4896263 w 5483459"/>
                    <a:gd name="connsiteY13" fmla="*/ 4734756 h 5354053"/>
                    <a:gd name="connsiteX14" fmla="*/ 4534315 w 5483459"/>
                    <a:gd name="connsiteY14" fmla="*/ 4849056 h 5354053"/>
                    <a:gd name="connsiteX15" fmla="*/ 4400967 w 5483459"/>
                    <a:gd name="connsiteY15" fmla="*/ 4734756 h 5354053"/>
                    <a:gd name="connsiteX16" fmla="*/ 3734215 w 5483459"/>
                    <a:gd name="connsiteY16" fmla="*/ 5039556 h 5354053"/>
                    <a:gd name="connsiteX17" fmla="*/ 3705639 w 5483459"/>
                    <a:gd name="connsiteY17" fmla="*/ 5211006 h 5354053"/>
                    <a:gd name="connsiteX18" fmla="*/ 3457991 w 5483459"/>
                    <a:gd name="connsiteY18" fmla="*/ 5353881 h 5354053"/>
                    <a:gd name="connsiteX19" fmla="*/ 3251415 w 5483459"/>
                    <a:gd name="connsiteY19" fmla="*/ 5180645 h 5354053"/>
                    <a:gd name="connsiteX20" fmla="*/ 3240163 w 5483459"/>
                    <a:gd name="connsiteY20" fmla="*/ 5172539 h 5354053"/>
                    <a:gd name="connsiteX21" fmla="*/ 3240463 w 5483459"/>
                    <a:gd name="connsiteY21" fmla="*/ 5171604 h 5354053"/>
                    <a:gd name="connsiteX22" fmla="*/ 3365915 w 5483459"/>
                    <a:gd name="connsiteY22" fmla="*/ 4506156 h 5354053"/>
                    <a:gd name="connsiteX23" fmla="*/ 3073815 w 5483459"/>
                    <a:gd name="connsiteY23" fmla="*/ 4455356 h 5354053"/>
                    <a:gd name="connsiteX24" fmla="*/ 3010315 w 5483459"/>
                    <a:gd name="connsiteY24" fmla="*/ 4175956 h 5354053"/>
                    <a:gd name="connsiteX25" fmla="*/ 2769015 w 5483459"/>
                    <a:gd name="connsiteY25" fmla="*/ 4366456 h 5354053"/>
                    <a:gd name="connsiteX26" fmla="*/ 2362615 w 5483459"/>
                    <a:gd name="connsiteY26" fmla="*/ 4544256 h 5354053"/>
                    <a:gd name="connsiteX27" fmla="*/ 1994315 w 5483459"/>
                    <a:gd name="connsiteY27" fmla="*/ 4544256 h 5354053"/>
                    <a:gd name="connsiteX28" fmla="*/ 1638715 w 5483459"/>
                    <a:gd name="connsiteY28" fmla="*/ 4277556 h 5354053"/>
                    <a:gd name="connsiteX29" fmla="*/ 1308515 w 5483459"/>
                    <a:gd name="connsiteY29" fmla="*/ 4404556 h 5354053"/>
                    <a:gd name="connsiteX30" fmla="*/ 622715 w 5483459"/>
                    <a:gd name="connsiteY30" fmla="*/ 4417256 h 5354053"/>
                    <a:gd name="connsiteX31" fmla="*/ 296783 w 5483459"/>
                    <a:gd name="connsiteY31" fmla="*/ 4519650 h 5354053"/>
                    <a:gd name="connsiteX32" fmla="*/ 253891 w 5483459"/>
                    <a:gd name="connsiteY32" fmla="*/ 4532213 h 5354053"/>
                    <a:gd name="connsiteX33" fmla="*/ 218727 w 5483459"/>
                    <a:gd name="connsiteY33" fmla="*/ 4501456 h 5354053"/>
                    <a:gd name="connsiteX34" fmla="*/ 190919 w 5483459"/>
                    <a:gd name="connsiteY34" fmla="*/ 4455357 h 5354053"/>
                    <a:gd name="connsiteX35" fmla="*/ 140119 w 5483459"/>
                    <a:gd name="connsiteY35" fmla="*/ 3947356 h 5354053"/>
                    <a:gd name="connsiteX36" fmla="*/ 415 w 5483459"/>
                    <a:gd name="connsiteY36" fmla="*/ 3744156 h 5354053"/>
                    <a:gd name="connsiteX37" fmla="*/ 114719 w 5483459"/>
                    <a:gd name="connsiteY37" fmla="*/ 3553656 h 5354053"/>
                    <a:gd name="connsiteX38" fmla="*/ 546519 w 5483459"/>
                    <a:gd name="connsiteY38" fmla="*/ 3147257 h 5354053"/>
                    <a:gd name="connsiteX39" fmla="*/ 775119 w 5483459"/>
                    <a:gd name="connsiteY39" fmla="*/ 3223457 h 5354053"/>
                    <a:gd name="connsiteX40" fmla="*/ 965615 w 5483459"/>
                    <a:gd name="connsiteY40" fmla="*/ 3109157 h 5354053"/>
                    <a:gd name="connsiteX41" fmla="*/ 1245015 w 5483459"/>
                    <a:gd name="connsiteY41" fmla="*/ 2740856 h 5354053"/>
                    <a:gd name="connsiteX42" fmla="*/ 1346615 w 5483459"/>
                    <a:gd name="connsiteY42" fmla="*/ 1978856 h 5354053"/>
                    <a:gd name="connsiteX43" fmla="*/ 1181519 w 5483459"/>
                    <a:gd name="connsiteY43" fmla="*/ 1661356 h 5354053"/>
                    <a:gd name="connsiteX44" fmla="*/ 1372015 w 5483459"/>
                    <a:gd name="connsiteY44" fmla="*/ 1483556 h 5354053"/>
                    <a:gd name="connsiteX45" fmla="*/ 1410119 w 5483459"/>
                    <a:gd name="connsiteY45" fmla="*/ 1166056 h 5354053"/>
                    <a:gd name="connsiteX46" fmla="*/ 1753015 w 5483459"/>
                    <a:gd name="connsiteY46" fmla="*/ 1445456 h 5354053"/>
                    <a:gd name="connsiteX47" fmla="*/ 1968919 w 5483459"/>
                    <a:gd name="connsiteY47" fmla="*/ 1293056 h 5354053"/>
                    <a:gd name="connsiteX48" fmla="*/ 2210215 w 5483459"/>
                    <a:gd name="connsiteY48" fmla="*/ 1293056 h 5354053"/>
                    <a:gd name="connsiteX49" fmla="*/ 2311815 w 5483459"/>
                    <a:gd name="connsiteY49" fmla="*/ 1496256 h 5354053"/>
                    <a:gd name="connsiteX50" fmla="*/ 2311815 w 5483459"/>
                    <a:gd name="connsiteY50" fmla="*/ 1775656 h 5354053"/>
                    <a:gd name="connsiteX51" fmla="*/ 2400719 w 5483459"/>
                    <a:gd name="connsiteY51" fmla="*/ 2550356 h 5354053"/>
                    <a:gd name="connsiteX52" fmla="*/ 2692815 w 5483459"/>
                    <a:gd name="connsiteY52" fmla="*/ 2855156 h 5354053"/>
                    <a:gd name="connsiteX53" fmla="*/ 2921415 w 5483459"/>
                    <a:gd name="connsiteY53" fmla="*/ 2740856 h 5354053"/>
                    <a:gd name="connsiteX54" fmla="*/ 3061119 w 5483459"/>
                    <a:gd name="connsiteY54" fmla="*/ 2156656 h 5354053"/>
                    <a:gd name="connsiteX55" fmla="*/ 3315119 w 5483459"/>
                    <a:gd name="connsiteY55" fmla="*/ 2448756 h 5354053"/>
                    <a:gd name="connsiteX56" fmla="*/ 3556415 w 5483459"/>
                    <a:gd name="connsiteY56" fmla="*/ 2474156 h 5354053"/>
                    <a:gd name="connsiteX57" fmla="*/ 3797719 w 5483459"/>
                    <a:gd name="connsiteY57" fmla="*/ 2702756 h 5354053"/>
                    <a:gd name="connsiteX58" fmla="*/ 4115215 w 5483459"/>
                    <a:gd name="connsiteY58" fmla="*/ 2423356 h 5354053"/>
                    <a:gd name="connsiteX59" fmla="*/ 4191415 w 5483459"/>
                    <a:gd name="connsiteY59" fmla="*/ 1686756 h 5354053"/>
                    <a:gd name="connsiteX60" fmla="*/ 4191415 w 5483459"/>
                    <a:gd name="connsiteY60" fmla="*/ 1343856 h 5354053"/>
                    <a:gd name="connsiteX61" fmla="*/ 3937415 w 5483459"/>
                    <a:gd name="connsiteY61" fmla="*/ 1089856 h 5354053"/>
                    <a:gd name="connsiteX62" fmla="*/ 3696119 w 5483459"/>
                    <a:gd name="connsiteY62" fmla="*/ 1394656 h 5354053"/>
                    <a:gd name="connsiteX63" fmla="*/ 3200815 w 5483459"/>
                    <a:gd name="connsiteY63" fmla="*/ 1470856 h 5354053"/>
                    <a:gd name="connsiteX64" fmla="*/ 2718215 w 5483459"/>
                    <a:gd name="connsiteY64" fmla="*/ 1610556 h 5354053"/>
                    <a:gd name="connsiteX65" fmla="*/ 2896015 w 5483459"/>
                    <a:gd name="connsiteY65" fmla="*/ 581856 h 5354053"/>
                    <a:gd name="connsiteX66" fmla="*/ 3150015 w 5483459"/>
                    <a:gd name="connsiteY66" fmla="*/ 23056 h 5354053"/>
                    <a:gd name="connsiteX67" fmla="*/ 3185535 w 5483459"/>
                    <a:gd name="connsiteY67" fmla="*/ 533 h 5354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5483459" h="5354053">
                      <a:moveTo>
                        <a:pt x="3185535" y="533"/>
                      </a:moveTo>
                      <a:cubicBezTo>
                        <a:pt x="3210735" y="7975"/>
                        <a:pt x="3215103" y="91319"/>
                        <a:pt x="3289719" y="124656"/>
                      </a:cubicBezTo>
                      <a:cubicBezTo>
                        <a:pt x="3389199" y="169106"/>
                        <a:pt x="3619919" y="207206"/>
                        <a:pt x="3746919" y="289756"/>
                      </a:cubicBezTo>
                      <a:cubicBezTo>
                        <a:pt x="3873919" y="372306"/>
                        <a:pt x="3935303" y="543756"/>
                        <a:pt x="4051719" y="619956"/>
                      </a:cubicBezTo>
                      <a:cubicBezTo>
                        <a:pt x="4168135" y="696156"/>
                        <a:pt x="4316303" y="755423"/>
                        <a:pt x="4445415" y="746956"/>
                      </a:cubicBezTo>
                      <a:cubicBezTo>
                        <a:pt x="4574535" y="738489"/>
                        <a:pt x="4803135" y="306689"/>
                        <a:pt x="4826415" y="569156"/>
                      </a:cubicBezTo>
                      <a:cubicBezTo>
                        <a:pt x="4849703" y="831623"/>
                        <a:pt x="4549135" y="1746023"/>
                        <a:pt x="4585119" y="2321756"/>
                      </a:cubicBezTo>
                      <a:cubicBezTo>
                        <a:pt x="4621103" y="2897489"/>
                        <a:pt x="4885687" y="3689124"/>
                        <a:pt x="5042319" y="4023556"/>
                      </a:cubicBezTo>
                      <a:cubicBezTo>
                        <a:pt x="5179371" y="4316185"/>
                        <a:pt x="5327767" y="4166399"/>
                        <a:pt x="5466243" y="4267598"/>
                      </a:cubicBezTo>
                      <a:lnTo>
                        <a:pt x="5483459" y="4282637"/>
                      </a:lnTo>
                      <a:lnTo>
                        <a:pt x="5408363" y="4352435"/>
                      </a:lnTo>
                      <a:cubicBezTo>
                        <a:pt x="5328759" y="4431891"/>
                        <a:pt x="5264167" y="4509728"/>
                        <a:pt x="5220115" y="4544256"/>
                      </a:cubicBezTo>
                      <a:cubicBezTo>
                        <a:pt x="5102639" y="4636331"/>
                        <a:pt x="5255039" y="4655381"/>
                        <a:pt x="5201063" y="4687131"/>
                      </a:cubicBezTo>
                      <a:cubicBezTo>
                        <a:pt x="5147091" y="4718881"/>
                        <a:pt x="5007391" y="4707769"/>
                        <a:pt x="4896263" y="4734756"/>
                      </a:cubicBezTo>
                      <a:cubicBezTo>
                        <a:pt x="4785139" y="4761743"/>
                        <a:pt x="4616863" y="4849056"/>
                        <a:pt x="4534315" y="4849056"/>
                      </a:cubicBezTo>
                      <a:cubicBezTo>
                        <a:pt x="4451767" y="4849056"/>
                        <a:pt x="4534315" y="4703006"/>
                        <a:pt x="4400967" y="4734756"/>
                      </a:cubicBezTo>
                      <a:cubicBezTo>
                        <a:pt x="4267615" y="4766506"/>
                        <a:pt x="3850103" y="4960181"/>
                        <a:pt x="3734215" y="5039556"/>
                      </a:cubicBezTo>
                      <a:cubicBezTo>
                        <a:pt x="3618327" y="5118931"/>
                        <a:pt x="3751679" y="5158619"/>
                        <a:pt x="3705639" y="5211006"/>
                      </a:cubicBezTo>
                      <a:cubicBezTo>
                        <a:pt x="3659603" y="5263393"/>
                        <a:pt x="3584991" y="5358643"/>
                        <a:pt x="3457991" y="5353881"/>
                      </a:cubicBezTo>
                      <a:cubicBezTo>
                        <a:pt x="3394491" y="5351500"/>
                        <a:pt x="3331387" y="5251488"/>
                        <a:pt x="3251415" y="5180645"/>
                      </a:cubicBezTo>
                      <a:lnTo>
                        <a:pt x="3240163" y="5172539"/>
                      </a:lnTo>
                      <a:lnTo>
                        <a:pt x="3240463" y="5171604"/>
                      </a:lnTo>
                      <a:cubicBezTo>
                        <a:pt x="3306183" y="4956675"/>
                        <a:pt x="3386287" y="4622837"/>
                        <a:pt x="3365915" y="4506156"/>
                      </a:cubicBezTo>
                      <a:cubicBezTo>
                        <a:pt x="3342631" y="4372806"/>
                        <a:pt x="3133083" y="4510389"/>
                        <a:pt x="3073815" y="4455356"/>
                      </a:cubicBezTo>
                      <a:cubicBezTo>
                        <a:pt x="3014547" y="4400323"/>
                        <a:pt x="3061115" y="4190773"/>
                        <a:pt x="3010315" y="4175956"/>
                      </a:cubicBezTo>
                      <a:cubicBezTo>
                        <a:pt x="2959515" y="4161139"/>
                        <a:pt x="2876967" y="4305073"/>
                        <a:pt x="2769015" y="4366456"/>
                      </a:cubicBezTo>
                      <a:cubicBezTo>
                        <a:pt x="2661063" y="4427839"/>
                        <a:pt x="2491731" y="4514623"/>
                        <a:pt x="2362615" y="4544256"/>
                      </a:cubicBezTo>
                      <a:cubicBezTo>
                        <a:pt x="2233499" y="4573889"/>
                        <a:pt x="2114967" y="4588706"/>
                        <a:pt x="1994315" y="4544256"/>
                      </a:cubicBezTo>
                      <a:cubicBezTo>
                        <a:pt x="1873663" y="4499806"/>
                        <a:pt x="1753015" y="4300839"/>
                        <a:pt x="1638715" y="4277556"/>
                      </a:cubicBezTo>
                      <a:cubicBezTo>
                        <a:pt x="1524415" y="4254273"/>
                        <a:pt x="1477847" y="4381273"/>
                        <a:pt x="1308515" y="4404556"/>
                      </a:cubicBezTo>
                      <a:cubicBezTo>
                        <a:pt x="1139183" y="4427839"/>
                        <a:pt x="832263" y="4387623"/>
                        <a:pt x="622715" y="4417256"/>
                      </a:cubicBezTo>
                      <a:cubicBezTo>
                        <a:pt x="465555" y="4439481"/>
                        <a:pt x="470315" y="4466468"/>
                        <a:pt x="296783" y="4519650"/>
                      </a:cubicBezTo>
                      <a:lnTo>
                        <a:pt x="253891" y="4532213"/>
                      </a:lnTo>
                      <a:lnTo>
                        <a:pt x="218727" y="4501456"/>
                      </a:lnTo>
                      <a:cubicBezTo>
                        <a:pt x="207323" y="4488397"/>
                        <a:pt x="197799" y="4473348"/>
                        <a:pt x="190919" y="4455357"/>
                      </a:cubicBezTo>
                      <a:cubicBezTo>
                        <a:pt x="135887" y="4311423"/>
                        <a:pt x="171863" y="4065889"/>
                        <a:pt x="140119" y="3947356"/>
                      </a:cubicBezTo>
                      <a:cubicBezTo>
                        <a:pt x="108367" y="3828824"/>
                        <a:pt x="4647" y="3809774"/>
                        <a:pt x="415" y="3744156"/>
                      </a:cubicBezTo>
                      <a:cubicBezTo>
                        <a:pt x="-3817" y="3678540"/>
                        <a:pt x="23703" y="3653140"/>
                        <a:pt x="114719" y="3553656"/>
                      </a:cubicBezTo>
                      <a:cubicBezTo>
                        <a:pt x="205735" y="3454173"/>
                        <a:pt x="436447" y="3202289"/>
                        <a:pt x="546519" y="3147257"/>
                      </a:cubicBezTo>
                      <a:cubicBezTo>
                        <a:pt x="656583" y="3092223"/>
                        <a:pt x="705263" y="3229807"/>
                        <a:pt x="775119" y="3223457"/>
                      </a:cubicBezTo>
                      <a:cubicBezTo>
                        <a:pt x="844967" y="3217107"/>
                        <a:pt x="887303" y="3189589"/>
                        <a:pt x="965615" y="3109157"/>
                      </a:cubicBezTo>
                      <a:cubicBezTo>
                        <a:pt x="1043935" y="3028723"/>
                        <a:pt x="1181519" y="2929239"/>
                        <a:pt x="1245015" y="2740856"/>
                      </a:cubicBezTo>
                      <a:cubicBezTo>
                        <a:pt x="1308519" y="2552473"/>
                        <a:pt x="1357199" y="2158773"/>
                        <a:pt x="1346615" y="1978856"/>
                      </a:cubicBezTo>
                      <a:cubicBezTo>
                        <a:pt x="1336031" y="1798939"/>
                        <a:pt x="1177287" y="1743906"/>
                        <a:pt x="1181519" y="1661356"/>
                      </a:cubicBezTo>
                      <a:cubicBezTo>
                        <a:pt x="1185751" y="1578806"/>
                        <a:pt x="1333919" y="1566106"/>
                        <a:pt x="1372015" y="1483556"/>
                      </a:cubicBezTo>
                      <a:cubicBezTo>
                        <a:pt x="1410119" y="1401006"/>
                        <a:pt x="1346615" y="1172406"/>
                        <a:pt x="1410119" y="1166056"/>
                      </a:cubicBezTo>
                      <a:cubicBezTo>
                        <a:pt x="1473615" y="1159706"/>
                        <a:pt x="1659887" y="1424289"/>
                        <a:pt x="1753015" y="1445456"/>
                      </a:cubicBezTo>
                      <a:cubicBezTo>
                        <a:pt x="1846151" y="1466623"/>
                        <a:pt x="1892719" y="1318456"/>
                        <a:pt x="1968919" y="1293056"/>
                      </a:cubicBezTo>
                      <a:cubicBezTo>
                        <a:pt x="2045119" y="1267656"/>
                        <a:pt x="2153063" y="1259189"/>
                        <a:pt x="2210215" y="1293056"/>
                      </a:cubicBezTo>
                      <a:cubicBezTo>
                        <a:pt x="2267367" y="1326923"/>
                        <a:pt x="2294887" y="1415823"/>
                        <a:pt x="2311815" y="1496256"/>
                      </a:cubicBezTo>
                      <a:cubicBezTo>
                        <a:pt x="2328751" y="1576689"/>
                        <a:pt x="2296999" y="1599973"/>
                        <a:pt x="2311815" y="1775656"/>
                      </a:cubicBezTo>
                      <a:cubicBezTo>
                        <a:pt x="2326631" y="1951339"/>
                        <a:pt x="2337215" y="2370439"/>
                        <a:pt x="2400719" y="2550356"/>
                      </a:cubicBezTo>
                      <a:cubicBezTo>
                        <a:pt x="2464215" y="2730273"/>
                        <a:pt x="2606031" y="2823406"/>
                        <a:pt x="2692815" y="2855156"/>
                      </a:cubicBezTo>
                      <a:cubicBezTo>
                        <a:pt x="2779599" y="2886907"/>
                        <a:pt x="2860031" y="2857274"/>
                        <a:pt x="2921415" y="2740856"/>
                      </a:cubicBezTo>
                      <a:cubicBezTo>
                        <a:pt x="2982799" y="2624439"/>
                        <a:pt x="2995503" y="2205339"/>
                        <a:pt x="3061119" y="2156656"/>
                      </a:cubicBezTo>
                      <a:cubicBezTo>
                        <a:pt x="3126735" y="2107973"/>
                        <a:pt x="3232567" y="2395839"/>
                        <a:pt x="3315119" y="2448756"/>
                      </a:cubicBezTo>
                      <a:cubicBezTo>
                        <a:pt x="3397663" y="2501673"/>
                        <a:pt x="3475983" y="2431823"/>
                        <a:pt x="3556415" y="2474156"/>
                      </a:cubicBezTo>
                      <a:cubicBezTo>
                        <a:pt x="3636847" y="2516489"/>
                        <a:pt x="3704583" y="2711223"/>
                        <a:pt x="3797719" y="2702756"/>
                      </a:cubicBezTo>
                      <a:cubicBezTo>
                        <a:pt x="3890847" y="2694289"/>
                        <a:pt x="4049599" y="2592689"/>
                        <a:pt x="4115215" y="2423356"/>
                      </a:cubicBezTo>
                      <a:cubicBezTo>
                        <a:pt x="4180831" y="2254023"/>
                        <a:pt x="4178719" y="1866673"/>
                        <a:pt x="4191415" y="1686756"/>
                      </a:cubicBezTo>
                      <a:cubicBezTo>
                        <a:pt x="4204119" y="1506839"/>
                        <a:pt x="4233751" y="1443339"/>
                        <a:pt x="4191415" y="1343856"/>
                      </a:cubicBezTo>
                      <a:cubicBezTo>
                        <a:pt x="4149087" y="1244373"/>
                        <a:pt x="4019967" y="1081389"/>
                        <a:pt x="3937415" y="1089856"/>
                      </a:cubicBezTo>
                      <a:cubicBezTo>
                        <a:pt x="3854863" y="1098323"/>
                        <a:pt x="3818887" y="1331156"/>
                        <a:pt x="3696119" y="1394656"/>
                      </a:cubicBezTo>
                      <a:cubicBezTo>
                        <a:pt x="3573351" y="1458156"/>
                        <a:pt x="3363799" y="1434873"/>
                        <a:pt x="3200815" y="1470856"/>
                      </a:cubicBezTo>
                      <a:cubicBezTo>
                        <a:pt x="3037831" y="1506839"/>
                        <a:pt x="2769015" y="1758723"/>
                        <a:pt x="2718215" y="1610556"/>
                      </a:cubicBezTo>
                      <a:cubicBezTo>
                        <a:pt x="2667415" y="1462389"/>
                        <a:pt x="2824047" y="846439"/>
                        <a:pt x="2896015" y="581856"/>
                      </a:cubicBezTo>
                      <a:cubicBezTo>
                        <a:pt x="2967983" y="317273"/>
                        <a:pt x="3084399" y="99256"/>
                        <a:pt x="3150015" y="23056"/>
                      </a:cubicBezTo>
                      <a:cubicBezTo>
                        <a:pt x="3166423" y="4006"/>
                        <a:pt x="3177135" y="-1947"/>
                        <a:pt x="3185535" y="53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5" name="フリーフォーム: 図形 1984">
                  <a:extLst>
                    <a:ext uri="{FF2B5EF4-FFF2-40B4-BE49-F238E27FC236}">
                      <a16:creationId xmlns:a16="http://schemas.microsoft.com/office/drawing/2014/main" id="{D34EDA77-D651-7E6E-87D5-AD5AB7B426C1}"/>
                    </a:ext>
                  </a:extLst>
                </p:cNvPr>
                <p:cNvSpPr/>
                <p:nvPr/>
              </p:nvSpPr>
              <p:spPr>
                <a:xfrm>
                  <a:off x="24746232" y="28439945"/>
                  <a:ext cx="3674733" cy="5604734"/>
                </a:xfrm>
                <a:custGeom>
                  <a:avLst/>
                  <a:gdLst>
                    <a:gd name="connsiteX0" fmla="*/ 2248808 w 3674733"/>
                    <a:gd name="connsiteY0" fmla="*/ 4060320 h 5604734"/>
                    <a:gd name="connsiteX1" fmla="*/ 2295244 w 3674733"/>
                    <a:gd name="connsiteY1" fmla="*/ 4192704 h 5604734"/>
                    <a:gd name="connsiteX2" fmla="*/ 1923768 w 3674733"/>
                    <a:gd name="connsiteY2" fmla="*/ 4830878 h 5604734"/>
                    <a:gd name="connsiteX3" fmla="*/ 2085692 w 3674733"/>
                    <a:gd name="connsiteY3" fmla="*/ 5297606 h 5604734"/>
                    <a:gd name="connsiteX4" fmla="*/ 1533244 w 3674733"/>
                    <a:gd name="connsiteY4" fmla="*/ 5602406 h 5604734"/>
                    <a:gd name="connsiteX5" fmla="*/ 1323692 w 3674733"/>
                    <a:gd name="connsiteY5" fmla="*/ 5430954 h 5604734"/>
                    <a:gd name="connsiteX6" fmla="*/ 1199868 w 3674733"/>
                    <a:gd name="connsiteY6" fmla="*/ 5297606 h 5604734"/>
                    <a:gd name="connsiteX7" fmla="*/ 1237968 w 3674733"/>
                    <a:gd name="connsiteY7" fmla="*/ 5107104 h 5604734"/>
                    <a:gd name="connsiteX8" fmla="*/ 1437992 w 3674733"/>
                    <a:gd name="connsiteY8" fmla="*/ 5069004 h 5604734"/>
                    <a:gd name="connsiteX9" fmla="*/ 1628492 w 3674733"/>
                    <a:gd name="connsiteY9" fmla="*/ 4630854 h 5604734"/>
                    <a:gd name="connsiteX10" fmla="*/ 1904718 w 3674733"/>
                    <a:gd name="connsiteY10" fmla="*/ 4335578 h 5604734"/>
                    <a:gd name="connsiteX11" fmla="*/ 2199992 w 3674733"/>
                    <a:gd name="connsiteY11" fmla="*/ 4068878 h 5604734"/>
                    <a:gd name="connsiteX12" fmla="*/ 2248808 w 3674733"/>
                    <a:gd name="connsiteY12" fmla="*/ 4060320 h 5604734"/>
                    <a:gd name="connsiteX13" fmla="*/ 1328352 w 3674733"/>
                    <a:gd name="connsiteY13" fmla="*/ 606 h 5604734"/>
                    <a:gd name="connsiteX14" fmla="*/ 1402836 w 3674733"/>
                    <a:gd name="connsiteY14" fmla="*/ 2002 h 5604734"/>
                    <a:gd name="connsiteX15" fmla="*/ 1607228 w 3674733"/>
                    <a:gd name="connsiteY15" fmla="*/ 52734 h 5604734"/>
                    <a:gd name="connsiteX16" fmla="*/ 1708872 w 3674733"/>
                    <a:gd name="connsiteY16" fmla="*/ 100430 h 5604734"/>
                    <a:gd name="connsiteX17" fmla="*/ 1713052 w 3674733"/>
                    <a:gd name="connsiteY17" fmla="*/ 97606 h 5604734"/>
                    <a:gd name="connsiteX18" fmla="*/ 1910116 w 3674733"/>
                    <a:gd name="connsiteY18" fmla="*/ 110636 h 5604734"/>
                    <a:gd name="connsiteX19" fmla="*/ 1929302 w 3674733"/>
                    <a:gd name="connsiteY19" fmla="*/ 115652 h 5604734"/>
                    <a:gd name="connsiteX20" fmla="*/ 1918588 w 3674733"/>
                    <a:gd name="connsiteY20" fmla="*/ 138864 h 5604734"/>
                    <a:gd name="connsiteX21" fmla="*/ 1862808 w 3674733"/>
                    <a:gd name="connsiteY21" fmla="*/ 295074 h 5604734"/>
                    <a:gd name="connsiteX22" fmla="*/ 1839948 w 3674733"/>
                    <a:gd name="connsiteY22" fmla="*/ 416994 h 5604734"/>
                    <a:gd name="connsiteX23" fmla="*/ 1999968 w 3674733"/>
                    <a:gd name="connsiteY23" fmla="*/ 660834 h 5604734"/>
                    <a:gd name="connsiteX24" fmla="*/ 2335248 w 3674733"/>
                    <a:gd name="connsiteY24" fmla="*/ 615114 h 5604734"/>
                    <a:gd name="connsiteX25" fmla="*/ 2373348 w 3674733"/>
                    <a:gd name="connsiteY25" fmla="*/ 1026594 h 5604734"/>
                    <a:gd name="connsiteX26" fmla="*/ 2076168 w 3674733"/>
                    <a:gd name="connsiteY26" fmla="*/ 1064694 h 5604734"/>
                    <a:gd name="connsiteX27" fmla="*/ 2053308 w 3674733"/>
                    <a:gd name="connsiteY27" fmla="*/ 1399974 h 5604734"/>
                    <a:gd name="connsiteX28" fmla="*/ 2426688 w 3674733"/>
                    <a:gd name="connsiteY28" fmla="*/ 1636194 h 5604734"/>
                    <a:gd name="connsiteX29" fmla="*/ 2769588 w 3674733"/>
                    <a:gd name="connsiteY29" fmla="*/ 1704774 h 5604734"/>
                    <a:gd name="connsiteX30" fmla="*/ 2899128 w 3674733"/>
                    <a:gd name="connsiteY30" fmla="*/ 2009574 h 5604734"/>
                    <a:gd name="connsiteX31" fmla="*/ 3417288 w 3674733"/>
                    <a:gd name="connsiteY31" fmla="*/ 2139114 h 5604734"/>
                    <a:gd name="connsiteX32" fmla="*/ 3318228 w 3674733"/>
                    <a:gd name="connsiteY32" fmla="*/ 2474394 h 5604734"/>
                    <a:gd name="connsiteX33" fmla="*/ 3310608 w 3674733"/>
                    <a:gd name="connsiteY33" fmla="*/ 2802054 h 5604734"/>
                    <a:gd name="connsiteX34" fmla="*/ 3569688 w 3674733"/>
                    <a:gd name="connsiteY34" fmla="*/ 2885874 h 5604734"/>
                    <a:gd name="connsiteX35" fmla="*/ 3523968 w 3674733"/>
                    <a:gd name="connsiteY35" fmla="*/ 3266874 h 5604734"/>
                    <a:gd name="connsiteX36" fmla="*/ 3661128 w 3674733"/>
                    <a:gd name="connsiteY36" fmla="*/ 3571674 h 5604734"/>
                    <a:gd name="connsiteX37" fmla="*/ 3601634 w 3674733"/>
                    <a:gd name="connsiteY37" fmla="*/ 3893030 h 5604734"/>
                    <a:gd name="connsiteX38" fmla="*/ 3584208 w 3674733"/>
                    <a:gd name="connsiteY38" fmla="*/ 3907836 h 5604734"/>
                    <a:gd name="connsiteX39" fmla="*/ 3567688 w 3674733"/>
                    <a:gd name="connsiteY39" fmla="*/ 3870370 h 5604734"/>
                    <a:gd name="connsiteX40" fmla="*/ 3381092 w 3674733"/>
                    <a:gd name="connsiteY40" fmla="*/ 3697404 h 5604734"/>
                    <a:gd name="connsiteX41" fmla="*/ 3047720 w 3674733"/>
                    <a:gd name="connsiteY41" fmla="*/ 3706930 h 5604734"/>
                    <a:gd name="connsiteX42" fmla="*/ 2876268 w 3674733"/>
                    <a:gd name="connsiteY42" fmla="*/ 3849804 h 5604734"/>
                    <a:gd name="connsiteX43" fmla="*/ 2428592 w 3674733"/>
                    <a:gd name="connsiteY43" fmla="*/ 3945054 h 5604734"/>
                    <a:gd name="connsiteX44" fmla="*/ 2142844 w 3674733"/>
                    <a:gd name="connsiteY44" fmla="*/ 3926004 h 5604734"/>
                    <a:gd name="connsiteX45" fmla="*/ 1533244 w 3674733"/>
                    <a:gd name="connsiteY45" fmla="*/ 3516430 h 5604734"/>
                    <a:gd name="connsiteX46" fmla="*/ 933168 w 3674733"/>
                    <a:gd name="connsiteY46" fmla="*/ 3449754 h 5604734"/>
                    <a:gd name="connsiteX47" fmla="*/ 371192 w 3674733"/>
                    <a:gd name="connsiteY47" fmla="*/ 3564054 h 5604734"/>
                    <a:gd name="connsiteX48" fmla="*/ 233154 w 3674733"/>
                    <a:gd name="connsiteY48" fmla="*/ 3603866 h 5604734"/>
                    <a:gd name="connsiteX49" fmla="*/ 191060 w 3674733"/>
                    <a:gd name="connsiteY49" fmla="*/ 3617250 h 5604734"/>
                    <a:gd name="connsiteX50" fmla="*/ 181102 w 3674733"/>
                    <a:gd name="connsiteY50" fmla="*/ 3566570 h 5604734"/>
                    <a:gd name="connsiteX51" fmla="*/ 171168 w 3674733"/>
                    <a:gd name="connsiteY51" fmla="*/ 3487854 h 5604734"/>
                    <a:gd name="connsiteX52" fmla="*/ 3528 w 3674733"/>
                    <a:gd name="connsiteY52" fmla="*/ 3183054 h 5604734"/>
                    <a:gd name="connsiteX53" fmla="*/ 79728 w 3674733"/>
                    <a:gd name="connsiteY53" fmla="*/ 2969694 h 5604734"/>
                    <a:gd name="connsiteX54" fmla="*/ 11148 w 3674733"/>
                    <a:gd name="connsiteY54" fmla="*/ 2596314 h 5604734"/>
                    <a:gd name="connsiteX55" fmla="*/ 361668 w 3674733"/>
                    <a:gd name="connsiteY55" fmla="*/ 2032434 h 5604734"/>
                    <a:gd name="connsiteX56" fmla="*/ 392148 w 3674733"/>
                    <a:gd name="connsiteY56" fmla="*/ 1765734 h 5604734"/>
                    <a:gd name="connsiteX57" fmla="*/ 750288 w 3674733"/>
                    <a:gd name="connsiteY57" fmla="*/ 1438074 h 5604734"/>
                    <a:gd name="connsiteX58" fmla="*/ 582648 w 3674733"/>
                    <a:gd name="connsiteY58" fmla="*/ 988494 h 5604734"/>
                    <a:gd name="connsiteX59" fmla="*/ 536928 w 3674733"/>
                    <a:gd name="connsiteY59" fmla="*/ 500814 h 5604734"/>
                    <a:gd name="connsiteX60" fmla="*/ 453464 w 3674733"/>
                    <a:gd name="connsiteY60" fmla="*/ 348890 h 5604734"/>
                    <a:gd name="connsiteX61" fmla="*/ 411882 w 3674733"/>
                    <a:gd name="connsiteY61" fmla="*/ 271842 h 5604734"/>
                    <a:gd name="connsiteX62" fmla="*/ 533640 w 3674733"/>
                    <a:gd name="connsiteY62" fmla="*/ 216612 h 5604734"/>
                    <a:gd name="connsiteX63" fmla="*/ 818868 w 3674733"/>
                    <a:gd name="connsiteY63" fmla="*/ 125530 h 5604734"/>
                    <a:gd name="connsiteX64" fmla="*/ 1328352 w 3674733"/>
                    <a:gd name="connsiteY64" fmla="*/ 606 h 5604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3674733" h="5604734">
                      <a:moveTo>
                        <a:pt x="2248808" y="4060320"/>
                      </a:moveTo>
                      <a:cubicBezTo>
                        <a:pt x="2295540" y="4062032"/>
                        <a:pt x="2329770" y="4097454"/>
                        <a:pt x="2295244" y="4192704"/>
                      </a:cubicBezTo>
                      <a:cubicBezTo>
                        <a:pt x="2249206" y="4319704"/>
                        <a:pt x="1958692" y="4646730"/>
                        <a:pt x="1923768" y="4830878"/>
                      </a:cubicBezTo>
                      <a:cubicBezTo>
                        <a:pt x="1888844" y="5015030"/>
                        <a:pt x="2150780" y="5169018"/>
                        <a:pt x="2085692" y="5297606"/>
                      </a:cubicBezTo>
                      <a:cubicBezTo>
                        <a:pt x="2020606" y="5426190"/>
                        <a:pt x="1660244" y="5580178"/>
                        <a:pt x="1533244" y="5602406"/>
                      </a:cubicBezTo>
                      <a:cubicBezTo>
                        <a:pt x="1406244" y="5624630"/>
                        <a:pt x="1379256" y="5481754"/>
                        <a:pt x="1323692" y="5430954"/>
                      </a:cubicBezTo>
                      <a:cubicBezTo>
                        <a:pt x="1268132" y="5380154"/>
                        <a:pt x="1214156" y="5351578"/>
                        <a:pt x="1199868" y="5297606"/>
                      </a:cubicBezTo>
                      <a:cubicBezTo>
                        <a:pt x="1185580" y="5243630"/>
                        <a:pt x="1198280" y="5145206"/>
                        <a:pt x="1237968" y="5107104"/>
                      </a:cubicBezTo>
                      <a:cubicBezTo>
                        <a:pt x="1277656" y="5069004"/>
                        <a:pt x="1372906" y="5148378"/>
                        <a:pt x="1437992" y="5069004"/>
                      </a:cubicBezTo>
                      <a:cubicBezTo>
                        <a:pt x="1503080" y="4989630"/>
                        <a:pt x="1550704" y="4753092"/>
                        <a:pt x="1628492" y="4630854"/>
                      </a:cubicBezTo>
                      <a:cubicBezTo>
                        <a:pt x="1706280" y="4508618"/>
                        <a:pt x="1809468" y="4421304"/>
                        <a:pt x="1904718" y="4335578"/>
                      </a:cubicBezTo>
                      <a:cubicBezTo>
                        <a:pt x="1999968" y="4249854"/>
                        <a:pt x="2134906" y="4092690"/>
                        <a:pt x="2199992" y="4068878"/>
                      </a:cubicBezTo>
                      <a:cubicBezTo>
                        <a:pt x="2216264" y="4062926"/>
                        <a:pt x="2233230" y="4059750"/>
                        <a:pt x="2248808" y="4060320"/>
                      </a:cubicBezTo>
                      <a:close/>
                      <a:moveTo>
                        <a:pt x="1328352" y="606"/>
                      </a:moveTo>
                      <a:cubicBezTo>
                        <a:pt x="1352452" y="-494"/>
                        <a:pt x="1377186" y="-138"/>
                        <a:pt x="1402836" y="2002"/>
                      </a:cubicBezTo>
                      <a:cubicBezTo>
                        <a:pt x="1464396" y="7136"/>
                        <a:pt x="1531228" y="22540"/>
                        <a:pt x="1607228" y="52734"/>
                      </a:cubicBezTo>
                      <a:lnTo>
                        <a:pt x="1708872" y="100430"/>
                      </a:lnTo>
                      <a:lnTo>
                        <a:pt x="1713052" y="97606"/>
                      </a:lnTo>
                      <a:cubicBezTo>
                        <a:pt x="1768784" y="69242"/>
                        <a:pt x="1836744" y="90048"/>
                        <a:pt x="1910116" y="110636"/>
                      </a:cubicBezTo>
                      <a:lnTo>
                        <a:pt x="1929302" y="115652"/>
                      </a:lnTo>
                      <a:lnTo>
                        <a:pt x="1918588" y="138864"/>
                      </a:lnTo>
                      <a:cubicBezTo>
                        <a:pt x="1887572" y="204984"/>
                        <a:pt x="1862490" y="261102"/>
                        <a:pt x="1862808" y="295074"/>
                      </a:cubicBezTo>
                      <a:cubicBezTo>
                        <a:pt x="1864078" y="430964"/>
                        <a:pt x="1817088" y="356034"/>
                        <a:pt x="1839948" y="416994"/>
                      </a:cubicBezTo>
                      <a:cubicBezTo>
                        <a:pt x="1862808" y="477954"/>
                        <a:pt x="1917418" y="627814"/>
                        <a:pt x="1999968" y="660834"/>
                      </a:cubicBezTo>
                      <a:cubicBezTo>
                        <a:pt x="2082518" y="693854"/>
                        <a:pt x="2273018" y="554154"/>
                        <a:pt x="2335248" y="615114"/>
                      </a:cubicBezTo>
                      <a:cubicBezTo>
                        <a:pt x="2397478" y="676074"/>
                        <a:pt x="2416528" y="951664"/>
                        <a:pt x="2373348" y="1026594"/>
                      </a:cubicBezTo>
                      <a:cubicBezTo>
                        <a:pt x="2330168" y="1101524"/>
                        <a:pt x="2129508" y="1002464"/>
                        <a:pt x="2076168" y="1064694"/>
                      </a:cubicBezTo>
                      <a:cubicBezTo>
                        <a:pt x="2022828" y="1126924"/>
                        <a:pt x="1994888" y="1304724"/>
                        <a:pt x="2053308" y="1399974"/>
                      </a:cubicBezTo>
                      <a:cubicBezTo>
                        <a:pt x="2111728" y="1495224"/>
                        <a:pt x="2307308" y="1585394"/>
                        <a:pt x="2426688" y="1636194"/>
                      </a:cubicBezTo>
                      <a:cubicBezTo>
                        <a:pt x="2546068" y="1686994"/>
                        <a:pt x="2690848" y="1642544"/>
                        <a:pt x="2769588" y="1704774"/>
                      </a:cubicBezTo>
                      <a:cubicBezTo>
                        <a:pt x="2848328" y="1767004"/>
                        <a:pt x="2791178" y="1937184"/>
                        <a:pt x="2899128" y="2009574"/>
                      </a:cubicBezTo>
                      <a:cubicBezTo>
                        <a:pt x="3007078" y="2081964"/>
                        <a:pt x="3347438" y="2061644"/>
                        <a:pt x="3417288" y="2139114"/>
                      </a:cubicBezTo>
                      <a:cubicBezTo>
                        <a:pt x="3487138" y="2216584"/>
                        <a:pt x="3336008" y="2363904"/>
                        <a:pt x="3318228" y="2474394"/>
                      </a:cubicBezTo>
                      <a:cubicBezTo>
                        <a:pt x="3300448" y="2584884"/>
                        <a:pt x="3268698" y="2733474"/>
                        <a:pt x="3310608" y="2802054"/>
                      </a:cubicBezTo>
                      <a:cubicBezTo>
                        <a:pt x="3352518" y="2870634"/>
                        <a:pt x="3534128" y="2808404"/>
                        <a:pt x="3569688" y="2885874"/>
                      </a:cubicBezTo>
                      <a:cubicBezTo>
                        <a:pt x="3605248" y="2963344"/>
                        <a:pt x="3508728" y="3152574"/>
                        <a:pt x="3523968" y="3266874"/>
                      </a:cubicBezTo>
                      <a:cubicBezTo>
                        <a:pt x="3539208" y="3381174"/>
                        <a:pt x="3725898" y="3440864"/>
                        <a:pt x="3661128" y="3571674"/>
                      </a:cubicBezTo>
                      <a:cubicBezTo>
                        <a:pt x="3620646" y="3653430"/>
                        <a:pt x="3707166" y="3783804"/>
                        <a:pt x="3601634" y="3893030"/>
                      </a:cubicBezTo>
                      <a:lnTo>
                        <a:pt x="3584208" y="3907836"/>
                      </a:lnTo>
                      <a:lnTo>
                        <a:pt x="3567688" y="3870370"/>
                      </a:lnTo>
                      <a:cubicBezTo>
                        <a:pt x="3520992" y="3788066"/>
                        <a:pt x="3438640" y="3733122"/>
                        <a:pt x="3381092" y="3697404"/>
                      </a:cubicBezTo>
                      <a:cubicBezTo>
                        <a:pt x="3289020" y="3640254"/>
                        <a:pt x="3131856" y="3681530"/>
                        <a:pt x="3047720" y="3706930"/>
                      </a:cubicBezTo>
                      <a:cubicBezTo>
                        <a:pt x="2963580" y="3732330"/>
                        <a:pt x="2979456" y="3810118"/>
                        <a:pt x="2876268" y="3849804"/>
                      </a:cubicBezTo>
                      <a:cubicBezTo>
                        <a:pt x="2773080" y="3889490"/>
                        <a:pt x="2550832" y="3932354"/>
                        <a:pt x="2428592" y="3945054"/>
                      </a:cubicBezTo>
                      <a:cubicBezTo>
                        <a:pt x="2306356" y="3957754"/>
                        <a:pt x="2292068" y="3997442"/>
                        <a:pt x="2142844" y="3926004"/>
                      </a:cubicBezTo>
                      <a:cubicBezTo>
                        <a:pt x="1993620" y="3854566"/>
                        <a:pt x="1734856" y="3595804"/>
                        <a:pt x="1533244" y="3516430"/>
                      </a:cubicBezTo>
                      <a:cubicBezTo>
                        <a:pt x="1331632" y="3437054"/>
                        <a:pt x="1126844" y="3441818"/>
                        <a:pt x="933168" y="3449754"/>
                      </a:cubicBezTo>
                      <a:cubicBezTo>
                        <a:pt x="739492" y="3457690"/>
                        <a:pt x="548992" y="3513254"/>
                        <a:pt x="371192" y="3564054"/>
                      </a:cubicBezTo>
                      <a:cubicBezTo>
                        <a:pt x="326742" y="3576754"/>
                        <a:pt x="280010" y="3589950"/>
                        <a:pt x="233154" y="3603866"/>
                      </a:cubicBezTo>
                      <a:lnTo>
                        <a:pt x="191060" y="3617250"/>
                      </a:lnTo>
                      <a:lnTo>
                        <a:pt x="181102" y="3566570"/>
                      </a:lnTo>
                      <a:cubicBezTo>
                        <a:pt x="176010" y="3537920"/>
                        <a:pt x="172280" y="3511508"/>
                        <a:pt x="171168" y="3487854"/>
                      </a:cubicBezTo>
                      <a:cubicBezTo>
                        <a:pt x="162278" y="3298624"/>
                        <a:pt x="18768" y="3269414"/>
                        <a:pt x="3528" y="3183054"/>
                      </a:cubicBezTo>
                      <a:cubicBezTo>
                        <a:pt x="-11712" y="3096694"/>
                        <a:pt x="78458" y="3067484"/>
                        <a:pt x="79728" y="2969694"/>
                      </a:cubicBezTo>
                      <a:cubicBezTo>
                        <a:pt x="80998" y="2871904"/>
                        <a:pt x="-35842" y="2752524"/>
                        <a:pt x="11148" y="2596314"/>
                      </a:cubicBezTo>
                      <a:cubicBezTo>
                        <a:pt x="58138" y="2440104"/>
                        <a:pt x="298168" y="2170864"/>
                        <a:pt x="361668" y="2032434"/>
                      </a:cubicBezTo>
                      <a:cubicBezTo>
                        <a:pt x="425168" y="1894004"/>
                        <a:pt x="327378" y="1864794"/>
                        <a:pt x="392148" y="1765734"/>
                      </a:cubicBezTo>
                      <a:cubicBezTo>
                        <a:pt x="456918" y="1666674"/>
                        <a:pt x="718538" y="1567614"/>
                        <a:pt x="750288" y="1438074"/>
                      </a:cubicBezTo>
                      <a:cubicBezTo>
                        <a:pt x="782038" y="1308534"/>
                        <a:pt x="618208" y="1144704"/>
                        <a:pt x="582648" y="988494"/>
                      </a:cubicBezTo>
                      <a:cubicBezTo>
                        <a:pt x="547088" y="832284"/>
                        <a:pt x="665198" y="682424"/>
                        <a:pt x="536928" y="500814"/>
                      </a:cubicBezTo>
                      <a:cubicBezTo>
                        <a:pt x="504860" y="455412"/>
                        <a:pt x="480810" y="403420"/>
                        <a:pt x="453464" y="348890"/>
                      </a:cubicBezTo>
                      <a:lnTo>
                        <a:pt x="411882" y="271842"/>
                      </a:lnTo>
                      <a:lnTo>
                        <a:pt x="533640" y="216612"/>
                      </a:lnTo>
                      <a:cubicBezTo>
                        <a:pt x="630650" y="175734"/>
                        <a:pt x="726000" y="142992"/>
                        <a:pt x="818868" y="125530"/>
                      </a:cubicBezTo>
                      <a:cubicBezTo>
                        <a:pt x="1022018" y="87330"/>
                        <a:pt x="1159650" y="8300"/>
                        <a:pt x="1328352" y="60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6" name="フリーフォーム: 図形 1985">
                  <a:extLst>
                    <a:ext uri="{FF2B5EF4-FFF2-40B4-BE49-F238E27FC236}">
                      <a16:creationId xmlns:a16="http://schemas.microsoft.com/office/drawing/2014/main" id="{6065C9B2-9416-9D35-8FD6-C92EB6AA3C6D}"/>
                    </a:ext>
                  </a:extLst>
                </p:cNvPr>
                <p:cNvSpPr/>
                <p:nvPr/>
              </p:nvSpPr>
              <p:spPr>
                <a:xfrm>
                  <a:off x="27259501" y="30880887"/>
                  <a:ext cx="1984747" cy="2855491"/>
                </a:xfrm>
                <a:custGeom>
                  <a:avLst/>
                  <a:gdLst>
                    <a:gd name="connsiteX0" fmla="*/ 814482 w 1984747"/>
                    <a:gd name="connsiteY0" fmla="*/ 0 h 2855491"/>
                    <a:gd name="connsiteX1" fmla="*/ 814620 w 1984747"/>
                    <a:gd name="connsiteY1" fmla="*/ 58 h 2855491"/>
                    <a:gd name="connsiteX2" fmla="*/ 1163100 w 1984747"/>
                    <a:gd name="connsiteY2" fmla="*/ 142038 h 2855491"/>
                    <a:gd name="connsiteX3" fmla="*/ 1363124 w 1984747"/>
                    <a:gd name="connsiteY3" fmla="*/ 437314 h 2855491"/>
                    <a:gd name="connsiteX4" fmla="*/ 1582200 w 1984747"/>
                    <a:gd name="connsiteY4" fmla="*/ 294438 h 2855491"/>
                    <a:gd name="connsiteX5" fmla="*/ 1982250 w 1984747"/>
                    <a:gd name="connsiteY5" fmla="*/ 923090 h 2855491"/>
                    <a:gd name="connsiteX6" fmla="*/ 1753650 w 1984747"/>
                    <a:gd name="connsiteY6" fmla="*/ 1523164 h 2855491"/>
                    <a:gd name="connsiteX7" fmla="*/ 1791750 w 1984747"/>
                    <a:gd name="connsiteY7" fmla="*/ 1742238 h 2855491"/>
                    <a:gd name="connsiteX8" fmla="*/ 1753650 w 1984747"/>
                    <a:gd name="connsiteY8" fmla="*/ 1885114 h 2855491"/>
                    <a:gd name="connsiteX9" fmla="*/ 1820324 w 1984747"/>
                    <a:gd name="connsiteY9" fmla="*/ 2189914 h 2855491"/>
                    <a:gd name="connsiteX10" fmla="*/ 1734600 w 1984747"/>
                    <a:gd name="connsiteY10" fmla="*/ 2456614 h 2855491"/>
                    <a:gd name="connsiteX11" fmla="*/ 1286924 w 1984747"/>
                    <a:gd name="connsiteY11" fmla="*/ 2609014 h 2855491"/>
                    <a:gd name="connsiteX12" fmla="*/ 1039276 w 1984747"/>
                    <a:gd name="connsiteY12" fmla="*/ 2609014 h 2855491"/>
                    <a:gd name="connsiteX13" fmla="*/ 486824 w 1984747"/>
                    <a:gd name="connsiteY13" fmla="*/ 2761414 h 2855491"/>
                    <a:gd name="connsiteX14" fmla="*/ 124876 w 1984747"/>
                    <a:gd name="connsiteY14" fmla="*/ 2818562 h 2855491"/>
                    <a:gd name="connsiteX15" fmla="*/ 4012 w 1984747"/>
                    <a:gd name="connsiteY15" fmla="*/ 2755050 h 2855491"/>
                    <a:gd name="connsiteX16" fmla="*/ 0 w 1984747"/>
                    <a:gd name="connsiteY16" fmla="*/ 2736958 h 2855491"/>
                    <a:gd name="connsiteX17" fmla="*/ 45316 w 1984747"/>
                    <a:gd name="connsiteY17" fmla="*/ 2708078 h 2855491"/>
                    <a:gd name="connsiteX18" fmla="*/ 696376 w 1984747"/>
                    <a:gd name="connsiteY18" fmla="*/ 2389938 h 2855491"/>
                    <a:gd name="connsiteX19" fmla="*/ 1086900 w 1984747"/>
                    <a:gd name="connsiteY19" fmla="*/ 1608890 h 2855491"/>
                    <a:gd name="connsiteX20" fmla="*/ 1077672 w 1984747"/>
                    <a:gd name="connsiteY20" fmla="*/ 1482162 h 2855491"/>
                    <a:gd name="connsiteX21" fmla="*/ 1070940 w 1984747"/>
                    <a:gd name="connsiteY21" fmla="*/ 1466896 h 2855491"/>
                    <a:gd name="connsiteX22" fmla="*/ 1088366 w 1984747"/>
                    <a:gd name="connsiteY22" fmla="*/ 1452090 h 2855491"/>
                    <a:gd name="connsiteX23" fmla="*/ 1147860 w 1984747"/>
                    <a:gd name="connsiteY23" fmla="*/ 1130734 h 2855491"/>
                    <a:gd name="connsiteX24" fmla="*/ 1010700 w 1984747"/>
                    <a:gd name="connsiteY24" fmla="*/ 825934 h 2855491"/>
                    <a:gd name="connsiteX25" fmla="*/ 1056420 w 1984747"/>
                    <a:gd name="connsiteY25" fmla="*/ 444934 h 2855491"/>
                    <a:gd name="connsiteX26" fmla="*/ 797340 w 1984747"/>
                    <a:gd name="connsiteY26" fmla="*/ 361114 h 2855491"/>
                    <a:gd name="connsiteX27" fmla="*/ 804960 w 1984747"/>
                    <a:gd name="connsiteY27" fmla="*/ 33454 h 2855491"/>
                    <a:gd name="connsiteX28" fmla="*/ 814482 w 1984747"/>
                    <a:gd name="connsiteY28" fmla="*/ 0 h 2855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984747" h="2855491">
                      <a:moveTo>
                        <a:pt x="814482" y="0"/>
                      </a:moveTo>
                      <a:lnTo>
                        <a:pt x="814620" y="58"/>
                      </a:lnTo>
                      <a:cubicBezTo>
                        <a:pt x="963076" y="62762"/>
                        <a:pt x="1088092" y="117830"/>
                        <a:pt x="1163100" y="142038"/>
                      </a:cubicBezTo>
                      <a:cubicBezTo>
                        <a:pt x="1463136" y="238876"/>
                        <a:pt x="1293276" y="411914"/>
                        <a:pt x="1363124" y="437314"/>
                      </a:cubicBezTo>
                      <a:cubicBezTo>
                        <a:pt x="1432976" y="462714"/>
                        <a:pt x="1479012" y="213478"/>
                        <a:pt x="1582200" y="294438"/>
                      </a:cubicBezTo>
                      <a:cubicBezTo>
                        <a:pt x="1685388" y="375402"/>
                        <a:pt x="1953676" y="718302"/>
                        <a:pt x="1982250" y="923090"/>
                      </a:cubicBezTo>
                      <a:cubicBezTo>
                        <a:pt x="2010824" y="1127876"/>
                        <a:pt x="1785400" y="1386638"/>
                        <a:pt x="1753650" y="1523164"/>
                      </a:cubicBezTo>
                      <a:cubicBezTo>
                        <a:pt x="1721900" y="1659690"/>
                        <a:pt x="1791750" y="1681914"/>
                        <a:pt x="1791750" y="1742238"/>
                      </a:cubicBezTo>
                      <a:cubicBezTo>
                        <a:pt x="1791750" y="1802564"/>
                        <a:pt x="1748888" y="1810502"/>
                        <a:pt x="1753650" y="1885114"/>
                      </a:cubicBezTo>
                      <a:cubicBezTo>
                        <a:pt x="1758412" y="1959726"/>
                        <a:pt x="1823500" y="2094664"/>
                        <a:pt x="1820324" y="2189914"/>
                      </a:cubicBezTo>
                      <a:cubicBezTo>
                        <a:pt x="1817150" y="2285164"/>
                        <a:pt x="1823500" y="2386764"/>
                        <a:pt x="1734600" y="2456614"/>
                      </a:cubicBezTo>
                      <a:cubicBezTo>
                        <a:pt x="1645700" y="2526464"/>
                        <a:pt x="1402812" y="2583614"/>
                        <a:pt x="1286924" y="2609014"/>
                      </a:cubicBezTo>
                      <a:cubicBezTo>
                        <a:pt x="1171038" y="2634414"/>
                        <a:pt x="1172624" y="2583614"/>
                        <a:pt x="1039276" y="2609014"/>
                      </a:cubicBezTo>
                      <a:cubicBezTo>
                        <a:pt x="905924" y="2634414"/>
                        <a:pt x="639224" y="2726490"/>
                        <a:pt x="486824" y="2761414"/>
                      </a:cubicBezTo>
                      <a:cubicBezTo>
                        <a:pt x="334424" y="2796338"/>
                        <a:pt x="212188" y="2853490"/>
                        <a:pt x="124876" y="2818562"/>
                      </a:cubicBezTo>
                      <a:cubicBezTo>
                        <a:pt x="53936" y="2790186"/>
                        <a:pt x="51112" y="2954642"/>
                        <a:pt x="4012" y="2755050"/>
                      </a:cubicBezTo>
                      <a:lnTo>
                        <a:pt x="0" y="2736958"/>
                      </a:lnTo>
                      <a:lnTo>
                        <a:pt x="45316" y="2708078"/>
                      </a:lnTo>
                      <a:cubicBezTo>
                        <a:pt x="199438" y="2629380"/>
                        <a:pt x="536632" y="2555238"/>
                        <a:pt x="696376" y="2389938"/>
                      </a:cubicBezTo>
                      <a:cubicBezTo>
                        <a:pt x="878940" y="2201026"/>
                        <a:pt x="1058324" y="1797802"/>
                        <a:pt x="1086900" y="1608890"/>
                      </a:cubicBezTo>
                      <a:cubicBezTo>
                        <a:pt x="1094044" y="1561662"/>
                        <a:pt x="1089678" y="1519594"/>
                        <a:pt x="1077672" y="1482162"/>
                      </a:cubicBezTo>
                      <a:lnTo>
                        <a:pt x="1070940" y="1466896"/>
                      </a:lnTo>
                      <a:lnTo>
                        <a:pt x="1088366" y="1452090"/>
                      </a:lnTo>
                      <a:cubicBezTo>
                        <a:pt x="1193898" y="1342864"/>
                        <a:pt x="1107378" y="1212490"/>
                        <a:pt x="1147860" y="1130734"/>
                      </a:cubicBezTo>
                      <a:cubicBezTo>
                        <a:pt x="1212630" y="999924"/>
                        <a:pt x="1025940" y="940234"/>
                        <a:pt x="1010700" y="825934"/>
                      </a:cubicBezTo>
                      <a:cubicBezTo>
                        <a:pt x="995460" y="711634"/>
                        <a:pt x="1091980" y="522404"/>
                        <a:pt x="1056420" y="444934"/>
                      </a:cubicBezTo>
                      <a:cubicBezTo>
                        <a:pt x="1020860" y="367464"/>
                        <a:pt x="839250" y="429694"/>
                        <a:pt x="797340" y="361114"/>
                      </a:cubicBezTo>
                      <a:cubicBezTo>
                        <a:pt x="755430" y="292534"/>
                        <a:pt x="787180" y="143944"/>
                        <a:pt x="804960" y="33454"/>
                      </a:cubicBezTo>
                      <a:lnTo>
                        <a:pt x="81448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7" name="フリーフォーム: 図形 1986">
                  <a:extLst>
                    <a:ext uri="{FF2B5EF4-FFF2-40B4-BE49-F238E27FC236}">
                      <a16:creationId xmlns:a16="http://schemas.microsoft.com/office/drawing/2014/main" id="{4D6C1E28-087C-79CB-9D61-0E1864CFB01C}"/>
                    </a:ext>
                  </a:extLst>
                </p:cNvPr>
                <p:cNvSpPr/>
                <p:nvPr/>
              </p:nvSpPr>
              <p:spPr>
                <a:xfrm>
                  <a:off x="27206462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8" name="フリーフォーム: 図形 1987">
                  <a:extLst>
                    <a:ext uri="{FF2B5EF4-FFF2-40B4-BE49-F238E27FC236}">
                      <a16:creationId xmlns:a16="http://schemas.microsoft.com/office/drawing/2014/main" id="{E641C1E1-CEA5-13EC-4F09-9E3B69D467FA}"/>
                    </a:ext>
                  </a:extLst>
                </p:cNvPr>
                <p:cNvSpPr/>
                <p:nvPr/>
              </p:nvSpPr>
              <p:spPr>
                <a:xfrm>
                  <a:off x="27197725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9" name="フリーフォーム: 図形 1988">
                  <a:extLst>
                    <a:ext uri="{FF2B5EF4-FFF2-40B4-BE49-F238E27FC236}">
                      <a16:creationId xmlns:a16="http://schemas.microsoft.com/office/drawing/2014/main" id="{57EADD8D-648A-589F-E0EB-7FD95B0BBC43}"/>
                    </a:ext>
                  </a:extLst>
                </p:cNvPr>
                <p:cNvSpPr/>
                <p:nvPr/>
              </p:nvSpPr>
              <p:spPr>
                <a:xfrm>
                  <a:off x="30672188" y="21460301"/>
                  <a:ext cx="3541919" cy="5581204"/>
                </a:xfrm>
                <a:custGeom>
                  <a:avLst/>
                  <a:gdLst>
                    <a:gd name="connsiteX0" fmla="*/ 2557362 w 3541919"/>
                    <a:gd name="connsiteY0" fmla="*/ 1386998 h 5581204"/>
                    <a:gd name="connsiteX1" fmla="*/ 2601812 w 3541919"/>
                    <a:gd name="connsiteY1" fmla="*/ 1545748 h 5581204"/>
                    <a:gd name="connsiteX2" fmla="*/ 2392262 w 3541919"/>
                    <a:gd name="connsiteY2" fmla="*/ 1571148 h 5581204"/>
                    <a:gd name="connsiteX3" fmla="*/ 2290662 w 3541919"/>
                    <a:gd name="connsiteY3" fmla="*/ 1590198 h 5581204"/>
                    <a:gd name="connsiteX4" fmla="*/ 2195412 w 3541919"/>
                    <a:gd name="connsiteY4" fmla="*/ 1482248 h 5581204"/>
                    <a:gd name="connsiteX5" fmla="*/ 2322412 w 3541919"/>
                    <a:gd name="connsiteY5" fmla="*/ 1437798 h 5581204"/>
                    <a:gd name="connsiteX6" fmla="*/ 2481162 w 3541919"/>
                    <a:gd name="connsiteY6" fmla="*/ 1450498 h 5581204"/>
                    <a:gd name="connsiteX7" fmla="*/ 2557362 w 3541919"/>
                    <a:gd name="connsiteY7" fmla="*/ 1386998 h 5581204"/>
                    <a:gd name="connsiteX8" fmla="*/ 3228080 w 3541919"/>
                    <a:gd name="connsiteY8" fmla="*/ 318 h 5581204"/>
                    <a:gd name="connsiteX9" fmla="*/ 3427312 w 3541919"/>
                    <a:gd name="connsiteY9" fmla="*/ 28098 h 5581204"/>
                    <a:gd name="connsiteX10" fmla="*/ 3528912 w 3541919"/>
                    <a:gd name="connsiteY10" fmla="*/ 282098 h 5581204"/>
                    <a:gd name="connsiteX11" fmla="*/ 3211412 w 3541919"/>
                    <a:gd name="connsiteY11" fmla="*/ 332898 h 5581204"/>
                    <a:gd name="connsiteX12" fmla="*/ 3224112 w 3541919"/>
                    <a:gd name="connsiteY12" fmla="*/ 739298 h 5581204"/>
                    <a:gd name="connsiteX13" fmla="*/ 3109812 w 3541919"/>
                    <a:gd name="connsiteY13" fmla="*/ 878998 h 5581204"/>
                    <a:gd name="connsiteX14" fmla="*/ 2766912 w 3541919"/>
                    <a:gd name="connsiteY14" fmla="*/ 929798 h 5581204"/>
                    <a:gd name="connsiteX15" fmla="*/ 2538312 w 3541919"/>
                    <a:gd name="connsiteY15" fmla="*/ 1247298 h 5581204"/>
                    <a:gd name="connsiteX16" fmla="*/ 2220812 w 3541919"/>
                    <a:gd name="connsiteY16" fmla="*/ 1158398 h 5581204"/>
                    <a:gd name="connsiteX17" fmla="*/ 2119212 w 3541919"/>
                    <a:gd name="connsiteY17" fmla="*/ 1336198 h 5581204"/>
                    <a:gd name="connsiteX18" fmla="*/ 2119212 w 3541919"/>
                    <a:gd name="connsiteY18" fmla="*/ 1425098 h 5581204"/>
                    <a:gd name="connsiteX19" fmla="*/ 2043012 w 3541919"/>
                    <a:gd name="connsiteY19" fmla="*/ 1666398 h 5581204"/>
                    <a:gd name="connsiteX20" fmla="*/ 2220812 w 3541919"/>
                    <a:gd name="connsiteY20" fmla="*/ 1767998 h 5581204"/>
                    <a:gd name="connsiteX21" fmla="*/ 2525612 w 3541919"/>
                    <a:gd name="connsiteY21" fmla="*/ 1615598 h 5581204"/>
                    <a:gd name="connsiteX22" fmla="*/ 2563712 w 3541919"/>
                    <a:gd name="connsiteY22" fmla="*/ 1907698 h 5581204"/>
                    <a:gd name="connsiteX23" fmla="*/ 2584548 w 3541919"/>
                    <a:gd name="connsiteY23" fmla="*/ 2091054 h 5581204"/>
                    <a:gd name="connsiteX24" fmla="*/ 2578124 w 3541919"/>
                    <a:gd name="connsiteY24" fmla="*/ 2146828 h 5581204"/>
                    <a:gd name="connsiteX25" fmla="*/ 2536724 w 3541919"/>
                    <a:gd name="connsiteY25" fmla="*/ 2158126 h 5581204"/>
                    <a:gd name="connsiteX26" fmla="*/ 2255736 w 3541919"/>
                    <a:gd name="connsiteY26" fmla="*/ 2237898 h 5581204"/>
                    <a:gd name="connsiteX27" fmla="*/ 2084288 w 3541919"/>
                    <a:gd name="connsiteY27" fmla="*/ 2437922 h 5581204"/>
                    <a:gd name="connsiteX28" fmla="*/ 1931888 w 3541919"/>
                    <a:gd name="connsiteY28" fmla="*/ 2971322 h 5581204"/>
                    <a:gd name="connsiteX29" fmla="*/ 1836636 w 3541919"/>
                    <a:gd name="connsiteY29" fmla="*/ 3123722 h 5581204"/>
                    <a:gd name="connsiteX30" fmla="*/ 1884264 w 3541919"/>
                    <a:gd name="connsiteY30" fmla="*/ 3371374 h 5581204"/>
                    <a:gd name="connsiteX31" fmla="*/ 1789012 w 3541919"/>
                    <a:gd name="connsiteY31" fmla="*/ 3904774 h 5581204"/>
                    <a:gd name="connsiteX32" fmla="*/ 1779488 w 3541919"/>
                    <a:gd name="connsiteY32" fmla="*/ 4628674 h 5581204"/>
                    <a:gd name="connsiteX33" fmla="*/ 1941412 w 3541919"/>
                    <a:gd name="connsiteY33" fmla="*/ 4923948 h 5581204"/>
                    <a:gd name="connsiteX34" fmla="*/ 1693764 w 3541919"/>
                    <a:gd name="connsiteY34" fmla="*/ 5266848 h 5581204"/>
                    <a:gd name="connsiteX35" fmla="*/ 1665188 w 3541919"/>
                    <a:gd name="connsiteY35" fmla="*/ 5581174 h 5581204"/>
                    <a:gd name="connsiteX36" fmla="*/ 1160364 w 3541919"/>
                    <a:gd name="connsiteY36" fmla="*/ 5285898 h 5581204"/>
                    <a:gd name="connsiteX37" fmla="*/ 417412 w 3541919"/>
                    <a:gd name="connsiteY37" fmla="*/ 5266848 h 5581204"/>
                    <a:gd name="connsiteX38" fmla="*/ 331688 w 3541919"/>
                    <a:gd name="connsiteY38" fmla="*/ 4971574 h 5581204"/>
                    <a:gd name="connsiteX39" fmla="*/ 5468 w 3541919"/>
                    <a:gd name="connsiteY39" fmla="*/ 4806558 h 5581204"/>
                    <a:gd name="connsiteX40" fmla="*/ 0 w 3541919"/>
                    <a:gd name="connsiteY40" fmla="*/ 4767682 h 5581204"/>
                    <a:gd name="connsiteX41" fmla="*/ 37812 w 3541919"/>
                    <a:gd name="connsiteY41" fmla="*/ 4743048 h 5581204"/>
                    <a:gd name="connsiteX42" fmla="*/ 506312 w 3541919"/>
                    <a:gd name="connsiteY42" fmla="*/ 4396898 h 5581204"/>
                    <a:gd name="connsiteX43" fmla="*/ 1446112 w 3541919"/>
                    <a:gd name="connsiteY43" fmla="*/ 3126898 h 5581204"/>
                    <a:gd name="connsiteX44" fmla="*/ 1763612 w 3541919"/>
                    <a:gd name="connsiteY44" fmla="*/ 2098198 h 5581204"/>
                    <a:gd name="connsiteX45" fmla="*/ 1585812 w 3541919"/>
                    <a:gd name="connsiteY45" fmla="*/ 1767998 h 5581204"/>
                    <a:gd name="connsiteX46" fmla="*/ 1585812 w 3541919"/>
                    <a:gd name="connsiteY46" fmla="*/ 1539398 h 5581204"/>
                    <a:gd name="connsiteX47" fmla="*/ 1395312 w 3541919"/>
                    <a:gd name="connsiteY47" fmla="*/ 1437798 h 5581204"/>
                    <a:gd name="connsiteX48" fmla="*/ 1662012 w 3541919"/>
                    <a:gd name="connsiteY48" fmla="*/ 624998 h 5581204"/>
                    <a:gd name="connsiteX49" fmla="*/ 2170012 w 3541919"/>
                    <a:gd name="connsiteY49" fmla="*/ 447198 h 5581204"/>
                    <a:gd name="connsiteX50" fmla="*/ 2944712 w 3541919"/>
                    <a:gd name="connsiteY50" fmla="*/ 53498 h 5581204"/>
                    <a:gd name="connsiteX51" fmla="*/ 3228080 w 3541919"/>
                    <a:gd name="connsiteY51" fmla="*/ 318 h 55812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3541919" h="5581204">
                      <a:moveTo>
                        <a:pt x="2557362" y="1386998"/>
                      </a:moveTo>
                      <a:cubicBezTo>
                        <a:pt x="2577470" y="1402874"/>
                        <a:pt x="2629328" y="1515056"/>
                        <a:pt x="2601812" y="1545748"/>
                      </a:cubicBezTo>
                      <a:cubicBezTo>
                        <a:pt x="2574296" y="1576440"/>
                        <a:pt x="2444120" y="1563740"/>
                        <a:pt x="2392262" y="1571148"/>
                      </a:cubicBezTo>
                      <a:cubicBezTo>
                        <a:pt x="2340404" y="1578556"/>
                        <a:pt x="2323470" y="1605014"/>
                        <a:pt x="2290662" y="1590198"/>
                      </a:cubicBezTo>
                      <a:cubicBezTo>
                        <a:pt x="2257854" y="1575382"/>
                        <a:pt x="2190120" y="1507648"/>
                        <a:pt x="2195412" y="1482248"/>
                      </a:cubicBezTo>
                      <a:cubicBezTo>
                        <a:pt x="2200704" y="1456848"/>
                        <a:pt x="2281136" y="1442030"/>
                        <a:pt x="2322412" y="1437798"/>
                      </a:cubicBezTo>
                      <a:cubicBezTo>
                        <a:pt x="2363688" y="1433566"/>
                        <a:pt x="2442004" y="1458966"/>
                        <a:pt x="2481162" y="1450498"/>
                      </a:cubicBezTo>
                      <a:cubicBezTo>
                        <a:pt x="2520320" y="1442030"/>
                        <a:pt x="2537254" y="1371122"/>
                        <a:pt x="2557362" y="1386998"/>
                      </a:cubicBezTo>
                      <a:close/>
                      <a:moveTo>
                        <a:pt x="3228080" y="318"/>
                      </a:moveTo>
                      <a:cubicBezTo>
                        <a:pt x="3310364" y="-2062"/>
                        <a:pt x="3378628" y="9050"/>
                        <a:pt x="3427312" y="28098"/>
                      </a:cubicBezTo>
                      <a:cubicBezTo>
                        <a:pt x="3524680" y="66198"/>
                        <a:pt x="3564896" y="231298"/>
                        <a:pt x="3528912" y="282098"/>
                      </a:cubicBezTo>
                      <a:cubicBezTo>
                        <a:pt x="3492928" y="332898"/>
                        <a:pt x="3262212" y="256698"/>
                        <a:pt x="3211412" y="332898"/>
                      </a:cubicBezTo>
                      <a:cubicBezTo>
                        <a:pt x="3160612" y="409098"/>
                        <a:pt x="3241044" y="648282"/>
                        <a:pt x="3224112" y="739298"/>
                      </a:cubicBezTo>
                      <a:cubicBezTo>
                        <a:pt x="3207180" y="830314"/>
                        <a:pt x="3186012" y="847250"/>
                        <a:pt x="3109812" y="878998"/>
                      </a:cubicBezTo>
                      <a:cubicBezTo>
                        <a:pt x="3033612" y="910750"/>
                        <a:pt x="2862160" y="868414"/>
                        <a:pt x="2766912" y="929798"/>
                      </a:cubicBezTo>
                      <a:cubicBezTo>
                        <a:pt x="2671660" y="991182"/>
                        <a:pt x="2629328" y="1209198"/>
                        <a:pt x="2538312" y="1247298"/>
                      </a:cubicBezTo>
                      <a:cubicBezTo>
                        <a:pt x="2447296" y="1285398"/>
                        <a:pt x="2290660" y="1143582"/>
                        <a:pt x="2220812" y="1158398"/>
                      </a:cubicBezTo>
                      <a:cubicBezTo>
                        <a:pt x="2150960" y="1173214"/>
                        <a:pt x="2136144" y="1291750"/>
                        <a:pt x="2119212" y="1336198"/>
                      </a:cubicBezTo>
                      <a:cubicBezTo>
                        <a:pt x="2102280" y="1380650"/>
                        <a:pt x="2131912" y="1370066"/>
                        <a:pt x="2119212" y="1425098"/>
                      </a:cubicBezTo>
                      <a:cubicBezTo>
                        <a:pt x="2106512" y="1480130"/>
                        <a:pt x="2026080" y="1609250"/>
                        <a:pt x="2043012" y="1666398"/>
                      </a:cubicBezTo>
                      <a:cubicBezTo>
                        <a:pt x="2059944" y="1723550"/>
                        <a:pt x="2140380" y="1776466"/>
                        <a:pt x="2220812" y="1767998"/>
                      </a:cubicBezTo>
                      <a:cubicBezTo>
                        <a:pt x="2301244" y="1759530"/>
                        <a:pt x="2468460" y="1592314"/>
                        <a:pt x="2525612" y="1615598"/>
                      </a:cubicBezTo>
                      <a:cubicBezTo>
                        <a:pt x="2582760" y="1638882"/>
                        <a:pt x="2555244" y="1816682"/>
                        <a:pt x="2563712" y="1907698"/>
                      </a:cubicBezTo>
                      <a:cubicBezTo>
                        <a:pt x="2570064" y="1975960"/>
                        <a:pt x="2585940" y="2026364"/>
                        <a:pt x="2584548" y="2091054"/>
                      </a:cubicBezTo>
                      <a:lnTo>
                        <a:pt x="2578124" y="2146828"/>
                      </a:lnTo>
                      <a:lnTo>
                        <a:pt x="2536724" y="2158126"/>
                      </a:lnTo>
                      <a:cubicBezTo>
                        <a:pt x="2421236" y="2186702"/>
                        <a:pt x="2327968" y="2200592"/>
                        <a:pt x="2255736" y="2237898"/>
                      </a:cubicBezTo>
                      <a:cubicBezTo>
                        <a:pt x="2111276" y="2312510"/>
                        <a:pt x="2138264" y="2315686"/>
                        <a:pt x="2084288" y="2437922"/>
                      </a:cubicBezTo>
                      <a:cubicBezTo>
                        <a:pt x="2030312" y="2560160"/>
                        <a:pt x="1973164" y="2857022"/>
                        <a:pt x="1931888" y="2971322"/>
                      </a:cubicBezTo>
                      <a:cubicBezTo>
                        <a:pt x="1890612" y="3085622"/>
                        <a:pt x="1844576" y="3057048"/>
                        <a:pt x="1836636" y="3123722"/>
                      </a:cubicBezTo>
                      <a:cubicBezTo>
                        <a:pt x="1828700" y="3190398"/>
                        <a:pt x="1892200" y="3241198"/>
                        <a:pt x="1884264" y="3371374"/>
                      </a:cubicBezTo>
                      <a:cubicBezTo>
                        <a:pt x="1876324" y="3501548"/>
                        <a:pt x="1806476" y="3695222"/>
                        <a:pt x="1789012" y="3904774"/>
                      </a:cubicBezTo>
                      <a:cubicBezTo>
                        <a:pt x="1771552" y="4114322"/>
                        <a:pt x="1754088" y="4458810"/>
                        <a:pt x="1779488" y="4628674"/>
                      </a:cubicBezTo>
                      <a:cubicBezTo>
                        <a:pt x="1804888" y="4798536"/>
                        <a:pt x="1955700" y="4817586"/>
                        <a:pt x="1941412" y="4923948"/>
                      </a:cubicBezTo>
                      <a:cubicBezTo>
                        <a:pt x="1927124" y="5030310"/>
                        <a:pt x="1739800" y="5157310"/>
                        <a:pt x="1693764" y="5266848"/>
                      </a:cubicBezTo>
                      <a:cubicBezTo>
                        <a:pt x="1647724" y="5376386"/>
                        <a:pt x="1754088" y="5577998"/>
                        <a:pt x="1665188" y="5581174"/>
                      </a:cubicBezTo>
                      <a:cubicBezTo>
                        <a:pt x="1576288" y="5584348"/>
                        <a:pt x="1368324" y="5338286"/>
                        <a:pt x="1160364" y="5285898"/>
                      </a:cubicBezTo>
                      <a:cubicBezTo>
                        <a:pt x="952400" y="5233510"/>
                        <a:pt x="555524" y="5319234"/>
                        <a:pt x="417412" y="5266848"/>
                      </a:cubicBezTo>
                      <a:cubicBezTo>
                        <a:pt x="279300" y="5214462"/>
                        <a:pt x="403124" y="5101748"/>
                        <a:pt x="331688" y="4971574"/>
                      </a:cubicBezTo>
                      <a:cubicBezTo>
                        <a:pt x="273644" y="4865806"/>
                        <a:pt x="67836" y="5121598"/>
                        <a:pt x="5468" y="4806558"/>
                      </a:cubicBezTo>
                      <a:lnTo>
                        <a:pt x="0" y="4767682"/>
                      </a:lnTo>
                      <a:lnTo>
                        <a:pt x="37812" y="4743048"/>
                      </a:lnTo>
                      <a:cubicBezTo>
                        <a:pt x="179716" y="4657018"/>
                        <a:pt x="334332" y="4586076"/>
                        <a:pt x="506312" y="4396898"/>
                      </a:cubicBezTo>
                      <a:cubicBezTo>
                        <a:pt x="781480" y="4094214"/>
                        <a:pt x="1236560" y="3510014"/>
                        <a:pt x="1446112" y="3126898"/>
                      </a:cubicBezTo>
                      <a:cubicBezTo>
                        <a:pt x="1655660" y="2743782"/>
                        <a:pt x="1740328" y="2324682"/>
                        <a:pt x="1763612" y="2098198"/>
                      </a:cubicBezTo>
                      <a:cubicBezTo>
                        <a:pt x="1786896" y="1871714"/>
                        <a:pt x="1615444" y="1861130"/>
                        <a:pt x="1585812" y="1767998"/>
                      </a:cubicBezTo>
                      <a:cubicBezTo>
                        <a:pt x="1556180" y="1674866"/>
                        <a:pt x="1617560" y="1594430"/>
                        <a:pt x="1585812" y="1539398"/>
                      </a:cubicBezTo>
                      <a:cubicBezTo>
                        <a:pt x="1554060" y="1484366"/>
                        <a:pt x="1382612" y="1590198"/>
                        <a:pt x="1395312" y="1437798"/>
                      </a:cubicBezTo>
                      <a:cubicBezTo>
                        <a:pt x="1408012" y="1285398"/>
                        <a:pt x="1532896" y="790098"/>
                        <a:pt x="1662012" y="624998"/>
                      </a:cubicBezTo>
                      <a:cubicBezTo>
                        <a:pt x="1791128" y="459898"/>
                        <a:pt x="1956228" y="542450"/>
                        <a:pt x="2170012" y="447198"/>
                      </a:cubicBezTo>
                      <a:cubicBezTo>
                        <a:pt x="2383796" y="351950"/>
                        <a:pt x="2735160" y="123350"/>
                        <a:pt x="2944712" y="53498"/>
                      </a:cubicBezTo>
                      <a:cubicBezTo>
                        <a:pt x="3049484" y="18574"/>
                        <a:pt x="3145792" y="2698"/>
                        <a:pt x="3228080" y="31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0" name="フリーフォーム: 図形 1989">
                  <a:extLst>
                    <a:ext uri="{FF2B5EF4-FFF2-40B4-BE49-F238E27FC236}">
                      <a16:creationId xmlns:a16="http://schemas.microsoft.com/office/drawing/2014/main" id="{EC7637E5-2CCB-7B34-EED7-2C13B497BA14}"/>
                    </a:ext>
                  </a:extLst>
                </p:cNvPr>
                <p:cNvSpPr/>
                <p:nvPr/>
              </p:nvSpPr>
              <p:spPr>
                <a:xfrm>
                  <a:off x="28297216" y="26227985"/>
                  <a:ext cx="4271086" cy="3525463"/>
                </a:xfrm>
                <a:custGeom>
                  <a:avLst/>
                  <a:gdLst>
                    <a:gd name="connsiteX0" fmla="*/ 2374970 w 4271086"/>
                    <a:gd name="connsiteY0" fmla="*/ 0 h 3525463"/>
                    <a:gd name="connsiteX1" fmla="*/ 2380440 w 4271086"/>
                    <a:gd name="connsiteY1" fmla="*/ 38876 h 3525463"/>
                    <a:gd name="connsiteX2" fmla="*/ 2706660 w 4271086"/>
                    <a:gd name="connsiteY2" fmla="*/ 203892 h 3525463"/>
                    <a:gd name="connsiteX3" fmla="*/ 2792384 w 4271086"/>
                    <a:gd name="connsiteY3" fmla="*/ 499166 h 3525463"/>
                    <a:gd name="connsiteX4" fmla="*/ 3535334 w 4271086"/>
                    <a:gd name="connsiteY4" fmla="*/ 518216 h 3525463"/>
                    <a:gd name="connsiteX5" fmla="*/ 4001474 w 4271086"/>
                    <a:gd name="connsiteY5" fmla="*/ 803864 h 3525463"/>
                    <a:gd name="connsiteX6" fmla="*/ 4018458 w 4271086"/>
                    <a:gd name="connsiteY6" fmla="*/ 808090 h 3525463"/>
                    <a:gd name="connsiteX7" fmla="*/ 4017536 w 4271086"/>
                    <a:gd name="connsiteY7" fmla="*/ 836708 h 3525463"/>
                    <a:gd name="connsiteX8" fmla="*/ 4040160 w 4271086"/>
                    <a:gd name="connsiteY8" fmla="*/ 1156392 h 3525463"/>
                    <a:gd name="connsiteX9" fmla="*/ 4268760 w 4271086"/>
                    <a:gd name="connsiteY9" fmla="*/ 1499292 h 3525463"/>
                    <a:gd name="connsiteX10" fmla="*/ 3878234 w 4271086"/>
                    <a:gd name="connsiteY10" fmla="*/ 1870766 h 3525463"/>
                    <a:gd name="connsiteX11" fmla="*/ 2830484 w 4271086"/>
                    <a:gd name="connsiteY11" fmla="*/ 1851716 h 3525463"/>
                    <a:gd name="connsiteX12" fmla="*/ 2592360 w 4271086"/>
                    <a:gd name="connsiteY12" fmla="*/ 2299392 h 3525463"/>
                    <a:gd name="connsiteX13" fmla="*/ 2249460 w 4271086"/>
                    <a:gd name="connsiteY13" fmla="*/ 2194616 h 3525463"/>
                    <a:gd name="connsiteX14" fmla="*/ 2297084 w 4271086"/>
                    <a:gd name="connsiteY14" fmla="*/ 2689916 h 3525463"/>
                    <a:gd name="connsiteX15" fmla="*/ 2097060 w 4271086"/>
                    <a:gd name="connsiteY15" fmla="*/ 2708966 h 3525463"/>
                    <a:gd name="connsiteX16" fmla="*/ 1849408 w 4271086"/>
                    <a:gd name="connsiteY16" fmla="*/ 2937566 h 3525463"/>
                    <a:gd name="connsiteX17" fmla="*/ 1601760 w 4271086"/>
                    <a:gd name="connsiteY17" fmla="*/ 2861366 h 3525463"/>
                    <a:gd name="connsiteX18" fmla="*/ 1439834 w 4271086"/>
                    <a:gd name="connsiteY18" fmla="*/ 3270940 h 3525463"/>
                    <a:gd name="connsiteX19" fmla="*/ 1182660 w 4271086"/>
                    <a:gd name="connsiteY19" fmla="*/ 3337616 h 3525463"/>
                    <a:gd name="connsiteX20" fmla="*/ 1077884 w 4271086"/>
                    <a:gd name="connsiteY20" fmla="*/ 3518592 h 3525463"/>
                    <a:gd name="connsiteX21" fmla="*/ 106334 w 4271086"/>
                    <a:gd name="connsiteY21" fmla="*/ 3070916 h 3525463"/>
                    <a:gd name="connsiteX22" fmla="*/ 15662 w 4271086"/>
                    <a:gd name="connsiteY22" fmla="*/ 2736040 h 3525463"/>
                    <a:gd name="connsiteX23" fmla="*/ 0 w 4271086"/>
                    <a:gd name="connsiteY23" fmla="*/ 2642338 h 3525463"/>
                    <a:gd name="connsiteX24" fmla="*/ 30518 w 4271086"/>
                    <a:gd name="connsiteY24" fmla="*/ 2623316 h 3525463"/>
                    <a:gd name="connsiteX25" fmla="*/ 74584 w 4271086"/>
                    <a:gd name="connsiteY25" fmla="*/ 2613716 h 3525463"/>
                    <a:gd name="connsiteX26" fmla="*/ 366684 w 4271086"/>
                    <a:gd name="connsiteY26" fmla="*/ 2943916 h 3525463"/>
                    <a:gd name="connsiteX27" fmla="*/ 849284 w 4271086"/>
                    <a:gd name="connsiteY27" fmla="*/ 2969316 h 3525463"/>
                    <a:gd name="connsiteX28" fmla="*/ 950884 w 4271086"/>
                    <a:gd name="connsiteY28" fmla="*/ 2778816 h 3525463"/>
                    <a:gd name="connsiteX29" fmla="*/ 1255684 w 4271086"/>
                    <a:gd name="connsiteY29" fmla="*/ 2778816 h 3525463"/>
                    <a:gd name="connsiteX30" fmla="*/ 1293784 w 4271086"/>
                    <a:gd name="connsiteY30" fmla="*/ 2499416 h 3525463"/>
                    <a:gd name="connsiteX31" fmla="*/ 1649384 w 4271086"/>
                    <a:gd name="connsiteY31" fmla="*/ 2435916 h 3525463"/>
                    <a:gd name="connsiteX32" fmla="*/ 1674784 w 4271086"/>
                    <a:gd name="connsiteY32" fmla="*/ 2042216 h 3525463"/>
                    <a:gd name="connsiteX33" fmla="*/ 1801784 w 4271086"/>
                    <a:gd name="connsiteY33" fmla="*/ 2004116 h 3525463"/>
                    <a:gd name="connsiteX34" fmla="*/ 1941484 w 4271086"/>
                    <a:gd name="connsiteY34" fmla="*/ 2270816 h 3525463"/>
                    <a:gd name="connsiteX35" fmla="*/ 2081184 w 4271086"/>
                    <a:gd name="connsiteY35" fmla="*/ 1966016 h 3525463"/>
                    <a:gd name="connsiteX36" fmla="*/ 1763684 w 4271086"/>
                    <a:gd name="connsiteY36" fmla="*/ 1508816 h 3525463"/>
                    <a:gd name="connsiteX37" fmla="*/ 1763684 w 4271086"/>
                    <a:gd name="connsiteY37" fmla="*/ 1254816 h 3525463"/>
                    <a:gd name="connsiteX38" fmla="*/ 1649384 w 4271086"/>
                    <a:gd name="connsiteY38" fmla="*/ 1089716 h 3525463"/>
                    <a:gd name="connsiteX39" fmla="*/ 2170084 w 4271086"/>
                    <a:gd name="connsiteY39" fmla="*/ 175316 h 3525463"/>
                    <a:gd name="connsiteX40" fmla="*/ 2329132 w 4271086"/>
                    <a:gd name="connsiteY40" fmla="*/ 29862 h 3525463"/>
                    <a:gd name="connsiteX41" fmla="*/ 2374970 w 4271086"/>
                    <a:gd name="connsiteY41" fmla="*/ 0 h 3525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4271086" h="3525463">
                      <a:moveTo>
                        <a:pt x="2374970" y="0"/>
                      </a:moveTo>
                      <a:lnTo>
                        <a:pt x="2380440" y="38876"/>
                      </a:lnTo>
                      <a:cubicBezTo>
                        <a:pt x="2442806" y="353916"/>
                        <a:pt x="2648616" y="98124"/>
                        <a:pt x="2706660" y="203892"/>
                      </a:cubicBezTo>
                      <a:cubicBezTo>
                        <a:pt x="2778096" y="334066"/>
                        <a:pt x="2654272" y="446780"/>
                        <a:pt x="2792384" y="499166"/>
                      </a:cubicBezTo>
                      <a:cubicBezTo>
                        <a:pt x="2930496" y="551552"/>
                        <a:pt x="3327372" y="465828"/>
                        <a:pt x="3535334" y="518216"/>
                      </a:cubicBezTo>
                      <a:cubicBezTo>
                        <a:pt x="3717300" y="564056"/>
                        <a:pt x="3899270" y="758176"/>
                        <a:pt x="4001474" y="803864"/>
                      </a:cubicBezTo>
                      <a:lnTo>
                        <a:pt x="4018458" y="808090"/>
                      </a:lnTo>
                      <a:lnTo>
                        <a:pt x="4017536" y="836708"/>
                      </a:lnTo>
                      <a:cubicBezTo>
                        <a:pt x="4015950" y="955970"/>
                        <a:pt x="4020316" y="1073842"/>
                        <a:pt x="4040160" y="1156392"/>
                      </a:cubicBezTo>
                      <a:cubicBezTo>
                        <a:pt x="4079846" y="1321492"/>
                        <a:pt x="4295746" y="1380228"/>
                        <a:pt x="4268760" y="1499292"/>
                      </a:cubicBezTo>
                      <a:cubicBezTo>
                        <a:pt x="4241772" y="1618352"/>
                        <a:pt x="4117946" y="1812028"/>
                        <a:pt x="3878234" y="1870766"/>
                      </a:cubicBezTo>
                      <a:cubicBezTo>
                        <a:pt x="3638522" y="1929504"/>
                        <a:pt x="3044796" y="1780280"/>
                        <a:pt x="2830484" y="1851716"/>
                      </a:cubicBezTo>
                      <a:cubicBezTo>
                        <a:pt x="2616172" y="1923152"/>
                        <a:pt x="2689196" y="2242240"/>
                        <a:pt x="2592360" y="2299392"/>
                      </a:cubicBezTo>
                      <a:cubicBezTo>
                        <a:pt x="2495522" y="2356540"/>
                        <a:pt x="2298672" y="2129528"/>
                        <a:pt x="2249460" y="2194616"/>
                      </a:cubicBezTo>
                      <a:cubicBezTo>
                        <a:pt x="2200248" y="2259704"/>
                        <a:pt x="2322484" y="2604192"/>
                        <a:pt x="2297084" y="2689916"/>
                      </a:cubicBezTo>
                      <a:cubicBezTo>
                        <a:pt x="2271684" y="2775640"/>
                        <a:pt x="2171672" y="2667692"/>
                        <a:pt x="2097060" y="2708966"/>
                      </a:cubicBezTo>
                      <a:cubicBezTo>
                        <a:pt x="2022448" y="2750240"/>
                        <a:pt x="1931960" y="2912166"/>
                        <a:pt x="1849408" y="2937566"/>
                      </a:cubicBezTo>
                      <a:cubicBezTo>
                        <a:pt x="1766860" y="2962966"/>
                        <a:pt x="1670020" y="2805804"/>
                        <a:pt x="1601760" y="2861366"/>
                      </a:cubicBezTo>
                      <a:cubicBezTo>
                        <a:pt x="1533496" y="2916928"/>
                        <a:pt x="1509684" y="3191566"/>
                        <a:pt x="1439834" y="3270940"/>
                      </a:cubicBezTo>
                      <a:cubicBezTo>
                        <a:pt x="1369984" y="3350316"/>
                        <a:pt x="1242984" y="3296340"/>
                        <a:pt x="1182660" y="3337616"/>
                      </a:cubicBezTo>
                      <a:cubicBezTo>
                        <a:pt x="1122334" y="3378892"/>
                        <a:pt x="1257272" y="3563040"/>
                        <a:pt x="1077884" y="3518592"/>
                      </a:cubicBezTo>
                      <a:cubicBezTo>
                        <a:pt x="898496" y="3474140"/>
                        <a:pt x="295248" y="3524940"/>
                        <a:pt x="106334" y="3070916"/>
                      </a:cubicBezTo>
                      <a:cubicBezTo>
                        <a:pt x="70912" y="2985786"/>
                        <a:pt x="40794" y="2870520"/>
                        <a:pt x="15662" y="2736040"/>
                      </a:cubicBezTo>
                      <a:lnTo>
                        <a:pt x="0" y="2642338"/>
                      </a:lnTo>
                      <a:lnTo>
                        <a:pt x="30518" y="2623316"/>
                      </a:lnTo>
                      <a:cubicBezTo>
                        <a:pt x="45810" y="2616462"/>
                        <a:pt x="60560" y="2612922"/>
                        <a:pt x="74584" y="2613716"/>
                      </a:cubicBezTo>
                      <a:cubicBezTo>
                        <a:pt x="186768" y="2620068"/>
                        <a:pt x="237568" y="2884648"/>
                        <a:pt x="366684" y="2943916"/>
                      </a:cubicBezTo>
                      <a:cubicBezTo>
                        <a:pt x="495800" y="3003184"/>
                        <a:pt x="751920" y="2996832"/>
                        <a:pt x="849284" y="2969316"/>
                      </a:cubicBezTo>
                      <a:cubicBezTo>
                        <a:pt x="946652" y="2941800"/>
                        <a:pt x="883152" y="2810568"/>
                        <a:pt x="950884" y="2778816"/>
                      </a:cubicBezTo>
                      <a:cubicBezTo>
                        <a:pt x="1018616" y="2747068"/>
                        <a:pt x="1198536" y="2825384"/>
                        <a:pt x="1255684" y="2778816"/>
                      </a:cubicBezTo>
                      <a:cubicBezTo>
                        <a:pt x="1312836" y="2732248"/>
                        <a:pt x="1228168" y="2556568"/>
                        <a:pt x="1293784" y="2499416"/>
                      </a:cubicBezTo>
                      <a:cubicBezTo>
                        <a:pt x="1359400" y="2442268"/>
                        <a:pt x="1585884" y="2512116"/>
                        <a:pt x="1649384" y="2435916"/>
                      </a:cubicBezTo>
                      <a:cubicBezTo>
                        <a:pt x="1712884" y="2359716"/>
                        <a:pt x="1649384" y="2114184"/>
                        <a:pt x="1674784" y="2042216"/>
                      </a:cubicBezTo>
                      <a:cubicBezTo>
                        <a:pt x="1700184" y="1970248"/>
                        <a:pt x="1757336" y="1966016"/>
                        <a:pt x="1801784" y="2004116"/>
                      </a:cubicBezTo>
                      <a:cubicBezTo>
                        <a:pt x="1846236" y="2042216"/>
                        <a:pt x="1894916" y="2277168"/>
                        <a:pt x="1941484" y="2270816"/>
                      </a:cubicBezTo>
                      <a:cubicBezTo>
                        <a:pt x="1988052" y="2264468"/>
                        <a:pt x="2110816" y="2093016"/>
                        <a:pt x="2081184" y="1966016"/>
                      </a:cubicBezTo>
                      <a:cubicBezTo>
                        <a:pt x="2051552" y="1839016"/>
                        <a:pt x="1816600" y="1627348"/>
                        <a:pt x="1763684" y="1508816"/>
                      </a:cubicBezTo>
                      <a:cubicBezTo>
                        <a:pt x="1710768" y="1390284"/>
                        <a:pt x="1782736" y="1324668"/>
                        <a:pt x="1763684" y="1254816"/>
                      </a:cubicBezTo>
                      <a:cubicBezTo>
                        <a:pt x="1744636" y="1184968"/>
                        <a:pt x="1581652" y="1269632"/>
                        <a:pt x="1649384" y="1089716"/>
                      </a:cubicBezTo>
                      <a:cubicBezTo>
                        <a:pt x="1717116" y="909800"/>
                        <a:pt x="1964768" y="418732"/>
                        <a:pt x="2170084" y="175316"/>
                      </a:cubicBezTo>
                      <a:cubicBezTo>
                        <a:pt x="2221412" y="114462"/>
                        <a:pt x="2274330" y="68822"/>
                        <a:pt x="2329132" y="29862"/>
                      </a:cubicBezTo>
                      <a:lnTo>
                        <a:pt x="237497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1" name="フリーフォーム: 図形 1990">
                  <a:extLst>
                    <a:ext uri="{FF2B5EF4-FFF2-40B4-BE49-F238E27FC236}">
                      <a16:creationId xmlns:a16="http://schemas.microsoft.com/office/drawing/2014/main" id="{555D2A52-21AC-CADF-EC8B-D2A241917CD5}"/>
                    </a:ext>
                  </a:extLst>
                </p:cNvPr>
                <p:cNvSpPr/>
                <p:nvPr/>
              </p:nvSpPr>
              <p:spPr>
                <a:xfrm>
                  <a:off x="26579900" y="28143866"/>
                  <a:ext cx="3630361" cy="4026042"/>
                </a:xfrm>
                <a:custGeom>
                  <a:avLst/>
                  <a:gdLst>
                    <a:gd name="connsiteX0" fmla="*/ 1125151 w 3630361"/>
                    <a:gd name="connsiteY0" fmla="*/ 922 h 4026042"/>
                    <a:gd name="connsiteX1" fmla="*/ 1233101 w 3630361"/>
                    <a:gd name="connsiteY1" fmla="*/ 50134 h 4026042"/>
                    <a:gd name="connsiteX2" fmla="*/ 1372801 w 3630361"/>
                    <a:gd name="connsiteY2" fmla="*/ 354934 h 4026042"/>
                    <a:gd name="connsiteX3" fmla="*/ 1106101 w 3630361"/>
                    <a:gd name="connsiteY3" fmla="*/ 583534 h 4026042"/>
                    <a:gd name="connsiteX4" fmla="*/ 1131501 w 3630361"/>
                    <a:gd name="connsiteY4" fmla="*/ 862934 h 4026042"/>
                    <a:gd name="connsiteX5" fmla="*/ 1410901 w 3630361"/>
                    <a:gd name="connsiteY5" fmla="*/ 989934 h 4026042"/>
                    <a:gd name="connsiteX6" fmla="*/ 1700521 w 3630361"/>
                    <a:gd name="connsiteY6" fmla="*/ 736926 h 4026042"/>
                    <a:gd name="connsiteX7" fmla="*/ 1717317 w 3630361"/>
                    <a:gd name="connsiteY7" fmla="*/ 726456 h 4026042"/>
                    <a:gd name="connsiteX8" fmla="*/ 1732979 w 3630361"/>
                    <a:gd name="connsiteY8" fmla="*/ 820158 h 4026042"/>
                    <a:gd name="connsiteX9" fmla="*/ 1823651 w 3630361"/>
                    <a:gd name="connsiteY9" fmla="*/ 1155034 h 4026042"/>
                    <a:gd name="connsiteX10" fmla="*/ 2795201 w 3630361"/>
                    <a:gd name="connsiteY10" fmla="*/ 1602710 h 4026042"/>
                    <a:gd name="connsiteX11" fmla="*/ 2846709 w 3630361"/>
                    <a:gd name="connsiteY11" fmla="*/ 1609136 h 4026042"/>
                    <a:gd name="connsiteX12" fmla="*/ 2875447 w 3630361"/>
                    <a:gd name="connsiteY12" fmla="*/ 1732128 h 4026042"/>
                    <a:gd name="connsiteX13" fmla="*/ 2899977 w 3630361"/>
                    <a:gd name="connsiteY13" fmla="*/ 1840834 h 4026042"/>
                    <a:gd name="connsiteX14" fmla="*/ 2928551 w 3630361"/>
                    <a:gd name="connsiteY14" fmla="*/ 2755234 h 4026042"/>
                    <a:gd name="connsiteX15" fmla="*/ 3071425 w 3630361"/>
                    <a:gd name="connsiteY15" fmla="*/ 3126710 h 4026042"/>
                    <a:gd name="connsiteX16" fmla="*/ 3052377 w 3630361"/>
                    <a:gd name="connsiteY16" fmla="*/ 3355310 h 4026042"/>
                    <a:gd name="connsiteX17" fmla="*/ 3252401 w 3630361"/>
                    <a:gd name="connsiteY17" fmla="*/ 3374358 h 4026042"/>
                    <a:gd name="connsiteX18" fmla="*/ 3538151 w 3630361"/>
                    <a:gd name="connsiteY18" fmla="*/ 3583910 h 4026042"/>
                    <a:gd name="connsiteX19" fmla="*/ 3614351 w 3630361"/>
                    <a:gd name="connsiteY19" fmla="*/ 4022058 h 4026042"/>
                    <a:gd name="connsiteX20" fmla="*/ 3261925 w 3630361"/>
                    <a:gd name="connsiteY20" fmla="*/ 3812510 h 4026042"/>
                    <a:gd name="connsiteX21" fmla="*/ 3071425 w 3630361"/>
                    <a:gd name="connsiteY21" fmla="*/ 4022058 h 4026042"/>
                    <a:gd name="connsiteX22" fmla="*/ 2759493 w 3630361"/>
                    <a:gd name="connsiteY22" fmla="*/ 3770818 h 4026042"/>
                    <a:gd name="connsiteX23" fmla="*/ 2661633 w 3630361"/>
                    <a:gd name="connsiteY23" fmla="*/ 3714612 h 4026042"/>
                    <a:gd name="connsiteX24" fmla="*/ 2661851 w 3630361"/>
                    <a:gd name="connsiteY24" fmla="*/ 3660110 h 4026042"/>
                    <a:gd name="connsiteX25" fmla="*/ 2261801 w 3630361"/>
                    <a:gd name="connsiteY25" fmla="*/ 3031458 h 4026042"/>
                    <a:gd name="connsiteX26" fmla="*/ 2042725 w 3630361"/>
                    <a:gd name="connsiteY26" fmla="*/ 3174334 h 4026042"/>
                    <a:gd name="connsiteX27" fmla="*/ 1842701 w 3630361"/>
                    <a:gd name="connsiteY27" fmla="*/ 2879058 h 4026042"/>
                    <a:gd name="connsiteX28" fmla="*/ 1494221 w 3630361"/>
                    <a:gd name="connsiteY28" fmla="*/ 2737078 h 4026042"/>
                    <a:gd name="connsiteX29" fmla="*/ 1494083 w 3630361"/>
                    <a:gd name="connsiteY29" fmla="*/ 2737022 h 4026042"/>
                    <a:gd name="connsiteX30" fmla="*/ 1496787 w 3630361"/>
                    <a:gd name="connsiteY30" fmla="*/ 2727522 h 4026042"/>
                    <a:gd name="connsiteX31" fmla="*/ 1583621 w 3630361"/>
                    <a:gd name="connsiteY31" fmla="*/ 2435194 h 4026042"/>
                    <a:gd name="connsiteX32" fmla="*/ 1065461 w 3630361"/>
                    <a:gd name="connsiteY32" fmla="*/ 2305654 h 4026042"/>
                    <a:gd name="connsiteX33" fmla="*/ 935921 w 3630361"/>
                    <a:gd name="connsiteY33" fmla="*/ 2000854 h 4026042"/>
                    <a:gd name="connsiteX34" fmla="*/ 593021 w 3630361"/>
                    <a:gd name="connsiteY34" fmla="*/ 1932274 h 4026042"/>
                    <a:gd name="connsiteX35" fmla="*/ 219641 w 3630361"/>
                    <a:gd name="connsiteY35" fmla="*/ 1696054 h 4026042"/>
                    <a:gd name="connsiteX36" fmla="*/ 242501 w 3630361"/>
                    <a:gd name="connsiteY36" fmla="*/ 1360774 h 4026042"/>
                    <a:gd name="connsiteX37" fmla="*/ 539681 w 3630361"/>
                    <a:gd name="connsiteY37" fmla="*/ 1322674 h 4026042"/>
                    <a:gd name="connsiteX38" fmla="*/ 501581 w 3630361"/>
                    <a:gd name="connsiteY38" fmla="*/ 911194 h 4026042"/>
                    <a:gd name="connsiteX39" fmla="*/ 166301 w 3630361"/>
                    <a:gd name="connsiteY39" fmla="*/ 956914 h 4026042"/>
                    <a:gd name="connsiteX40" fmla="*/ 6281 w 3630361"/>
                    <a:gd name="connsiteY40" fmla="*/ 713074 h 4026042"/>
                    <a:gd name="connsiteX41" fmla="*/ 29141 w 3630361"/>
                    <a:gd name="connsiteY41" fmla="*/ 591154 h 4026042"/>
                    <a:gd name="connsiteX42" fmla="*/ 84921 w 3630361"/>
                    <a:gd name="connsiteY42" fmla="*/ 434946 h 4026042"/>
                    <a:gd name="connsiteX43" fmla="*/ 95635 w 3630361"/>
                    <a:gd name="connsiteY43" fmla="*/ 411734 h 4026042"/>
                    <a:gd name="connsiteX44" fmla="*/ 132389 w 3630361"/>
                    <a:gd name="connsiteY44" fmla="*/ 421342 h 4026042"/>
                    <a:gd name="connsiteX45" fmla="*/ 306001 w 3630361"/>
                    <a:gd name="connsiteY45" fmla="*/ 418434 h 4026042"/>
                    <a:gd name="connsiteX46" fmla="*/ 953701 w 3630361"/>
                    <a:gd name="connsiteY46" fmla="*/ 37434 h 4026042"/>
                    <a:gd name="connsiteX47" fmla="*/ 1125151 w 3630361"/>
                    <a:gd name="connsiteY47" fmla="*/ 922 h 4026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630361" h="4026042">
                      <a:moveTo>
                        <a:pt x="1125151" y="922"/>
                      </a:moveTo>
                      <a:cubicBezTo>
                        <a:pt x="1166957" y="5154"/>
                        <a:pt x="1198177" y="23676"/>
                        <a:pt x="1233101" y="50134"/>
                      </a:cubicBezTo>
                      <a:cubicBezTo>
                        <a:pt x="1302953" y="103050"/>
                        <a:pt x="1393969" y="266034"/>
                        <a:pt x="1372801" y="354934"/>
                      </a:cubicBezTo>
                      <a:cubicBezTo>
                        <a:pt x="1351633" y="443834"/>
                        <a:pt x="1146317" y="498866"/>
                        <a:pt x="1106101" y="583534"/>
                      </a:cubicBezTo>
                      <a:cubicBezTo>
                        <a:pt x="1065885" y="668202"/>
                        <a:pt x="1080701" y="795202"/>
                        <a:pt x="1131501" y="862934"/>
                      </a:cubicBezTo>
                      <a:cubicBezTo>
                        <a:pt x="1182301" y="930666"/>
                        <a:pt x="1300833" y="1017450"/>
                        <a:pt x="1410901" y="989934"/>
                      </a:cubicBezTo>
                      <a:cubicBezTo>
                        <a:pt x="1493453" y="969298"/>
                        <a:pt x="1603385" y="811738"/>
                        <a:pt x="1700521" y="736926"/>
                      </a:cubicBezTo>
                      <a:lnTo>
                        <a:pt x="1717317" y="726456"/>
                      </a:lnTo>
                      <a:lnTo>
                        <a:pt x="1732979" y="820158"/>
                      </a:lnTo>
                      <a:cubicBezTo>
                        <a:pt x="1758111" y="954638"/>
                        <a:pt x="1788229" y="1069904"/>
                        <a:pt x="1823651" y="1155034"/>
                      </a:cubicBezTo>
                      <a:cubicBezTo>
                        <a:pt x="2012565" y="1609058"/>
                        <a:pt x="2615813" y="1558258"/>
                        <a:pt x="2795201" y="1602710"/>
                      </a:cubicBezTo>
                      <a:lnTo>
                        <a:pt x="2846709" y="1609136"/>
                      </a:lnTo>
                      <a:lnTo>
                        <a:pt x="2875447" y="1732128"/>
                      </a:lnTo>
                      <a:cubicBezTo>
                        <a:pt x="2884431" y="1771220"/>
                        <a:pt x="2892635" y="1807596"/>
                        <a:pt x="2899977" y="1840834"/>
                      </a:cubicBezTo>
                      <a:cubicBezTo>
                        <a:pt x="3017451" y="2372646"/>
                        <a:pt x="2899977" y="2540922"/>
                        <a:pt x="2928551" y="2755234"/>
                      </a:cubicBezTo>
                      <a:cubicBezTo>
                        <a:pt x="2957125" y="2969546"/>
                        <a:pt x="3050789" y="3026698"/>
                        <a:pt x="3071425" y="3126710"/>
                      </a:cubicBezTo>
                      <a:cubicBezTo>
                        <a:pt x="3092063" y="3226722"/>
                        <a:pt x="3022213" y="3314034"/>
                        <a:pt x="3052377" y="3355310"/>
                      </a:cubicBezTo>
                      <a:cubicBezTo>
                        <a:pt x="3082537" y="3396584"/>
                        <a:pt x="3171439" y="3336258"/>
                        <a:pt x="3252401" y="3374358"/>
                      </a:cubicBezTo>
                      <a:cubicBezTo>
                        <a:pt x="3333365" y="3412458"/>
                        <a:pt x="3477825" y="3475958"/>
                        <a:pt x="3538151" y="3583910"/>
                      </a:cubicBezTo>
                      <a:cubicBezTo>
                        <a:pt x="3598477" y="3691858"/>
                        <a:pt x="3660389" y="3983958"/>
                        <a:pt x="3614351" y="4022058"/>
                      </a:cubicBezTo>
                      <a:cubicBezTo>
                        <a:pt x="3568313" y="4060158"/>
                        <a:pt x="3352413" y="3812510"/>
                        <a:pt x="3261925" y="3812510"/>
                      </a:cubicBezTo>
                      <a:cubicBezTo>
                        <a:pt x="3171439" y="3812510"/>
                        <a:pt x="3219065" y="4050634"/>
                        <a:pt x="3071425" y="4022058"/>
                      </a:cubicBezTo>
                      <a:cubicBezTo>
                        <a:pt x="2979153" y="4004200"/>
                        <a:pt x="2910445" y="3874718"/>
                        <a:pt x="2759493" y="3770818"/>
                      </a:cubicBezTo>
                      <a:lnTo>
                        <a:pt x="2661633" y="3714612"/>
                      </a:lnTo>
                      <a:lnTo>
                        <a:pt x="2661851" y="3660110"/>
                      </a:lnTo>
                      <a:cubicBezTo>
                        <a:pt x="2633277" y="3455322"/>
                        <a:pt x="2364989" y="3112422"/>
                        <a:pt x="2261801" y="3031458"/>
                      </a:cubicBezTo>
                      <a:cubicBezTo>
                        <a:pt x="2158613" y="2950498"/>
                        <a:pt x="2112577" y="3199734"/>
                        <a:pt x="2042725" y="3174334"/>
                      </a:cubicBezTo>
                      <a:cubicBezTo>
                        <a:pt x="1972877" y="3148934"/>
                        <a:pt x="2142737" y="2975898"/>
                        <a:pt x="1842701" y="2879058"/>
                      </a:cubicBezTo>
                      <a:cubicBezTo>
                        <a:pt x="1767693" y="2854850"/>
                        <a:pt x="1642677" y="2799782"/>
                        <a:pt x="1494221" y="2737078"/>
                      </a:cubicBezTo>
                      <a:lnTo>
                        <a:pt x="1494083" y="2737022"/>
                      </a:lnTo>
                      <a:lnTo>
                        <a:pt x="1496787" y="2727522"/>
                      </a:lnTo>
                      <a:cubicBezTo>
                        <a:pt x="1536671" y="2624246"/>
                        <a:pt x="1644739" y="2502982"/>
                        <a:pt x="1583621" y="2435194"/>
                      </a:cubicBezTo>
                      <a:cubicBezTo>
                        <a:pt x="1513771" y="2357726"/>
                        <a:pt x="1173411" y="2378046"/>
                        <a:pt x="1065461" y="2305654"/>
                      </a:cubicBezTo>
                      <a:cubicBezTo>
                        <a:pt x="957511" y="2233266"/>
                        <a:pt x="1014661" y="2063086"/>
                        <a:pt x="935921" y="2000854"/>
                      </a:cubicBezTo>
                      <a:cubicBezTo>
                        <a:pt x="857181" y="1938626"/>
                        <a:pt x="712401" y="1983074"/>
                        <a:pt x="593021" y="1932274"/>
                      </a:cubicBezTo>
                      <a:cubicBezTo>
                        <a:pt x="473641" y="1881474"/>
                        <a:pt x="278061" y="1791306"/>
                        <a:pt x="219641" y="1696054"/>
                      </a:cubicBezTo>
                      <a:cubicBezTo>
                        <a:pt x="161221" y="1600806"/>
                        <a:pt x="189161" y="1423006"/>
                        <a:pt x="242501" y="1360774"/>
                      </a:cubicBezTo>
                      <a:cubicBezTo>
                        <a:pt x="295841" y="1298546"/>
                        <a:pt x="496501" y="1397606"/>
                        <a:pt x="539681" y="1322674"/>
                      </a:cubicBezTo>
                      <a:cubicBezTo>
                        <a:pt x="582861" y="1247746"/>
                        <a:pt x="563811" y="972154"/>
                        <a:pt x="501581" y="911194"/>
                      </a:cubicBezTo>
                      <a:cubicBezTo>
                        <a:pt x="439351" y="850234"/>
                        <a:pt x="248851" y="989934"/>
                        <a:pt x="166301" y="956914"/>
                      </a:cubicBezTo>
                      <a:cubicBezTo>
                        <a:pt x="83751" y="923894"/>
                        <a:pt x="29141" y="774034"/>
                        <a:pt x="6281" y="713074"/>
                      </a:cubicBezTo>
                      <a:cubicBezTo>
                        <a:pt x="-16579" y="652114"/>
                        <a:pt x="30411" y="727046"/>
                        <a:pt x="29141" y="591154"/>
                      </a:cubicBezTo>
                      <a:cubicBezTo>
                        <a:pt x="28823" y="557182"/>
                        <a:pt x="53905" y="501066"/>
                        <a:pt x="84921" y="434946"/>
                      </a:cubicBezTo>
                      <a:lnTo>
                        <a:pt x="95635" y="411734"/>
                      </a:lnTo>
                      <a:lnTo>
                        <a:pt x="132389" y="421342"/>
                      </a:lnTo>
                      <a:cubicBezTo>
                        <a:pt x="189129" y="434386"/>
                        <a:pt x="247959" y="440362"/>
                        <a:pt x="306001" y="418434"/>
                      </a:cubicBezTo>
                      <a:cubicBezTo>
                        <a:pt x="496501" y="346466"/>
                        <a:pt x="799185" y="98818"/>
                        <a:pt x="953701" y="37434"/>
                      </a:cubicBezTo>
                      <a:cubicBezTo>
                        <a:pt x="1030959" y="6742"/>
                        <a:pt x="1083347" y="-3312"/>
                        <a:pt x="1125151" y="92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2" name="フリーフォーム: 図形 1991">
                  <a:extLst>
                    <a:ext uri="{FF2B5EF4-FFF2-40B4-BE49-F238E27FC236}">
                      <a16:creationId xmlns:a16="http://schemas.microsoft.com/office/drawing/2014/main" id="{ACC06BD8-E832-A099-3467-D497C669B072}"/>
                    </a:ext>
                  </a:extLst>
                </p:cNvPr>
                <p:cNvSpPr/>
                <p:nvPr/>
              </p:nvSpPr>
              <p:spPr>
                <a:xfrm>
                  <a:off x="34556537" y="28628646"/>
                  <a:ext cx="5135518" cy="3918279"/>
                </a:xfrm>
                <a:custGeom>
                  <a:avLst/>
                  <a:gdLst>
                    <a:gd name="connsiteX0" fmla="*/ 2313851 w 5135518"/>
                    <a:gd name="connsiteY0" fmla="*/ 7 h 3918279"/>
                    <a:gd name="connsiteX1" fmla="*/ 2324263 w 5135518"/>
                    <a:gd name="connsiteY1" fmla="*/ 3505 h 3918279"/>
                    <a:gd name="connsiteX2" fmla="*/ 2429039 w 5135518"/>
                    <a:gd name="connsiteY2" fmla="*/ 632155 h 3918279"/>
                    <a:gd name="connsiteX3" fmla="*/ 2352839 w 5135518"/>
                    <a:gd name="connsiteY3" fmla="*/ 1051255 h 3918279"/>
                    <a:gd name="connsiteX4" fmla="*/ 2457615 w 5135518"/>
                    <a:gd name="connsiteY4" fmla="*/ 1270331 h 3918279"/>
                    <a:gd name="connsiteX5" fmla="*/ 2686215 w 5135518"/>
                    <a:gd name="connsiteY5" fmla="*/ 1222705 h 3918279"/>
                    <a:gd name="connsiteX6" fmla="*/ 2886239 w 5135518"/>
                    <a:gd name="connsiteY6" fmla="*/ 1718005 h 3918279"/>
                    <a:gd name="connsiteX7" fmla="*/ 3238663 w 5135518"/>
                    <a:gd name="connsiteY7" fmla="*/ 1622755 h 3918279"/>
                    <a:gd name="connsiteX8" fmla="*/ 3229139 w 5135518"/>
                    <a:gd name="connsiteY8" fmla="*/ 1194131 h 3918279"/>
                    <a:gd name="connsiteX9" fmla="*/ 3333911 w 5135518"/>
                    <a:gd name="connsiteY9" fmla="*/ 813131 h 3918279"/>
                    <a:gd name="connsiteX10" fmla="*/ 3772063 w 5135518"/>
                    <a:gd name="connsiteY10" fmla="*/ 1079831 h 3918279"/>
                    <a:gd name="connsiteX11" fmla="*/ 4305463 w 5135518"/>
                    <a:gd name="connsiteY11" fmla="*/ 965531 h 3918279"/>
                    <a:gd name="connsiteX12" fmla="*/ 4667415 w 5135518"/>
                    <a:gd name="connsiteY12" fmla="*/ 946479 h 3918279"/>
                    <a:gd name="connsiteX13" fmla="*/ 4686463 w 5135518"/>
                    <a:gd name="connsiteY13" fmla="*/ 1327479 h 3918279"/>
                    <a:gd name="connsiteX14" fmla="*/ 4629311 w 5135518"/>
                    <a:gd name="connsiteY14" fmla="*/ 1708479 h 3918279"/>
                    <a:gd name="connsiteX15" fmla="*/ 4975663 w 5135518"/>
                    <a:gd name="connsiteY15" fmla="*/ 1808195 h 3918279"/>
                    <a:gd name="connsiteX16" fmla="*/ 5051447 w 5135518"/>
                    <a:gd name="connsiteY16" fmla="*/ 1821665 h 3918279"/>
                    <a:gd name="connsiteX17" fmla="*/ 5067463 w 5135518"/>
                    <a:gd name="connsiteY17" fmla="*/ 1860879 h 3918279"/>
                    <a:gd name="connsiteX18" fmla="*/ 4915063 w 5135518"/>
                    <a:gd name="connsiteY18" fmla="*/ 2241879 h 3918279"/>
                    <a:gd name="connsiteX19" fmla="*/ 4981743 w 5135518"/>
                    <a:gd name="connsiteY19" fmla="*/ 2441907 h 3918279"/>
                    <a:gd name="connsiteX20" fmla="*/ 5134143 w 5135518"/>
                    <a:gd name="connsiteY20" fmla="*/ 2622879 h 3918279"/>
                    <a:gd name="connsiteX21" fmla="*/ 5048415 w 5135518"/>
                    <a:gd name="connsiteY21" fmla="*/ 2832431 h 3918279"/>
                    <a:gd name="connsiteX22" fmla="*/ 4905543 w 5135518"/>
                    <a:gd name="connsiteY22" fmla="*/ 2946731 h 3918279"/>
                    <a:gd name="connsiteX23" fmla="*/ 4610263 w 5135518"/>
                    <a:gd name="connsiteY23" fmla="*/ 3565855 h 3918279"/>
                    <a:gd name="connsiteX24" fmla="*/ 4134015 w 5135518"/>
                    <a:gd name="connsiteY24" fmla="*/ 3908755 h 3918279"/>
                    <a:gd name="connsiteX25" fmla="*/ 3914943 w 5135518"/>
                    <a:gd name="connsiteY25" fmla="*/ 3499179 h 3918279"/>
                    <a:gd name="connsiteX26" fmla="*/ 3943511 w 5135518"/>
                    <a:gd name="connsiteY26" fmla="*/ 3346779 h 3918279"/>
                    <a:gd name="connsiteX27" fmla="*/ 3933991 w 5135518"/>
                    <a:gd name="connsiteY27" fmla="*/ 3242007 h 3918279"/>
                    <a:gd name="connsiteX28" fmla="*/ 3991143 w 5135518"/>
                    <a:gd name="connsiteY28" fmla="*/ 2851479 h 3918279"/>
                    <a:gd name="connsiteX29" fmla="*/ 3991143 w 5135518"/>
                    <a:gd name="connsiteY29" fmla="*/ 2756231 h 3918279"/>
                    <a:gd name="connsiteX30" fmla="*/ 3972087 w 5135518"/>
                    <a:gd name="connsiteY30" fmla="*/ 2527631 h 3918279"/>
                    <a:gd name="connsiteX31" fmla="*/ 4057815 w 5135518"/>
                    <a:gd name="connsiteY31" fmla="*/ 2346655 h 3918279"/>
                    <a:gd name="connsiteX32" fmla="*/ 4343567 w 5135518"/>
                    <a:gd name="connsiteY32" fmla="*/ 2232355 h 3918279"/>
                    <a:gd name="connsiteX33" fmla="*/ 4295943 w 5135518"/>
                    <a:gd name="connsiteY33" fmla="*/ 2118055 h 3918279"/>
                    <a:gd name="connsiteX34" fmla="*/ 3743487 w 5135518"/>
                    <a:gd name="connsiteY34" fmla="*/ 1889455 h 3918279"/>
                    <a:gd name="connsiteX35" fmla="*/ 3343439 w 5135518"/>
                    <a:gd name="connsiteY35" fmla="*/ 2041855 h 3918279"/>
                    <a:gd name="connsiteX36" fmla="*/ 3133887 w 5135518"/>
                    <a:gd name="connsiteY36" fmla="*/ 2308555 h 3918279"/>
                    <a:gd name="connsiteX37" fmla="*/ 3133887 w 5135518"/>
                    <a:gd name="connsiteY37" fmla="*/ 2499055 h 3918279"/>
                    <a:gd name="connsiteX38" fmla="*/ 2676687 w 5135518"/>
                    <a:gd name="connsiteY38" fmla="*/ 2765755 h 3918279"/>
                    <a:gd name="connsiteX39" fmla="*/ 2571911 w 5135518"/>
                    <a:gd name="connsiteY39" fmla="*/ 3127707 h 3918279"/>
                    <a:gd name="connsiteX40" fmla="*/ 2219487 w 5135518"/>
                    <a:gd name="connsiteY40" fmla="*/ 3642055 h 3918279"/>
                    <a:gd name="connsiteX41" fmla="*/ 2276639 w 5135518"/>
                    <a:gd name="connsiteY41" fmla="*/ 3918279 h 3918279"/>
                    <a:gd name="connsiteX42" fmla="*/ 1428911 w 5135518"/>
                    <a:gd name="connsiteY42" fmla="*/ 3642055 h 3918279"/>
                    <a:gd name="connsiteX43" fmla="*/ 1000287 w 5135518"/>
                    <a:gd name="connsiteY43" fmla="*/ 3689679 h 3918279"/>
                    <a:gd name="connsiteX44" fmla="*/ 324015 w 5135518"/>
                    <a:gd name="connsiteY44" fmla="*/ 3613479 h 3918279"/>
                    <a:gd name="connsiteX45" fmla="*/ 143115 w 5135518"/>
                    <a:gd name="connsiteY45" fmla="*/ 3632827 h 3918279"/>
                    <a:gd name="connsiteX46" fmla="*/ 22423 w 5135518"/>
                    <a:gd name="connsiteY46" fmla="*/ 3655909 h 3918279"/>
                    <a:gd name="connsiteX47" fmla="*/ 14823 w 5135518"/>
                    <a:gd name="connsiteY47" fmla="*/ 3582971 h 3918279"/>
                    <a:gd name="connsiteX48" fmla="*/ 163 w 5135518"/>
                    <a:gd name="connsiteY48" fmla="*/ 3308679 h 3918279"/>
                    <a:gd name="connsiteX49" fmla="*/ 285911 w 5135518"/>
                    <a:gd name="connsiteY49" fmla="*/ 2984831 h 3918279"/>
                    <a:gd name="connsiteX50" fmla="*/ 666911 w 5135518"/>
                    <a:gd name="connsiteY50" fmla="*/ 2537155 h 3918279"/>
                    <a:gd name="connsiteX51" fmla="*/ 924087 w 5135518"/>
                    <a:gd name="connsiteY51" fmla="*/ 2070431 h 3918279"/>
                    <a:gd name="connsiteX52" fmla="*/ 1047911 w 5135518"/>
                    <a:gd name="connsiteY52" fmla="*/ 1660855 h 3918279"/>
                    <a:gd name="connsiteX53" fmla="*/ 2009939 w 5135518"/>
                    <a:gd name="connsiteY53" fmla="*/ 1079831 h 3918279"/>
                    <a:gd name="connsiteX54" fmla="*/ 2009939 w 5135518"/>
                    <a:gd name="connsiteY54" fmla="*/ 736931 h 3918279"/>
                    <a:gd name="connsiteX55" fmla="*/ 2114711 w 5135518"/>
                    <a:gd name="connsiteY55" fmla="*/ 394031 h 3918279"/>
                    <a:gd name="connsiteX56" fmla="*/ 2313851 w 5135518"/>
                    <a:gd name="connsiteY56" fmla="*/ 7 h 3918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5135518" h="3918279">
                      <a:moveTo>
                        <a:pt x="2313851" y="7"/>
                      </a:moveTo>
                      <a:cubicBezTo>
                        <a:pt x="2317511" y="-97"/>
                        <a:pt x="2320987" y="1025"/>
                        <a:pt x="2324263" y="3505"/>
                      </a:cubicBezTo>
                      <a:cubicBezTo>
                        <a:pt x="2376651" y="43191"/>
                        <a:pt x="2424275" y="457531"/>
                        <a:pt x="2429039" y="632155"/>
                      </a:cubicBezTo>
                      <a:cubicBezTo>
                        <a:pt x="2433799" y="806779"/>
                        <a:pt x="2348075" y="944891"/>
                        <a:pt x="2352839" y="1051255"/>
                      </a:cubicBezTo>
                      <a:cubicBezTo>
                        <a:pt x="2357599" y="1157617"/>
                        <a:pt x="2402051" y="1241755"/>
                        <a:pt x="2457615" y="1270331"/>
                      </a:cubicBezTo>
                      <a:cubicBezTo>
                        <a:pt x="2513175" y="1298905"/>
                        <a:pt x="2614775" y="1148091"/>
                        <a:pt x="2686215" y="1222705"/>
                      </a:cubicBezTo>
                      <a:cubicBezTo>
                        <a:pt x="2757651" y="1297317"/>
                        <a:pt x="2794163" y="1651331"/>
                        <a:pt x="2886239" y="1718005"/>
                      </a:cubicBezTo>
                      <a:cubicBezTo>
                        <a:pt x="2978311" y="1784679"/>
                        <a:pt x="3181511" y="1710067"/>
                        <a:pt x="3238663" y="1622755"/>
                      </a:cubicBezTo>
                      <a:cubicBezTo>
                        <a:pt x="3295815" y="1535443"/>
                        <a:pt x="3213263" y="1329067"/>
                        <a:pt x="3229139" y="1194131"/>
                      </a:cubicBezTo>
                      <a:cubicBezTo>
                        <a:pt x="3245015" y="1059193"/>
                        <a:pt x="3243423" y="832179"/>
                        <a:pt x="3333911" y="813131"/>
                      </a:cubicBezTo>
                      <a:cubicBezTo>
                        <a:pt x="3424399" y="794079"/>
                        <a:pt x="3610139" y="1054431"/>
                        <a:pt x="3772063" y="1079831"/>
                      </a:cubicBezTo>
                      <a:cubicBezTo>
                        <a:pt x="3933987" y="1105231"/>
                        <a:pt x="4156239" y="987755"/>
                        <a:pt x="4305463" y="965531"/>
                      </a:cubicBezTo>
                      <a:cubicBezTo>
                        <a:pt x="4454687" y="943305"/>
                        <a:pt x="4603911" y="886155"/>
                        <a:pt x="4667415" y="946479"/>
                      </a:cubicBezTo>
                      <a:cubicBezTo>
                        <a:pt x="4730911" y="1006805"/>
                        <a:pt x="4692815" y="1200479"/>
                        <a:pt x="4686463" y="1327479"/>
                      </a:cubicBezTo>
                      <a:cubicBezTo>
                        <a:pt x="4680111" y="1454479"/>
                        <a:pt x="4545175" y="1619579"/>
                        <a:pt x="4629311" y="1708479"/>
                      </a:cubicBezTo>
                      <a:cubicBezTo>
                        <a:pt x="4681899" y="1764041"/>
                        <a:pt x="4834943" y="1784877"/>
                        <a:pt x="4975663" y="1808195"/>
                      </a:cubicBezTo>
                      <a:lnTo>
                        <a:pt x="5051447" y="1821665"/>
                      </a:lnTo>
                      <a:lnTo>
                        <a:pt x="5067463" y="1860879"/>
                      </a:lnTo>
                      <a:cubicBezTo>
                        <a:pt x="5184943" y="2059319"/>
                        <a:pt x="4929351" y="2145043"/>
                        <a:pt x="4915063" y="2241879"/>
                      </a:cubicBezTo>
                      <a:cubicBezTo>
                        <a:pt x="4900775" y="2338719"/>
                        <a:pt x="4945231" y="2378407"/>
                        <a:pt x="4981743" y="2441907"/>
                      </a:cubicBezTo>
                      <a:cubicBezTo>
                        <a:pt x="5018255" y="2505407"/>
                        <a:pt x="5123023" y="2557791"/>
                        <a:pt x="5134143" y="2622879"/>
                      </a:cubicBezTo>
                      <a:cubicBezTo>
                        <a:pt x="5145255" y="2687967"/>
                        <a:pt x="5086511" y="2778455"/>
                        <a:pt x="5048415" y="2832431"/>
                      </a:cubicBezTo>
                      <a:cubicBezTo>
                        <a:pt x="5010311" y="2886407"/>
                        <a:pt x="4978567" y="2824495"/>
                        <a:pt x="4905543" y="2946731"/>
                      </a:cubicBezTo>
                      <a:cubicBezTo>
                        <a:pt x="4832511" y="3068967"/>
                        <a:pt x="4738855" y="3405519"/>
                        <a:pt x="4610263" y="3565855"/>
                      </a:cubicBezTo>
                      <a:cubicBezTo>
                        <a:pt x="4481679" y="3726195"/>
                        <a:pt x="4249903" y="3919867"/>
                        <a:pt x="4134015" y="3908755"/>
                      </a:cubicBezTo>
                      <a:cubicBezTo>
                        <a:pt x="4018127" y="3897643"/>
                        <a:pt x="3946687" y="3592843"/>
                        <a:pt x="3914943" y="3499179"/>
                      </a:cubicBezTo>
                      <a:cubicBezTo>
                        <a:pt x="3883191" y="3405519"/>
                        <a:pt x="3940343" y="3389643"/>
                        <a:pt x="3943511" y="3346779"/>
                      </a:cubicBezTo>
                      <a:cubicBezTo>
                        <a:pt x="3946687" y="3303919"/>
                        <a:pt x="3926055" y="3324555"/>
                        <a:pt x="3933991" y="3242007"/>
                      </a:cubicBezTo>
                      <a:cubicBezTo>
                        <a:pt x="3941927" y="3159455"/>
                        <a:pt x="3981615" y="2932443"/>
                        <a:pt x="3991143" y="2851479"/>
                      </a:cubicBezTo>
                      <a:cubicBezTo>
                        <a:pt x="4000663" y="2770519"/>
                        <a:pt x="3994311" y="2810207"/>
                        <a:pt x="3991143" y="2756231"/>
                      </a:cubicBezTo>
                      <a:cubicBezTo>
                        <a:pt x="3987967" y="2702255"/>
                        <a:pt x="3960975" y="2595891"/>
                        <a:pt x="3972087" y="2527631"/>
                      </a:cubicBezTo>
                      <a:cubicBezTo>
                        <a:pt x="3983199" y="2459367"/>
                        <a:pt x="3995903" y="2395867"/>
                        <a:pt x="4057815" y="2346655"/>
                      </a:cubicBezTo>
                      <a:cubicBezTo>
                        <a:pt x="4119727" y="2297443"/>
                        <a:pt x="4303879" y="2270455"/>
                        <a:pt x="4343567" y="2232355"/>
                      </a:cubicBezTo>
                      <a:cubicBezTo>
                        <a:pt x="4383255" y="2194255"/>
                        <a:pt x="4395951" y="2175207"/>
                        <a:pt x="4295943" y="2118055"/>
                      </a:cubicBezTo>
                      <a:cubicBezTo>
                        <a:pt x="4195927" y="2060907"/>
                        <a:pt x="3902239" y="1902155"/>
                        <a:pt x="3743487" y="1889455"/>
                      </a:cubicBezTo>
                      <a:cubicBezTo>
                        <a:pt x="3584743" y="1876755"/>
                        <a:pt x="3445039" y="1972007"/>
                        <a:pt x="3343439" y="2041855"/>
                      </a:cubicBezTo>
                      <a:cubicBezTo>
                        <a:pt x="3241839" y="2111707"/>
                        <a:pt x="3168815" y="2232355"/>
                        <a:pt x="3133887" y="2308555"/>
                      </a:cubicBezTo>
                      <a:cubicBezTo>
                        <a:pt x="3098963" y="2384755"/>
                        <a:pt x="3210087" y="2422855"/>
                        <a:pt x="3133887" y="2499055"/>
                      </a:cubicBezTo>
                      <a:cubicBezTo>
                        <a:pt x="3057687" y="2575255"/>
                        <a:pt x="2770351" y="2660979"/>
                        <a:pt x="2676687" y="2765755"/>
                      </a:cubicBezTo>
                      <a:cubicBezTo>
                        <a:pt x="2583023" y="2870531"/>
                        <a:pt x="2648111" y="2981655"/>
                        <a:pt x="2571911" y="3127707"/>
                      </a:cubicBezTo>
                      <a:cubicBezTo>
                        <a:pt x="2495711" y="3273755"/>
                        <a:pt x="2268699" y="3510295"/>
                        <a:pt x="2219487" y="3642055"/>
                      </a:cubicBezTo>
                      <a:cubicBezTo>
                        <a:pt x="2170275" y="3773819"/>
                        <a:pt x="2408399" y="3918279"/>
                        <a:pt x="2276639" y="3918279"/>
                      </a:cubicBezTo>
                      <a:cubicBezTo>
                        <a:pt x="2144875" y="3918279"/>
                        <a:pt x="1641639" y="3680155"/>
                        <a:pt x="1428911" y="3642055"/>
                      </a:cubicBezTo>
                      <a:cubicBezTo>
                        <a:pt x="1216187" y="3603955"/>
                        <a:pt x="1184439" y="3694443"/>
                        <a:pt x="1000287" y="3689679"/>
                      </a:cubicBezTo>
                      <a:cubicBezTo>
                        <a:pt x="816139" y="3684919"/>
                        <a:pt x="563727" y="3600779"/>
                        <a:pt x="324015" y="3613479"/>
                      </a:cubicBezTo>
                      <a:cubicBezTo>
                        <a:pt x="264087" y="3616655"/>
                        <a:pt x="203959" y="3623401"/>
                        <a:pt x="143115" y="3632827"/>
                      </a:cubicBezTo>
                      <a:lnTo>
                        <a:pt x="22423" y="3655909"/>
                      </a:lnTo>
                      <a:lnTo>
                        <a:pt x="14823" y="3582971"/>
                      </a:lnTo>
                      <a:cubicBezTo>
                        <a:pt x="5619" y="3472887"/>
                        <a:pt x="1751" y="3377339"/>
                        <a:pt x="163" y="3308679"/>
                      </a:cubicBezTo>
                      <a:cubicBezTo>
                        <a:pt x="-6185" y="3034043"/>
                        <a:pt x="174787" y="3113419"/>
                        <a:pt x="285911" y="2984831"/>
                      </a:cubicBezTo>
                      <a:cubicBezTo>
                        <a:pt x="397039" y="2856243"/>
                        <a:pt x="560551" y="2689555"/>
                        <a:pt x="666911" y="2537155"/>
                      </a:cubicBezTo>
                      <a:cubicBezTo>
                        <a:pt x="773275" y="2384755"/>
                        <a:pt x="860587" y="2216479"/>
                        <a:pt x="924087" y="2070431"/>
                      </a:cubicBezTo>
                      <a:cubicBezTo>
                        <a:pt x="987587" y="1924379"/>
                        <a:pt x="866939" y="1825955"/>
                        <a:pt x="1047911" y="1660855"/>
                      </a:cubicBezTo>
                      <a:cubicBezTo>
                        <a:pt x="1228887" y="1495755"/>
                        <a:pt x="1849599" y="1233817"/>
                        <a:pt x="2009939" y="1079831"/>
                      </a:cubicBezTo>
                      <a:cubicBezTo>
                        <a:pt x="2170275" y="925843"/>
                        <a:pt x="1992475" y="851231"/>
                        <a:pt x="2009939" y="736931"/>
                      </a:cubicBezTo>
                      <a:cubicBezTo>
                        <a:pt x="2027399" y="622631"/>
                        <a:pt x="2062327" y="516267"/>
                        <a:pt x="2114711" y="394031"/>
                      </a:cubicBezTo>
                      <a:cubicBezTo>
                        <a:pt x="2163823" y="279433"/>
                        <a:pt x="2258983" y="1589"/>
                        <a:pt x="2313851" y="7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3" name="フリーフォーム: 図形 1992">
                  <a:extLst>
                    <a:ext uri="{FF2B5EF4-FFF2-40B4-BE49-F238E27FC236}">
                      <a16:creationId xmlns:a16="http://schemas.microsoft.com/office/drawing/2014/main" id="{9956FC62-B362-2D09-0C5A-0E7DA8B10AEC}"/>
                    </a:ext>
                  </a:extLst>
                </p:cNvPr>
                <p:cNvSpPr/>
                <p:nvPr/>
              </p:nvSpPr>
              <p:spPr>
                <a:xfrm>
                  <a:off x="28631639" y="31858478"/>
                  <a:ext cx="2151064" cy="3352718"/>
                </a:xfrm>
                <a:custGeom>
                  <a:avLst/>
                  <a:gdLst>
                    <a:gd name="connsiteX0" fmla="*/ 609893 w 2151064"/>
                    <a:gd name="connsiteY0" fmla="*/ 0 h 3352718"/>
                    <a:gd name="connsiteX1" fmla="*/ 707753 w 2151064"/>
                    <a:gd name="connsiteY1" fmla="*/ 56206 h 3352718"/>
                    <a:gd name="connsiteX2" fmla="*/ 1019685 w 2151064"/>
                    <a:gd name="connsiteY2" fmla="*/ 307446 h 3352718"/>
                    <a:gd name="connsiteX3" fmla="*/ 1210185 w 2151064"/>
                    <a:gd name="connsiteY3" fmla="*/ 97898 h 3352718"/>
                    <a:gd name="connsiteX4" fmla="*/ 1562611 w 2151064"/>
                    <a:gd name="connsiteY4" fmla="*/ 307446 h 3352718"/>
                    <a:gd name="connsiteX5" fmla="*/ 1574639 w 2151064"/>
                    <a:gd name="connsiteY5" fmla="*/ 180534 h 3352718"/>
                    <a:gd name="connsiteX6" fmla="*/ 1574639 w 2151064"/>
                    <a:gd name="connsiteY6" fmla="*/ 180528 h 3352718"/>
                    <a:gd name="connsiteX7" fmla="*/ 1587019 w 2151064"/>
                    <a:gd name="connsiteY7" fmla="*/ 194338 h 3352718"/>
                    <a:gd name="connsiteX8" fmla="*/ 1667385 w 2151064"/>
                    <a:gd name="connsiteY8" fmla="*/ 364598 h 3352718"/>
                    <a:gd name="connsiteX9" fmla="*/ 1619761 w 2151064"/>
                    <a:gd name="connsiteY9" fmla="*/ 764646 h 3352718"/>
                    <a:gd name="connsiteX10" fmla="*/ 2115061 w 2151064"/>
                    <a:gd name="connsiteY10" fmla="*/ 1002772 h 3352718"/>
                    <a:gd name="connsiteX11" fmla="*/ 2067437 w 2151064"/>
                    <a:gd name="connsiteY11" fmla="*/ 1164698 h 3352718"/>
                    <a:gd name="connsiteX12" fmla="*/ 1705485 w 2151064"/>
                    <a:gd name="connsiteY12" fmla="*/ 1278998 h 3352718"/>
                    <a:gd name="connsiteX13" fmla="*/ 1791211 w 2151064"/>
                    <a:gd name="connsiteY13" fmla="*/ 1736198 h 3352718"/>
                    <a:gd name="connsiteX14" fmla="*/ 1676911 w 2151064"/>
                    <a:gd name="connsiteY14" fmla="*/ 1917170 h 3352718"/>
                    <a:gd name="connsiteX15" fmla="*/ 1705485 w 2151064"/>
                    <a:gd name="connsiteY15" fmla="*/ 2088622 h 3352718"/>
                    <a:gd name="connsiteX16" fmla="*/ 1686437 w 2151064"/>
                    <a:gd name="connsiteY16" fmla="*/ 2269598 h 3352718"/>
                    <a:gd name="connsiteX17" fmla="*/ 1676911 w 2151064"/>
                    <a:gd name="connsiteY17" fmla="*/ 2726798 h 3352718"/>
                    <a:gd name="connsiteX18" fmla="*/ 1381637 w 2151064"/>
                    <a:gd name="connsiteY18" fmla="*/ 2812522 h 3352718"/>
                    <a:gd name="connsiteX19" fmla="*/ 1002749 w 2151064"/>
                    <a:gd name="connsiteY19" fmla="*/ 3315322 h 3352718"/>
                    <a:gd name="connsiteX20" fmla="*/ 989977 w 2151064"/>
                    <a:gd name="connsiteY20" fmla="*/ 3329630 h 3352718"/>
                    <a:gd name="connsiteX21" fmla="*/ 985405 w 2151064"/>
                    <a:gd name="connsiteY21" fmla="*/ 3300886 h 3352718"/>
                    <a:gd name="connsiteX22" fmla="*/ 972061 w 2151064"/>
                    <a:gd name="connsiteY22" fmla="*/ 3276074 h 3352718"/>
                    <a:gd name="connsiteX23" fmla="*/ 711711 w 2151064"/>
                    <a:gd name="connsiteY23" fmla="*/ 3282422 h 3352718"/>
                    <a:gd name="connsiteX24" fmla="*/ 279911 w 2151064"/>
                    <a:gd name="connsiteY24" fmla="*/ 3352274 h 3352718"/>
                    <a:gd name="connsiteX25" fmla="*/ 184661 w 2151064"/>
                    <a:gd name="connsiteY25" fmla="*/ 3244322 h 3352718"/>
                    <a:gd name="connsiteX26" fmla="*/ 337061 w 2151064"/>
                    <a:gd name="connsiteY26" fmla="*/ 2945874 h 3352718"/>
                    <a:gd name="connsiteX27" fmla="*/ 511 w 2151064"/>
                    <a:gd name="connsiteY27" fmla="*/ 2590274 h 3352718"/>
                    <a:gd name="connsiteX28" fmla="*/ 267211 w 2151064"/>
                    <a:gd name="connsiteY28" fmla="*/ 2101322 h 3352718"/>
                    <a:gd name="connsiteX29" fmla="*/ 527561 w 2151064"/>
                    <a:gd name="connsiteY29" fmla="*/ 2126722 h 3352718"/>
                    <a:gd name="connsiteX30" fmla="*/ 552961 w 2151064"/>
                    <a:gd name="connsiteY30" fmla="*/ 1936222 h 3352718"/>
                    <a:gd name="connsiteX31" fmla="*/ 406911 w 2151064"/>
                    <a:gd name="connsiteY31" fmla="*/ 1815570 h 3352718"/>
                    <a:gd name="connsiteX32" fmla="*/ 292513 w 2151064"/>
                    <a:gd name="connsiteY32" fmla="*/ 1631374 h 3352718"/>
                    <a:gd name="connsiteX33" fmla="*/ 244983 w 2151064"/>
                    <a:gd name="connsiteY33" fmla="*/ 1538774 h 3352718"/>
                    <a:gd name="connsiteX34" fmla="*/ 271305 w 2151064"/>
                    <a:gd name="connsiteY34" fmla="*/ 1528730 h 3352718"/>
                    <a:gd name="connsiteX35" fmla="*/ 362461 w 2151064"/>
                    <a:gd name="connsiteY35" fmla="*/ 1479022 h 3352718"/>
                    <a:gd name="connsiteX36" fmla="*/ 448185 w 2151064"/>
                    <a:gd name="connsiteY36" fmla="*/ 1212322 h 3352718"/>
                    <a:gd name="connsiteX37" fmla="*/ 381511 w 2151064"/>
                    <a:gd name="connsiteY37" fmla="*/ 907522 h 3352718"/>
                    <a:gd name="connsiteX38" fmla="*/ 419611 w 2151064"/>
                    <a:gd name="connsiteY38" fmla="*/ 764646 h 3352718"/>
                    <a:gd name="connsiteX39" fmla="*/ 381511 w 2151064"/>
                    <a:gd name="connsiteY39" fmla="*/ 545574 h 3352718"/>
                    <a:gd name="connsiteX40" fmla="*/ 609793 w 2151064"/>
                    <a:gd name="connsiteY40" fmla="*/ 24478 h 3352718"/>
                    <a:gd name="connsiteX41" fmla="*/ 609893 w 2151064"/>
                    <a:gd name="connsiteY41" fmla="*/ 0 h 3352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151064" h="3352718">
                      <a:moveTo>
                        <a:pt x="609893" y="0"/>
                      </a:moveTo>
                      <a:lnTo>
                        <a:pt x="707753" y="56206"/>
                      </a:lnTo>
                      <a:cubicBezTo>
                        <a:pt x="858705" y="160106"/>
                        <a:pt x="927413" y="289590"/>
                        <a:pt x="1019685" y="307446"/>
                      </a:cubicBezTo>
                      <a:cubicBezTo>
                        <a:pt x="1167325" y="336022"/>
                        <a:pt x="1119699" y="97898"/>
                        <a:pt x="1210185" y="97898"/>
                      </a:cubicBezTo>
                      <a:cubicBezTo>
                        <a:pt x="1300673" y="97898"/>
                        <a:pt x="1516573" y="345546"/>
                        <a:pt x="1562611" y="307446"/>
                      </a:cubicBezTo>
                      <a:cubicBezTo>
                        <a:pt x="1579875" y="293158"/>
                        <a:pt x="1581959" y="243152"/>
                        <a:pt x="1574639" y="180534"/>
                      </a:cubicBezTo>
                      <a:lnTo>
                        <a:pt x="1574639" y="180528"/>
                      </a:lnTo>
                      <a:lnTo>
                        <a:pt x="1587019" y="194338"/>
                      </a:lnTo>
                      <a:cubicBezTo>
                        <a:pt x="1626111" y="247916"/>
                        <a:pt x="1650717" y="304272"/>
                        <a:pt x="1667385" y="364598"/>
                      </a:cubicBezTo>
                      <a:cubicBezTo>
                        <a:pt x="1700723" y="485246"/>
                        <a:pt x="1545149" y="658286"/>
                        <a:pt x="1619761" y="764646"/>
                      </a:cubicBezTo>
                      <a:cubicBezTo>
                        <a:pt x="1694373" y="871010"/>
                        <a:pt x="2040449" y="936098"/>
                        <a:pt x="2115061" y="1002772"/>
                      </a:cubicBezTo>
                      <a:cubicBezTo>
                        <a:pt x="2189673" y="1069446"/>
                        <a:pt x="2135697" y="1118660"/>
                        <a:pt x="2067437" y="1164698"/>
                      </a:cubicBezTo>
                      <a:cubicBezTo>
                        <a:pt x="1999173" y="1210734"/>
                        <a:pt x="1751525" y="1183746"/>
                        <a:pt x="1705485" y="1278998"/>
                      </a:cubicBezTo>
                      <a:cubicBezTo>
                        <a:pt x="1659449" y="1374246"/>
                        <a:pt x="1795973" y="1629834"/>
                        <a:pt x="1791211" y="1736198"/>
                      </a:cubicBezTo>
                      <a:cubicBezTo>
                        <a:pt x="1786449" y="1842562"/>
                        <a:pt x="1691199" y="1858434"/>
                        <a:pt x="1676911" y="1917170"/>
                      </a:cubicBezTo>
                      <a:cubicBezTo>
                        <a:pt x="1662625" y="1975910"/>
                        <a:pt x="1703899" y="2029886"/>
                        <a:pt x="1705485" y="2088622"/>
                      </a:cubicBezTo>
                      <a:cubicBezTo>
                        <a:pt x="1707073" y="2147358"/>
                        <a:pt x="1691199" y="2163234"/>
                        <a:pt x="1686437" y="2269598"/>
                      </a:cubicBezTo>
                      <a:cubicBezTo>
                        <a:pt x="1681673" y="2375962"/>
                        <a:pt x="1727711" y="2636310"/>
                        <a:pt x="1676911" y="2726798"/>
                      </a:cubicBezTo>
                      <a:cubicBezTo>
                        <a:pt x="1626111" y="2817282"/>
                        <a:pt x="1507049" y="2699810"/>
                        <a:pt x="1381637" y="2812522"/>
                      </a:cubicBezTo>
                      <a:cubicBezTo>
                        <a:pt x="1271901" y="2911146"/>
                        <a:pt x="1174317" y="3110650"/>
                        <a:pt x="1002749" y="3315322"/>
                      </a:cubicBezTo>
                      <a:lnTo>
                        <a:pt x="989977" y="3329630"/>
                      </a:lnTo>
                      <a:lnTo>
                        <a:pt x="985405" y="3300886"/>
                      </a:lnTo>
                      <a:cubicBezTo>
                        <a:pt x="982447" y="3291074"/>
                        <a:pt x="978147" y="3282690"/>
                        <a:pt x="972061" y="3276074"/>
                      </a:cubicBezTo>
                      <a:cubicBezTo>
                        <a:pt x="923377" y="3223154"/>
                        <a:pt x="827069" y="3269722"/>
                        <a:pt x="711711" y="3282422"/>
                      </a:cubicBezTo>
                      <a:cubicBezTo>
                        <a:pt x="596353" y="3295122"/>
                        <a:pt x="367753" y="3358622"/>
                        <a:pt x="279911" y="3352274"/>
                      </a:cubicBezTo>
                      <a:cubicBezTo>
                        <a:pt x="192069" y="3345922"/>
                        <a:pt x="175137" y="3312054"/>
                        <a:pt x="184661" y="3244322"/>
                      </a:cubicBezTo>
                      <a:cubicBezTo>
                        <a:pt x="194185" y="3176590"/>
                        <a:pt x="367753" y="3054882"/>
                        <a:pt x="337061" y="2945874"/>
                      </a:cubicBezTo>
                      <a:cubicBezTo>
                        <a:pt x="306369" y="2836866"/>
                        <a:pt x="12153" y="2731030"/>
                        <a:pt x="511" y="2590274"/>
                      </a:cubicBezTo>
                      <a:cubicBezTo>
                        <a:pt x="-11131" y="2449514"/>
                        <a:pt x="179369" y="2178578"/>
                        <a:pt x="267211" y="2101322"/>
                      </a:cubicBezTo>
                      <a:cubicBezTo>
                        <a:pt x="355053" y="2024066"/>
                        <a:pt x="479937" y="2154238"/>
                        <a:pt x="527561" y="2126722"/>
                      </a:cubicBezTo>
                      <a:cubicBezTo>
                        <a:pt x="575185" y="2099206"/>
                        <a:pt x="573069" y="1988082"/>
                        <a:pt x="552961" y="1936222"/>
                      </a:cubicBezTo>
                      <a:cubicBezTo>
                        <a:pt x="532853" y="1884362"/>
                        <a:pt x="562485" y="1976438"/>
                        <a:pt x="406911" y="1815570"/>
                      </a:cubicBezTo>
                      <a:cubicBezTo>
                        <a:pt x="368017" y="1775354"/>
                        <a:pt x="332365" y="1709406"/>
                        <a:pt x="292513" y="1631374"/>
                      </a:cubicBezTo>
                      <a:lnTo>
                        <a:pt x="244983" y="1538774"/>
                      </a:lnTo>
                      <a:lnTo>
                        <a:pt x="271305" y="1528730"/>
                      </a:lnTo>
                      <a:cubicBezTo>
                        <a:pt x="308387" y="1513154"/>
                        <a:pt x="340237" y="1496486"/>
                        <a:pt x="362461" y="1479022"/>
                      </a:cubicBezTo>
                      <a:cubicBezTo>
                        <a:pt x="451361" y="1409174"/>
                        <a:pt x="445011" y="1307574"/>
                        <a:pt x="448185" y="1212322"/>
                      </a:cubicBezTo>
                      <a:cubicBezTo>
                        <a:pt x="451361" y="1117074"/>
                        <a:pt x="386273" y="982134"/>
                        <a:pt x="381511" y="907522"/>
                      </a:cubicBezTo>
                      <a:cubicBezTo>
                        <a:pt x="376749" y="832910"/>
                        <a:pt x="419611" y="824974"/>
                        <a:pt x="419611" y="764646"/>
                      </a:cubicBezTo>
                      <a:cubicBezTo>
                        <a:pt x="419611" y="704322"/>
                        <a:pt x="349761" y="682098"/>
                        <a:pt x="381511" y="545574"/>
                      </a:cubicBezTo>
                      <a:cubicBezTo>
                        <a:pt x="409293" y="426114"/>
                        <a:pt x="585355" y="213066"/>
                        <a:pt x="609793" y="24478"/>
                      </a:cubicBezTo>
                      <a:lnTo>
                        <a:pt x="609893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4" name="フリーフォーム: 図形 1993">
                  <a:extLst>
                    <a:ext uri="{FF2B5EF4-FFF2-40B4-BE49-F238E27FC236}">
                      <a16:creationId xmlns:a16="http://schemas.microsoft.com/office/drawing/2014/main" id="{05F74D87-1AFE-A221-DED7-E5610CB38D1F}"/>
                    </a:ext>
                  </a:extLst>
                </p:cNvPr>
                <p:cNvSpPr/>
                <p:nvPr/>
              </p:nvSpPr>
              <p:spPr>
                <a:xfrm>
                  <a:off x="29426608" y="28410756"/>
                  <a:ext cx="1924248" cy="3461710"/>
                </a:xfrm>
                <a:custGeom>
                  <a:avLst/>
                  <a:gdLst>
                    <a:gd name="connsiteX0" fmla="*/ 1144960 w 1924248"/>
                    <a:gd name="connsiteY0" fmla="*/ 4 h 3461710"/>
                    <a:gd name="connsiteX1" fmla="*/ 1375458 w 1924248"/>
                    <a:gd name="connsiteY1" fmla="*/ 115204 h 3461710"/>
                    <a:gd name="connsiteX2" fmla="*/ 1409978 w 1924248"/>
                    <a:gd name="connsiteY2" fmla="*/ 123030 h 3461710"/>
                    <a:gd name="connsiteX3" fmla="*/ 1417384 w 1924248"/>
                    <a:gd name="connsiteY3" fmla="*/ 153868 h 3461710"/>
                    <a:gd name="connsiteX4" fmla="*/ 1503336 w 1924248"/>
                    <a:gd name="connsiteY4" fmla="*/ 443644 h 3461710"/>
                    <a:gd name="connsiteX5" fmla="*/ 1808136 w 1924248"/>
                    <a:gd name="connsiteY5" fmla="*/ 617816 h 3461710"/>
                    <a:gd name="connsiteX6" fmla="*/ 1866192 w 1924248"/>
                    <a:gd name="connsiteY6" fmla="*/ 1546730 h 3461710"/>
                    <a:gd name="connsiteX7" fmla="*/ 1837164 w 1924248"/>
                    <a:gd name="connsiteY7" fmla="*/ 1807988 h 3461710"/>
                    <a:gd name="connsiteX8" fmla="*/ 1924248 w 1924248"/>
                    <a:gd name="connsiteY8" fmla="*/ 2040216 h 3461710"/>
                    <a:gd name="connsiteX9" fmla="*/ 1837164 w 1924248"/>
                    <a:gd name="connsiteY9" fmla="*/ 2867530 h 3461710"/>
                    <a:gd name="connsiteX10" fmla="*/ 1401736 w 1924248"/>
                    <a:gd name="connsiteY10" fmla="*/ 3143300 h 3461710"/>
                    <a:gd name="connsiteX11" fmla="*/ 922764 w 1924248"/>
                    <a:gd name="connsiteY11" fmla="*/ 3056216 h 3461710"/>
                    <a:gd name="connsiteX12" fmla="*/ 908248 w 1924248"/>
                    <a:gd name="connsiteY12" fmla="*/ 3259416 h 3461710"/>
                    <a:gd name="connsiteX13" fmla="*/ 766736 w 1924248"/>
                    <a:gd name="connsiteY13" fmla="*/ 3443566 h 3461710"/>
                    <a:gd name="connsiteX14" fmla="*/ 744284 w 1924248"/>
                    <a:gd name="connsiteY14" fmla="*/ 3461710 h 3461710"/>
                    <a:gd name="connsiteX15" fmla="*/ 735272 w 1924248"/>
                    <a:gd name="connsiteY15" fmla="*/ 3425664 h 3461710"/>
                    <a:gd name="connsiteX16" fmla="*/ 691444 w 1924248"/>
                    <a:gd name="connsiteY16" fmla="*/ 3317020 h 3461710"/>
                    <a:gd name="connsiteX17" fmla="*/ 405692 w 1924248"/>
                    <a:gd name="connsiteY17" fmla="*/ 3107468 h 3461710"/>
                    <a:gd name="connsiteX18" fmla="*/ 205668 w 1924248"/>
                    <a:gd name="connsiteY18" fmla="*/ 3088420 h 3461710"/>
                    <a:gd name="connsiteX19" fmla="*/ 224716 w 1924248"/>
                    <a:gd name="connsiteY19" fmla="*/ 2859820 h 3461710"/>
                    <a:gd name="connsiteX20" fmla="*/ 81844 w 1924248"/>
                    <a:gd name="connsiteY20" fmla="*/ 2488344 h 3461710"/>
                    <a:gd name="connsiteX21" fmla="*/ 53268 w 1924248"/>
                    <a:gd name="connsiteY21" fmla="*/ 1573944 h 3461710"/>
                    <a:gd name="connsiteX22" fmla="*/ 28740 w 1924248"/>
                    <a:gd name="connsiteY22" fmla="*/ 1465238 h 3461710"/>
                    <a:gd name="connsiteX23" fmla="*/ 0 w 1924248"/>
                    <a:gd name="connsiteY23" fmla="*/ 1342246 h 3461710"/>
                    <a:gd name="connsiteX24" fmla="*/ 2024 w 1924248"/>
                    <a:gd name="connsiteY24" fmla="*/ 1342498 h 3461710"/>
                    <a:gd name="connsiteX25" fmla="*/ 53268 w 1924248"/>
                    <a:gd name="connsiteY25" fmla="*/ 1154844 h 3461710"/>
                    <a:gd name="connsiteX26" fmla="*/ 310444 w 1924248"/>
                    <a:gd name="connsiteY26" fmla="*/ 1088168 h 3461710"/>
                    <a:gd name="connsiteX27" fmla="*/ 472368 w 1924248"/>
                    <a:gd name="connsiteY27" fmla="*/ 678594 h 3461710"/>
                    <a:gd name="connsiteX28" fmla="*/ 720016 w 1924248"/>
                    <a:gd name="connsiteY28" fmla="*/ 754794 h 3461710"/>
                    <a:gd name="connsiteX29" fmla="*/ 967668 w 1924248"/>
                    <a:gd name="connsiteY29" fmla="*/ 526194 h 3461710"/>
                    <a:gd name="connsiteX30" fmla="*/ 1167692 w 1924248"/>
                    <a:gd name="connsiteY30" fmla="*/ 507144 h 3461710"/>
                    <a:gd name="connsiteX31" fmla="*/ 1120068 w 1924248"/>
                    <a:gd name="connsiteY31" fmla="*/ 11844 h 3461710"/>
                    <a:gd name="connsiteX32" fmla="*/ 1144960 w 1924248"/>
                    <a:gd name="connsiteY32" fmla="*/ 4 h 3461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924248" h="3461710">
                      <a:moveTo>
                        <a:pt x="1144960" y="4"/>
                      </a:moveTo>
                      <a:cubicBezTo>
                        <a:pt x="1196368" y="-664"/>
                        <a:pt x="1293354" y="84632"/>
                        <a:pt x="1375458" y="115204"/>
                      </a:cubicBezTo>
                      <a:lnTo>
                        <a:pt x="1409978" y="123030"/>
                      </a:lnTo>
                      <a:lnTo>
                        <a:pt x="1417384" y="153868"/>
                      </a:lnTo>
                      <a:cubicBezTo>
                        <a:pt x="1446790" y="269548"/>
                        <a:pt x="1475516" y="368048"/>
                        <a:pt x="1503336" y="443644"/>
                      </a:cubicBezTo>
                      <a:cubicBezTo>
                        <a:pt x="1614612" y="746024"/>
                        <a:pt x="1747660" y="433968"/>
                        <a:pt x="1808136" y="617816"/>
                      </a:cubicBezTo>
                      <a:cubicBezTo>
                        <a:pt x="1868612" y="801664"/>
                        <a:pt x="1861354" y="1348368"/>
                        <a:pt x="1866192" y="1546730"/>
                      </a:cubicBezTo>
                      <a:cubicBezTo>
                        <a:pt x="1871030" y="1745092"/>
                        <a:pt x="1827488" y="1725740"/>
                        <a:pt x="1837164" y="1807988"/>
                      </a:cubicBezTo>
                      <a:cubicBezTo>
                        <a:pt x="1846840" y="1890234"/>
                        <a:pt x="1924248" y="1863624"/>
                        <a:pt x="1924248" y="2040216"/>
                      </a:cubicBezTo>
                      <a:cubicBezTo>
                        <a:pt x="1924248" y="2216804"/>
                        <a:pt x="1924248" y="2683682"/>
                        <a:pt x="1837164" y="2867530"/>
                      </a:cubicBezTo>
                      <a:cubicBezTo>
                        <a:pt x="1750076" y="3051378"/>
                        <a:pt x="1554136" y="3111854"/>
                        <a:pt x="1401736" y="3143300"/>
                      </a:cubicBezTo>
                      <a:cubicBezTo>
                        <a:pt x="1249336" y="3174748"/>
                        <a:pt x="1005012" y="3036864"/>
                        <a:pt x="922764" y="3056216"/>
                      </a:cubicBezTo>
                      <a:cubicBezTo>
                        <a:pt x="840516" y="3075568"/>
                        <a:pt x="980820" y="3184424"/>
                        <a:pt x="908248" y="3259416"/>
                      </a:cubicBezTo>
                      <a:cubicBezTo>
                        <a:pt x="871964" y="3296912"/>
                        <a:pt x="830840" y="3380368"/>
                        <a:pt x="766736" y="3443566"/>
                      </a:cubicBezTo>
                      <a:lnTo>
                        <a:pt x="744284" y="3461710"/>
                      </a:lnTo>
                      <a:lnTo>
                        <a:pt x="735272" y="3425664"/>
                      </a:lnTo>
                      <a:cubicBezTo>
                        <a:pt x="721704" y="3382504"/>
                        <a:pt x="706524" y="3344008"/>
                        <a:pt x="691444" y="3317020"/>
                      </a:cubicBezTo>
                      <a:cubicBezTo>
                        <a:pt x="631116" y="3209068"/>
                        <a:pt x="486656" y="3145568"/>
                        <a:pt x="405692" y="3107468"/>
                      </a:cubicBezTo>
                      <a:cubicBezTo>
                        <a:pt x="324732" y="3069368"/>
                        <a:pt x="235828" y="3129694"/>
                        <a:pt x="205668" y="3088420"/>
                      </a:cubicBezTo>
                      <a:cubicBezTo>
                        <a:pt x="175504" y="3047144"/>
                        <a:pt x="245356" y="2959832"/>
                        <a:pt x="224716" y="2859820"/>
                      </a:cubicBezTo>
                      <a:cubicBezTo>
                        <a:pt x="204080" y="2759808"/>
                        <a:pt x="110416" y="2702656"/>
                        <a:pt x="81844" y="2488344"/>
                      </a:cubicBezTo>
                      <a:cubicBezTo>
                        <a:pt x="53268" y="2274032"/>
                        <a:pt x="170744" y="2105756"/>
                        <a:pt x="53268" y="1573944"/>
                      </a:cubicBezTo>
                      <a:cubicBezTo>
                        <a:pt x="45928" y="1540706"/>
                        <a:pt x="37724" y="1504330"/>
                        <a:pt x="28740" y="1465238"/>
                      </a:cubicBezTo>
                      <a:lnTo>
                        <a:pt x="0" y="1342246"/>
                      </a:lnTo>
                      <a:lnTo>
                        <a:pt x="2024" y="1342498"/>
                      </a:lnTo>
                      <a:cubicBezTo>
                        <a:pt x="97196" y="1336464"/>
                        <a:pt x="484" y="1190960"/>
                        <a:pt x="53268" y="1154844"/>
                      </a:cubicBezTo>
                      <a:cubicBezTo>
                        <a:pt x="113592" y="1113568"/>
                        <a:pt x="240592" y="1167544"/>
                        <a:pt x="310444" y="1088168"/>
                      </a:cubicBezTo>
                      <a:cubicBezTo>
                        <a:pt x="380292" y="1008794"/>
                        <a:pt x="404104" y="734156"/>
                        <a:pt x="472368" y="678594"/>
                      </a:cubicBezTo>
                      <a:cubicBezTo>
                        <a:pt x="540628" y="623032"/>
                        <a:pt x="637468" y="780194"/>
                        <a:pt x="720016" y="754794"/>
                      </a:cubicBezTo>
                      <a:cubicBezTo>
                        <a:pt x="802568" y="729394"/>
                        <a:pt x="893056" y="567468"/>
                        <a:pt x="967668" y="526194"/>
                      </a:cubicBezTo>
                      <a:cubicBezTo>
                        <a:pt x="1042280" y="484920"/>
                        <a:pt x="1142292" y="592868"/>
                        <a:pt x="1167692" y="507144"/>
                      </a:cubicBezTo>
                      <a:cubicBezTo>
                        <a:pt x="1193092" y="421420"/>
                        <a:pt x="1070856" y="76932"/>
                        <a:pt x="1120068" y="11844"/>
                      </a:cubicBezTo>
                      <a:cubicBezTo>
                        <a:pt x="1126220" y="3708"/>
                        <a:pt x="1134678" y="136"/>
                        <a:pt x="1144960" y="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5" name="フリーフォーム: 図形 1994">
                  <a:extLst>
                    <a:ext uri="{FF2B5EF4-FFF2-40B4-BE49-F238E27FC236}">
                      <a16:creationId xmlns:a16="http://schemas.microsoft.com/office/drawing/2014/main" id="{22DD15E4-42AF-86CF-E679-AEE3DE75C0D4}"/>
                    </a:ext>
                  </a:extLst>
                </p:cNvPr>
                <p:cNvSpPr/>
                <p:nvPr/>
              </p:nvSpPr>
              <p:spPr>
                <a:xfrm>
                  <a:off x="29616318" y="30156289"/>
                  <a:ext cx="3257428" cy="5611835"/>
                </a:xfrm>
                <a:custGeom>
                  <a:avLst/>
                  <a:gdLst>
                    <a:gd name="connsiteX0" fmla="*/ 1913842 w 3257428"/>
                    <a:gd name="connsiteY0" fmla="*/ 160 h 5611835"/>
                    <a:gd name="connsiteX1" fmla="*/ 1995796 w 3257428"/>
                    <a:gd name="connsiteY1" fmla="*/ 4398 h 5611835"/>
                    <a:gd name="connsiteX2" fmla="*/ 2271568 w 3257428"/>
                    <a:gd name="connsiteY2" fmla="*/ 294684 h 5611835"/>
                    <a:gd name="connsiteX3" fmla="*/ 2431226 w 3257428"/>
                    <a:gd name="connsiteY3" fmla="*/ 294684 h 5611835"/>
                    <a:gd name="connsiteX4" fmla="*/ 2677968 w 3257428"/>
                    <a:gd name="connsiteY4" fmla="*/ 613998 h 5611835"/>
                    <a:gd name="connsiteX5" fmla="*/ 2680350 w 3257428"/>
                    <a:gd name="connsiteY5" fmla="*/ 753244 h 5611835"/>
                    <a:gd name="connsiteX6" fmla="*/ 2679030 w 3257428"/>
                    <a:gd name="connsiteY6" fmla="*/ 761862 h 5611835"/>
                    <a:gd name="connsiteX7" fmla="*/ 2619594 w 3257428"/>
                    <a:gd name="connsiteY7" fmla="*/ 780568 h 5611835"/>
                    <a:gd name="connsiteX8" fmla="*/ 2435306 w 3257428"/>
                    <a:gd name="connsiteY8" fmla="*/ 885688 h 5611835"/>
                    <a:gd name="connsiteX9" fmla="*/ 2301958 w 3257428"/>
                    <a:gd name="connsiteY9" fmla="*/ 1400036 h 5611835"/>
                    <a:gd name="connsiteX10" fmla="*/ 2016206 w 3257428"/>
                    <a:gd name="connsiteY10" fmla="*/ 1847712 h 5611835"/>
                    <a:gd name="connsiteX11" fmla="*/ 2120982 w 3257428"/>
                    <a:gd name="connsiteY11" fmla="*/ 2162036 h 5611835"/>
                    <a:gd name="connsiteX12" fmla="*/ 2082882 w 3257428"/>
                    <a:gd name="connsiteY12" fmla="*/ 2276336 h 5611835"/>
                    <a:gd name="connsiteX13" fmla="*/ 2368630 w 3257428"/>
                    <a:gd name="connsiteY13" fmla="*/ 2362064 h 5611835"/>
                    <a:gd name="connsiteX14" fmla="*/ 2463882 w 3257428"/>
                    <a:gd name="connsiteY14" fmla="*/ 2466836 h 5611835"/>
                    <a:gd name="connsiteX15" fmla="*/ 2835358 w 3257428"/>
                    <a:gd name="connsiteY15" fmla="*/ 2695436 h 5611835"/>
                    <a:gd name="connsiteX16" fmla="*/ 3197306 w 3257428"/>
                    <a:gd name="connsiteY16" fmla="*/ 2819264 h 5611835"/>
                    <a:gd name="connsiteX17" fmla="*/ 3254458 w 3257428"/>
                    <a:gd name="connsiteY17" fmla="*/ 3000236 h 5611835"/>
                    <a:gd name="connsiteX18" fmla="*/ 3168730 w 3257428"/>
                    <a:gd name="connsiteY18" fmla="*/ 3314564 h 5611835"/>
                    <a:gd name="connsiteX19" fmla="*/ 3197306 w 3257428"/>
                    <a:gd name="connsiteY19" fmla="*/ 3457436 h 5611835"/>
                    <a:gd name="connsiteX20" fmla="*/ 3054430 w 3257428"/>
                    <a:gd name="connsiteY20" fmla="*/ 3581264 h 5611835"/>
                    <a:gd name="connsiteX21" fmla="*/ 2540082 w 3257428"/>
                    <a:gd name="connsiteY21" fmla="*/ 3447912 h 5611835"/>
                    <a:gd name="connsiteX22" fmla="*/ 1492330 w 3257428"/>
                    <a:gd name="connsiteY22" fmla="*/ 3828912 h 5611835"/>
                    <a:gd name="connsiteX23" fmla="*/ 1178006 w 3257428"/>
                    <a:gd name="connsiteY23" fmla="*/ 4286112 h 5611835"/>
                    <a:gd name="connsiteX24" fmla="*/ 1158958 w 3257428"/>
                    <a:gd name="connsiteY24" fmla="*/ 4781412 h 5611835"/>
                    <a:gd name="connsiteX25" fmla="*/ 720806 w 3257428"/>
                    <a:gd name="connsiteY25" fmla="*/ 4990960 h 5611835"/>
                    <a:gd name="connsiteX26" fmla="*/ 445158 w 3257428"/>
                    <a:gd name="connsiteY26" fmla="*/ 5559784 h 5611835"/>
                    <a:gd name="connsiteX27" fmla="*/ 432366 w 3257428"/>
                    <a:gd name="connsiteY27" fmla="*/ 5589464 h 5611835"/>
                    <a:gd name="connsiteX28" fmla="*/ 418982 w 3257428"/>
                    <a:gd name="connsiteY28" fmla="*/ 5593716 h 5611835"/>
                    <a:gd name="connsiteX29" fmla="*/ 279482 w 3257428"/>
                    <a:gd name="connsiteY29" fmla="*/ 5606912 h 5611835"/>
                    <a:gd name="connsiteX30" fmla="*/ 19134 w 3257428"/>
                    <a:gd name="connsiteY30" fmla="*/ 5302112 h 5611835"/>
                    <a:gd name="connsiteX31" fmla="*/ 6038 w 3257428"/>
                    <a:gd name="connsiteY31" fmla="*/ 5036456 h 5611835"/>
                    <a:gd name="connsiteX32" fmla="*/ 5298 w 3257428"/>
                    <a:gd name="connsiteY32" fmla="*/ 5031820 h 5611835"/>
                    <a:gd name="connsiteX33" fmla="*/ 18070 w 3257428"/>
                    <a:gd name="connsiteY33" fmla="*/ 5017512 h 5611835"/>
                    <a:gd name="connsiteX34" fmla="*/ 396958 w 3257428"/>
                    <a:gd name="connsiteY34" fmla="*/ 4514712 h 5611835"/>
                    <a:gd name="connsiteX35" fmla="*/ 692234 w 3257428"/>
                    <a:gd name="connsiteY35" fmla="*/ 4428988 h 5611835"/>
                    <a:gd name="connsiteX36" fmla="*/ 701758 w 3257428"/>
                    <a:gd name="connsiteY36" fmla="*/ 3971788 h 5611835"/>
                    <a:gd name="connsiteX37" fmla="*/ 720806 w 3257428"/>
                    <a:gd name="connsiteY37" fmla="*/ 3790812 h 5611835"/>
                    <a:gd name="connsiteX38" fmla="*/ 692234 w 3257428"/>
                    <a:gd name="connsiteY38" fmla="*/ 3619360 h 5611835"/>
                    <a:gd name="connsiteX39" fmla="*/ 806534 w 3257428"/>
                    <a:gd name="connsiteY39" fmla="*/ 3438388 h 5611835"/>
                    <a:gd name="connsiteX40" fmla="*/ 720806 w 3257428"/>
                    <a:gd name="connsiteY40" fmla="*/ 2981188 h 5611835"/>
                    <a:gd name="connsiteX41" fmla="*/ 1082758 w 3257428"/>
                    <a:gd name="connsiteY41" fmla="*/ 2866888 h 5611835"/>
                    <a:gd name="connsiteX42" fmla="*/ 1130382 w 3257428"/>
                    <a:gd name="connsiteY42" fmla="*/ 2704964 h 5611835"/>
                    <a:gd name="connsiteX43" fmla="*/ 635082 w 3257428"/>
                    <a:gd name="connsiteY43" fmla="*/ 2466836 h 5611835"/>
                    <a:gd name="connsiteX44" fmla="*/ 682706 w 3257428"/>
                    <a:gd name="connsiteY44" fmla="*/ 2066788 h 5611835"/>
                    <a:gd name="connsiteX45" fmla="*/ 602342 w 3257428"/>
                    <a:gd name="connsiteY45" fmla="*/ 1896528 h 5611835"/>
                    <a:gd name="connsiteX46" fmla="*/ 589962 w 3257428"/>
                    <a:gd name="connsiteY46" fmla="*/ 1882720 h 5611835"/>
                    <a:gd name="connsiteX47" fmla="*/ 579718 w 3257428"/>
                    <a:gd name="connsiteY47" fmla="*/ 1816756 h 5611835"/>
                    <a:gd name="connsiteX48" fmla="*/ 554574 w 3257428"/>
                    <a:gd name="connsiteY48" fmla="*/ 1716178 h 5611835"/>
                    <a:gd name="connsiteX49" fmla="*/ 577026 w 3257428"/>
                    <a:gd name="connsiteY49" fmla="*/ 1698034 h 5611835"/>
                    <a:gd name="connsiteX50" fmla="*/ 718538 w 3257428"/>
                    <a:gd name="connsiteY50" fmla="*/ 1513884 h 5611835"/>
                    <a:gd name="connsiteX51" fmla="*/ 733054 w 3257428"/>
                    <a:gd name="connsiteY51" fmla="*/ 1310684 h 5611835"/>
                    <a:gd name="connsiteX52" fmla="*/ 1212026 w 3257428"/>
                    <a:gd name="connsiteY52" fmla="*/ 1397768 h 5611835"/>
                    <a:gd name="connsiteX53" fmla="*/ 1647454 w 3257428"/>
                    <a:gd name="connsiteY53" fmla="*/ 1121998 h 5611835"/>
                    <a:gd name="connsiteX54" fmla="*/ 1734538 w 3257428"/>
                    <a:gd name="connsiteY54" fmla="*/ 294684 h 5611835"/>
                    <a:gd name="connsiteX55" fmla="*/ 1647454 w 3257428"/>
                    <a:gd name="connsiteY55" fmla="*/ 62456 h 5611835"/>
                    <a:gd name="connsiteX56" fmla="*/ 1646122 w 3257428"/>
                    <a:gd name="connsiteY56" fmla="*/ 35752 h 5611835"/>
                    <a:gd name="connsiteX57" fmla="*/ 1646786 w 3257428"/>
                    <a:gd name="connsiteY57" fmla="*/ 30126 h 5611835"/>
                    <a:gd name="connsiteX58" fmla="*/ 1691420 w 3257428"/>
                    <a:gd name="connsiteY58" fmla="*/ 22640 h 5611835"/>
                    <a:gd name="connsiteX59" fmla="*/ 1913842 w 3257428"/>
                    <a:gd name="connsiteY59" fmla="*/ 160 h 56118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3257428" h="5611835">
                      <a:moveTo>
                        <a:pt x="1913842" y="160"/>
                      </a:moveTo>
                      <a:cubicBezTo>
                        <a:pt x="1945336" y="-478"/>
                        <a:pt x="1973118" y="770"/>
                        <a:pt x="1995796" y="4398"/>
                      </a:cubicBezTo>
                      <a:cubicBezTo>
                        <a:pt x="2177226" y="33426"/>
                        <a:pt x="2198998" y="246302"/>
                        <a:pt x="2271568" y="294684"/>
                      </a:cubicBezTo>
                      <a:cubicBezTo>
                        <a:pt x="2344138" y="343064"/>
                        <a:pt x="2363492" y="241464"/>
                        <a:pt x="2431226" y="294684"/>
                      </a:cubicBezTo>
                      <a:cubicBezTo>
                        <a:pt x="2498958" y="347902"/>
                        <a:pt x="2644102" y="447084"/>
                        <a:pt x="2677968" y="613998"/>
                      </a:cubicBezTo>
                      <a:cubicBezTo>
                        <a:pt x="2686434" y="655726"/>
                        <a:pt x="2685678" y="702444"/>
                        <a:pt x="2680350" y="753244"/>
                      </a:cubicBezTo>
                      <a:lnTo>
                        <a:pt x="2679030" y="761862"/>
                      </a:lnTo>
                      <a:lnTo>
                        <a:pt x="2619594" y="780568"/>
                      </a:lnTo>
                      <a:cubicBezTo>
                        <a:pt x="2544324" y="808074"/>
                        <a:pt x="2475192" y="845206"/>
                        <a:pt x="2435306" y="885688"/>
                      </a:cubicBezTo>
                      <a:cubicBezTo>
                        <a:pt x="2328946" y="993636"/>
                        <a:pt x="2371806" y="1239700"/>
                        <a:pt x="2301958" y="1400036"/>
                      </a:cubicBezTo>
                      <a:cubicBezTo>
                        <a:pt x="2232106" y="1560376"/>
                        <a:pt x="2046370" y="1720712"/>
                        <a:pt x="2016206" y="1847712"/>
                      </a:cubicBezTo>
                      <a:cubicBezTo>
                        <a:pt x="1986046" y="1974712"/>
                        <a:pt x="2109870" y="2090600"/>
                        <a:pt x="2120982" y="2162036"/>
                      </a:cubicBezTo>
                      <a:cubicBezTo>
                        <a:pt x="2132094" y="2233476"/>
                        <a:pt x="2041606" y="2243000"/>
                        <a:pt x="2082882" y="2276336"/>
                      </a:cubicBezTo>
                      <a:cubicBezTo>
                        <a:pt x="2124158" y="2309676"/>
                        <a:pt x="2305130" y="2330312"/>
                        <a:pt x="2368630" y="2362064"/>
                      </a:cubicBezTo>
                      <a:cubicBezTo>
                        <a:pt x="2432130" y="2393812"/>
                        <a:pt x="2386094" y="2411276"/>
                        <a:pt x="2463882" y="2466836"/>
                      </a:cubicBezTo>
                      <a:cubicBezTo>
                        <a:pt x="2541670" y="2522400"/>
                        <a:pt x="2713118" y="2636700"/>
                        <a:pt x="2835358" y="2695436"/>
                      </a:cubicBezTo>
                      <a:cubicBezTo>
                        <a:pt x="2957594" y="2754176"/>
                        <a:pt x="3127458" y="2768464"/>
                        <a:pt x="3197306" y="2819264"/>
                      </a:cubicBezTo>
                      <a:cubicBezTo>
                        <a:pt x="3267158" y="2870064"/>
                        <a:pt x="3259218" y="2917688"/>
                        <a:pt x="3254458" y="3000236"/>
                      </a:cubicBezTo>
                      <a:cubicBezTo>
                        <a:pt x="3249694" y="3082788"/>
                        <a:pt x="3178258" y="3238364"/>
                        <a:pt x="3168730" y="3314564"/>
                      </a:cubicBezTo>
                      <a:cubicBezTo>
                        <a:pt x="3159206" y="3390764"/>
                        <a:pt x="3216358" y="3412988"/>
                        <a:pt x="3197306" y="3457436"/>
                      </a:cubicBezTo>
                      <a:cubicBezTo>
                        <a:pt x="3178258" y="3501888"/>
                        <a:pt x="3163970" y="3582848"/>
                        <a:pt x="3054430" y="3581264"/>
                      </a:cubicBezTo>
                      <a:cubicBezTo>
                        <a:pt x="2944894" y="3579676"/>
                        <a:pt x="2800430" y="3406636"/>
                        <a:pt x="2540082" y="3447912"/>
                      </a:cubicBezTo>
                      <a:cubicBezTo>
                        <a:pt x="2279730" y="3489188"/>
                        <a:pt x="1719342" y="3689212"/>
                        <a:pt x="1492330" y="3828912"/>
                      </a:cubicBezTo>
                      <a:cubicBezTo>
                        <a:pt x="1265318" y="3968612"/>
                        <a:pt x="1233570" y="4127360"/>
                        <a:pt x="1178006" y="4286112"/>
                      </a:cubicBezTo>
                      <a:cubicBezTo>
                        <a:pt x="1122446" y="4444864"/>
                        <a:pt x="1235158" y="4663936"/>
                        <a:pt x="1158958" y="4781412"/>
                      </a:cubicBezTo>
                      <a:cubicBezTo>
                        <a:pt x="1082758" y="4898888"/>
                        <a:pt x="938294" y="4697276"/>
                        <a:pt x="720806" y="4990960"/>
                      </a:cubicBezTo>
                      <a:cubicBezTo>
                        <a:pt x="639250" y="5101092"/>
                        <a:pt x="547202" y="5319500"/>
                        <a:pt x="445158" y="5559784"/>
                      </a:cubicBezTo>
                      <a:lnTo>
                        <a:pt x="432366" y="5589464"/>
                      </a:lnTo>
                      <a:lnTo>
                        <a:pt x="418982" y="5593716"/>
                      </a:lnTo>
                      <a:cubicBezTo>
                        <a:pt x="362894" y="5609492"/>
                        <a:pt x="313086" y="5617760"/>
                        <a:pt x="279482" y="5606912"/>
                      </a:cubicBezTo>
                      <a:cubicBezTo>
                        <a:pt x="145074" y="5563520"/>
                        <a:pt x="67814" y="5406888"/>
                        <a:pt x="19134" y="5302112"/>
                      </a:cubicBezTo>
                      <a:cubicBezTo>
                        <a:pt x="-17378" y="5223528"/>
                        <a:pt x="10402" y="5110420"/>
                        <a:pt x="6038" y="5036456"/>
                      </a:cubicBezTo>
                      <a:lnTo>
                        <a:pt x="5298" y="5031820"/>
                      </a:lnTo>
                      <a:lnTo>
                        <a:pt x="18070" y="5017512"/>
                      </a:lnTo>
                      <a:cubicBezTo>
                        <a:pt x="189638" y="4812840"/>
                        <a:pt x="287222" y="4613336"/>
                        <a:pt x="396958" y="4514712"/>
                      </a:cubicBezTo>
                      <a:cubicBezTo>
                        <a:pt x="522370" y="4402000"/>
                        <a:pt x="641434" y="4519472"/>
                        <a:pt x="692234" y="4428988"/>
                      </a:cubicBezTo>
                      <a:cubicBezTo>
                        <a:pt x="743034" y="4338500"/>
                        <a:pt x="696994" y="4078152"/>
                        <a:pt x="701758" y="3971788"/>
                      </a:cubicBezTo>
                      <a:cubicBezTo>
                        <a:pt x="706522" y="3865424"/>
                        <a:pt x="722394" y="3849548"/>
                        <a:pt x="720806" y="3790812"/>
                      </a:cubicBezTo>
                      <a:cubicBezTo>
                        <a:pt x="719222" y="3732076"/>
                        <a:pt x="677946" y="3678100"/>
                        <a:pt x="692234" y="3619360"/>
                      </a:cubicBezTo>
                      <a:cubicBezTo>
                        <a:pt x="706522" y="3560624"/>
                        <a:pt x="801770" y="3544752"/>
                        <a:pt x="806534" y="3438388"/>
                      </a:cubicBezTo>
                      <a:cubicBezTo>
                        <a:pt x="811294" y="3332024"/>
                        <a:pt x="674770" y="3076436"/>
                        <a:pt x="720806" y="2981188"/>
                      </a:cubicBezTo>
                      <a:cubicBezTo>
                        <a:pt x="766846" y="2885936"/>
                        <a:pt x="1014494" y="2912924"/>
                        <a:pt x="1082758" y="2866888"/>
                      </a:cubicBezTo>
                      <a:cubicBezTo>
                        <a:pt x="1151018" y="2820852"/>
                        <a:pt x="1204994" y="2771636"/>
                        <a:pt x="1130382" y="2704964"/>
                      </a:cubicBezTo>
                      <a:cubicBezTo>
                        <a:pt x="1055770" y="2638288"/>
                        <a:pt x="709694" y="2573200"/>
                        <a:pt x="635082" y="2466836"/>
                      </a:cubicBezTo>
                      <a:cubicBezTo>
                        <a:pt x="560470" y="2360476"/>
                        <a:pt x="716046" y="2187436"/>
                        <a:pt x="682706" y="2066788"/>
                      </a:cubicBezTo>
                      <a:cubicBezTo>
                        <a:pt x="666038" y="2006464"/>
                        <a:pt x="641434" y="1950108"/>
                        <a:pt x="602342" y="1896528"/>
                      </a:cubicBezTo>
                      <a:lnTo>
                        <a:pt x="589962" y="1882720"/>
                      </a:lnTo>
                      <a:lnTo>
                        <a:pt x="579718" y="1816756"/>
                      </a:lnTo>
                      <a:lnTo>
                        <a:pt x="554574" y="1716178"/>
                      </a:lnTo>
                      <a:lnTo>
                        <a:pt x="577026" y="1698034"/>
                      </a:lnTo>
                      <a:cubicBezTo>
                        <a:pt x="641130" y="1634836"/>
                        <a:pt x="682254" y="1551380"/>
                        <a:pt x="718538" y="1513884"/>
                      </a:cubicBezTo>
                      <a:cubicBezTo>
                        <a:pt x="791110" y="1438892"/>
                        <a:pt x="650806" y="1330036"/>
                        <a:pt x="733054" y="1310684"/>
                      </a:cubicBezTo>
                      <a:cubicBezTo>
                        <a:pt x="815302" y="1291332"/>
                        <a:pt x="1059626" y="1429216"/>
                        <a:pt x="1212026" y="1397768"/>
                      </a:cubicBezTo>
                      <a:cubicBezTo>
                        <a:pt x="1364426" y="1366322"/>
                        <a:pt x="1560366" y="1305846"/>
                        <a:pt x="1647454" y="1121998"/>
                      </a:cubicBezTo>
                      <a:cubicBezTo>
                        <a:pt x="1734538" y="938150"/>
                        <a:pt x="1734538" y="471272"/>
                        <a:pt x="1734538" y="294684"/>
                      </a:cubicBezTo>
                      <a:cubicBezTo>
                        <a:pt x="1734538" y="118092"/>
                        <a:pt x="1657130" y="144702"/>
                        <a:pt x="1647454" y="62456"/>
                      </a:cubicBezTo>
                      <a:cubicBezTo>
                        <a:pt x="1646244" y="52176"/>
                        <a:pt x="1645866" y="43482"/>
                        <a:pt x="1646122" y="35752"/>
                      </a:cubicBezTo>
                      <a:lnTo>
                        <a:pt x="1646786" y="30126"/>
                      </a:lnTo>
                      <a:lnTo>
                        <a:pt x="1691420" y="22640"/>
                      </a:lnTo>
                      <a:cubicBezTo>
                        <a:pt x="1773006" y="10252"/>
                        <a:pt x="1850850" y="1436"/>
                        <a:pt x="1913842" y="16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6" name="フリーフォーム: 図形 1995">
                  <a:extLst>
                    <a:ext uri="{FF2B5EF4-FFF2-40B4-BE49-F238E27FC236}">
                      <a16:creationId xmlns:a16="http://schemas.microsoft.com/office/drawing/2014/main" id="{F3BFFD56-642E-597A-F2ED-ACB2D0E0C8FD}"/>
                    </a:ext>
                  </a:extLst>
                </p:cNvPr>
                <p:cNvSpPr/>
                <p:nvPr/>
              </p:nvSpPr>
              <p:spPr>
                <a:xfrm>
                  <a:off x="32438909" y="23607132"/>
                  <a:ext cx="2965249" cy="2651025"/>
                </a:xfrm>
                <a:custGeom>
                  <a:avLst/>
                  <a:gdLst>
                    <a:gd name="connsiteX0" fmla="*/ 811403 w 2965249"/>
                    <a:gd name="connsiteY0" fmla="*/ 0 h 2651025"/>
                    <a:gd name="connsiteX1" fmla="*/ 809691 w 2965249"/>
                    <a:gd name="connsiteY1" fmla="*/ 14868 h 2651025"/>
                    <a:gd name="connsiteX2" fmla="*/ 669991 w 2965249"/>
                    <a:gd name="connsiteY2" fmla="*/ 383168 h 2651025"/>
                    <a:gd name="connsiteX3" fmla="*/ 1000191 w 2965249"/>
                    <a:gd name="connsiteY3" fmla="*/ 738768 h 2651025"/>
                    <a:gd name="connsiteX4" fmla="*/ 1838391 w 2965249"/>
                    <a:gd name="connsiteY4" fmla="*/ 738768 h 2651025"/>
                    <a:gd name="connsiteX5" fmla="*/ 1952691 w 2965249"/>
                    <a:gd name="connsiteY5" fmla="*/ 370468 h 2651025"/>
                    <a:gd name="connsiteX6" fmla="*/ 1978091 w 2965249"/>
                    <a:gd name="connsiteY6" fmla="*/ 154568 h 2651025"/>
                    <a:gd name="connsiteX7" fmla="*/ 2577867 w 2965249"/>
                    <a:gd name="connsiteY7" fmla="*/ 25398 h 2651025"/>
                    <a:gd name="connsiteX8" fmla="*/ 2685235 w 2965249"/>
                    <a:gd name="connsiteY8" fmla="*/ 1172 h 2651025"/>
                    <a:gd name="connsiteX9" fmla="*/ 2731815 w 2965249"/>
                    <a:gd name="connsiteY9" fmla="*/ 67142 h 2651025"/>
                    <a:gd name="connsiteX10" fmla="*/ 2801779 w 2965249"/>
                    <a:gd name="connsiteY10" fmla="*/ 196296 h 2651025"/>
                    <a:gd name="connsiteX11" fmla="*/ 2932403 w 2965249"/>
                    <a:gd name="connsiteY11" fmla="*/ 733324 h 2651025"/>
                    <a:gd name="connsiteX12" fmla="*/ 2917891 w 2965249"/>
                    <a:gd name="connsiteY12" fmla="*/ 1430012 h 2651025"/>
                    <a:gd name="connsiteX13" fmla="*/ 2424403 w 2965249"/>
                    <a:gd name="connsiteY13" fmla="*/ 2228296 h 2651025"/>
                    <a:gd name="connsiteX14" fmla="*/ 1611603 w 2965249"/>
                    <a:gd name="connsiteY14" fmla="*/ 1908982 h 2651025"/>
                    <a:gd name="connsiteX15" fmla="*/ 885891 w 2965249"/>
                    <a:gd name="connsiteY15" fmla="*/ 2170240 h 2651025"/>
                    <a:gd name="connsiteX16" fmla="*/ 624635 w 2965249"/>
                    <a:gd name="connsiteY16" fmla="*/ 2649212 h 2651025"/>
                    <a:gd name="connsiteX17" fmla="*/ 261777 w 2965249"/>
                    <a:gd name="connsiteY17" fmla="*/ 2344412 h 2651025"/>
                    <a:gd name="connsiteX18" fmla="*/ 81695 w 2965249"/>
                    <a:gd name="connsiteY18" fmla="*/ 2467172 h 2651025"/>
                    <a:gd name="connsiteX19" fmla="*/ 24153 w 2965249"/>
                    <a:gd name="connsiteY19" fmla="*/ 2525658 h 2651025"/>
                    <a:gd name="connsiteX20" fmla="*/ 12767 w 2965249"/>
                    <a:gd name="connsiteY20" fmla="*/ 2481844 h 2651025"/>
                    <a:gd name="connsiteX21" fmla="*/ 22291 w 2965249"/>
                    <a:gd name="connsiteY21" fmla="*/ 1757944 h 2651025"/>
                    <a:gd name="connsiteX22" fmla="*/ 117543 w 2965249"/>
                    <a:gd name="connsiteY22" fmla="*/ 1224544 h 2651025"/>
                    <a:gd name="connsiteX23" fmla="*/ 69915 w 2965249"/>
                    <a:gd name="connsiteY23" fmla="*/ 976892 h 2651025"/>
                    <a:gd name="connsiteX24" fmla="*/ 165167 w 2965249"/>
                    <a:gd name="connsiteY24" fmla="*/ 824492 h 2651025"/>
                    <a:gd name="connsiteX25" fmla="*/ 317567 w 2965249"/>
                    <a:gd name="connsiteY25" fmla="*/ 291092 h 2651025"/>
                    <a:gd name="connsiteX26" fmla="*/ 489015 w 2965249"/>
                    <a:gd name="connsiteY26" fmla="*/ 91068 h 2651025"/>
                    <a:gd name="connsiteX27" fmla="*/ 770003 w 2965249"/>
                    <a:gd name="connsiteY27" fmla="*/ 11296 h 2651025"/>
                    <a:gd name="connsiteX28" fmla="*/ 811403 w 2965249"/>
                    <a:gd name="connsiteY28" fmla="*/ 0 h 265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2965249" h="2651025">
                      <a:moveTo>
                        <a:pt x="811403" y="0"/>
                      </a:moveTo>
                      <a:lnTo>
                        <a:pt x="809691" y="14868"/>
                      </a:lnTo>
                      <a:cubicBezTo>
                        <a:pt x="788523" y="118584"/>
                        <a:pt x="638239" y="262520"/>
                        <a:pt x="669991" y="383168"/>
                      </a:cubicBezTo>
                      <a:cubicBezTo>
                        <a:pt x="701739" y="503820"/>
                        <a:pt x="805459" y="679500"/>
                        <a:pt x="1000191" y="738768"/>
                      </a:cubicBezTo>
                      <a:cubicBezTo>
                        <a:pt x="1194923" y="798036"/>
                        <a:pt x="1679643" y="800152"/>
                        <a:pt x="1838391" y="738768"/>
                      </a:cubicBezTo>
                      <a:cubicBezTo>
                        <a:pt x="1997139" y="677384"/>
                        <a:pt x="1929407" y="467836"/>
                        <a:pt x="1952691" y="370468"/>
                      </a:cubicBezTo>
                      <a:cubicBezTo>
                        <a:pt x="1975975" y="273100"/>
                        <a:pt x="1802407" y="232884"/>
                        <a:pt x="1978091" y="154568"/>
                      </a:cubicBezTo>
                      <a:cubicBezTo>
                        <a:pt x="2087895" y="105620"/>
                        <a:pt x="2329159" y="76516"/>
                        <a:pt x="2577867" y="25398"/>
                      </a:cubicBezTo>
                      <a:lnTo>
                        <a:pt x="2685235" y="1172"/>
                      </a:lnTo>
                      <a:lnTo>
                        <a:pt x="2731815" y="67142"/>
                      </a:lnTo>
                      <a:cubicBezTo>
                        <a:pt x="2759899" y="109060"/>
                        <a:pt x="2784843" y="151544"/>
                        <a:pt x="2801779" y="196296"/>
                      </a:cubicBezTo>
                      <a:cubicBezTo>
                        <a:pt x="2869511" y="375308"/>
                        <a:pt x="2913051" y="527706"/>
                        <a:pt x="2932403" y="733324"/>
                      </a:cubicBezTo>
                      <a:cubicBezTo>
                        <a:pt x="2951755" y="938944"/>
                        <a:pt x="3002559" y="1180848"/>
                        <a:pt x="2917891" y="1430012"/>
                      </a:cubicBezTo>
                      <a:cubicBezTo>
                        <a:pt x="2833223" y="1679172"/>
                        <a:pt x="2642119" y="2148468"/>
                        <a:pt x="2424403" y="2228296"/>
                      </a:cubicBezTo>
                      <a:cubicBezTo>
                        <a:pt x="2206691" y="2308124"/>
                        <a:pt x="1868023" y="1918658"/>
                        <a:pt x="1611603" y="1908982"/>
                      </a:cubicBezTo>
                      <a:cubicBezTo>
                        <a:pt x="1355187" y="1899306"/>
                        <a:pt x="1050387" y="2046868"/>
                        <a:pt x="885891" y="2170240"/>
                      </a:cubicBezTo>
                      <a:cubicBezTo>
                        <a:pt x="721395" y="2293610"/>
                        <a:pt x="728653" y="2620182"/>
                        <a:pt x="624635" y="2649212"/>
                      </a:cubicBezTo>
                      <a:cubicBezTo>
                        <a:pt x="520615" y="2678240"/>
                        <a:pt x="419015" y="2349248"/>
                        <a:pt x="261777" y="2344412"/>
                      </a:cubicBezTo>
                      <a:cubicBezTo>
                        <a:pt x="202813" y="2342596"/>
                        <a:pt x="145209" y="2400994"/>
                        <a:pt x="81695" y="2467172"/>
                      </a:cubicBezTo>
                      <a:lnTo>
                        <a:pt x="24153" y="2525658"/>
                      </a:lnTo>
                      <a:lnTo>
                        <a:pt x="12767" y="2481844"/>
                      </a:lnTo>
                      <a:cubicBezTo>
                        <a:pt x="-12633" y="2311980"/>
                        <a:pt x="4831" y="1967492"/>
                        <a:pt x="22291" y="1757944"/>
                      </a:cubicBezTo>
                      <a:cubicBezTo>
                        <a:pt x="39755" y="1548392"/>
                        <a:pt x="109603" y="1354720"/>
                        <a:pt x="117543" y="1224544"/>
                      </a:cubicBezTo>
                      <a:cubicBezTo>
                        <a:pt x="125479" y="1094368"/>
                        <a:pt x="61979" y="1043568"/>
                        <a:pt x="69915" y="976892"/>
                      </a:cubicBezTo>
                      <a:cubicBezTo>
                        <a:pt x="77855" y="910220"/>
                        <a:pt x="123891" y="938792"/>
                        <a:pt x="165167" y="824492"/>
                      </a:cubicBezTo>
                      <a:cubicBezTo>
                        <a:pt x="206443" y="710192"/>
                        <a:pt x="263591" y="413332"/>
                        <a:pt x="317567" y="291092"/>
                      </a:cubicBezTo>
                      <a:cubicBezTo>
                        <a:pt x="371543" y="168856"/>
                        <a:pt x="344555" y="165680"/>
                        <a:pt x="489015" y="91068"/>
                      </a:cubicBezTo>
                      <a:cubicBezTo>
                        <a:pt x="561247" y="53764"/>
                        <a:pt x="654515" y="39872"/>
                        <a:pt x="770003" y="11296"/>
                      </a:cubicBezTo>
                      <a:lnTo>
                        <a:pt x="811403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7" name="フリーフォーム: 図形 1996">
                  <a:extLst>
                    <a:ext uri="{FF2B5EF4-FFF2-40B4-BE49-F238E27FC236}">
                      <a16:creationId xmlns:a16="http://schemas.microsoft.com/office/drawing/2014/main" id="{E7615593-3AB4-7C85-4579-6AA56BE45726}"/>
                    </a:ext>
                  </a:extLst>
                </p:cNvPr>
                <p:cNvSpPr/>
                <p:nvPr/>
              </p:nvSpPr>
              <p:spPr>
                <a:xfrm>
                  <a:off x="32076038" y="29534745"/>
                  <a:ext cx="3614238" cy="3126703"/>
                </a:xfrm>
                <a:custGeom>
                  <a:avLst/>
                  <a:gdLst>
                    <a:gd name="connsiteX0" fmla="*/ 923778 w 3614238"/>
                    <a:gd name="connsiteY0" fmla="*/ 1515 h 3126703"/>
                    <a:gd name="connsiteX1" fmla="*/ 958476 w 3614238"/>
                    <a:gd name="connsiteY1" fmla="*/ 1827 h 3126703"/>
                    <a:gd name="connsiteX2" fmla="*/ 1234248 w 3614238"/>
                    <a:gd name="connsiteY2" fmla="*/ 263083 h 3126703"/>
                    <a:gd name="connsiteX3" fmla="*/ 1611618 w 3614238"/>
                    <a:gd name="connsiteY3" fmla="*/ 524341 h 3126703"/>
                    <a:gd name="connsiteX4" fmla="*/ 1901906 w 3614238"/>
                    <a:gd name="connsiteY4" fmla="*/ 437255 h 3126703"/>
                    <a:gd name="connsiteX5" fmla="*/ 2235734 w 3614238"/>
                    <a:gd name="connsiteY5" fmla="*/ 669483 h 3126703"/>
                    <a:gd name="connsiteX6" fmla="*/ 2729218 w 3614238"/>
                    <a:gd name="connsiteY6" fmla="*/ 437255 h 3126703"/>
                    <a:gd name="connsiteX7" fmla="*/ 2830818 w 3614238"/>
                    <a:gd name="connsiteY7" fmla="*/ 756569 h 3126703"/>
                    <a:gd name="connsiteX8" fmla="*/ 3266250 w 3614238"/>
                    <a:gd name="connsiteY8" fmla="*/ 640455 h 3126703"/>
                    <a:gd name="connsiteX9" fmla="*/ 3506074 w 3614238"/>
                    <a:gd name="connsiteY9" fmla="*/ 674359 h 3126703"/>
                    <a:gd name="connsiteX10" fmla="*/ 3614238 w 3614238"/>
                    <a:gd name="connsiteY10" fmla="*/ 689339 h 3126703"/>
                    <a:gd name="connsiteX11" fmla="*/ 3567274 w 3614238"/>
                    <a:gd name="connsiteY11" fmla="*/ 722715 h 3126703"/>
                    <a:gd name="connsiteX12" fmla="*/ 3528410 w 3614238"/>
                    <a:gd name="connsiteY12" fmla="*/ 754755 h 3126703"/>
                    <a:gd name="connsiteX13" fmla="*/ 3404586 w 3614238"/>
                    <a:gd name="connsiteY13" fmla="*/ 1164331 h 3126703"/>
                    <a:gd name="connsiteX14" fmla="*/ 3147410 w 3614238"/>
                    <a:gd name="connsiteY14" fmla="*/ 1631055 h 3126703"/>
                    <a:gd name="connsiteX15" fmla="*/ 2766410 w 3614238"/>
                    <a:gd name="connsiteY15" fmla="*/ 2078731 h 3126703"/>
                    <a:gd name="connsiteX16" fmla="*/ 2480662 w 3614238"/>
                    <a:gd name="connsiteY16" fmla="*/ 2402579 h 3126703"/>
                    <a:gd name="connsiteX17" fmla="*/ 2495322 w 3614238"/>
                    <a:gd name="connsiteY17" fmla="*/ 2676871 h 3126703"/>
                    <a:gd name="connsiteX18" fmla="*/ 2502922 w 3614238"/>
                    <a:gd name="connsiteY18" fmla="*/ 2749811 h 3126703"/>
                    <a:gd name="connsiteX19" fmla="*/ 2438398 w 3614238"/>
                    <a:gd name="connsiteY19" fmla="*/ 2762151 h 3126703"/>
                    <a:gd name="connsiteX20" fmla="*/ 2042514 w 3614238"/>
                    <a:gd name="connsiteY20" fmla="*/ 2859779 h 3126703"/>
                    <a:gd name="connsiteX21" fmla="*/ 1128110 w 3614238"/>
                    <a:gd name="connsiteY21" fmla="*/ 3126479 h 3126703"/>
                    <a:gd name="connsiteX22" fmla="*/ 1213838 w 3614238"/>
                    <a:gd name="connsiteY22" fmla="*/ 2812155 h 3126703"/>
                    <a:gd name="connsiteX23" fmla="*/ 1471010 w 3614238"/>
                    <a:gd name="connsiteY23" fmla="*/ 2831207 h 3126703"/>
                    <a:gd name="connsiteX24" fmla="*/ 1728186 w 3614238"/>
                    <a:gd name="connsiteY24" fmla="*/ 2726431 h 3126703"/>
                    <a:gd name="connsiteX25" fmla="*/ 1842486 w 3614238"/>
                    <a:gd name="connsiteY25" fmla="*/ 2583555 h 3126703"/>
                    <a:gd name="connsiteX26" fmla="*/ 2004410 w 3614238"/>
                    <a:gd name="connsiteY26" fmla="*/ 2516879 h 3126703"/>
                    <a:gd name="connsiteX27" fmla="*/ 2004410 w 3614238"/>
                    <a:gd name="connsiteY27" fmla="*/ 2307331 h 3126703"/>
                    <a:gd name="connsiteX28" fmla="*/ 1680562 w 3614238"/>
                    <a:gd name="connsiteY28" fmla="*/ 2183507 h 3126703"/>
                    <a:gd name="connsiteX29" fmla="*/ 1537686 w 3614238"/>
                    <a:gd name="connsiteY29" fmla="*/ 2278755 h 3126703"/>
                    <a:gd name="connsiteX30" fmla="*/ 1223362 w 3614238"/>
                    <a:gd name="connsiteY30" fmla="*/ 2288279 h 3126703"/>
                    <a:gd name="connsiteX31" fmla="*/ 851886 w 3614238"/>
                    <a:gd name="connsiteY31" fmla="*/ 2164455 h 3126703"/>
                    <a:gd name="connsiteX32" fmla="*/ 813786 w 3614238"/>
                    <a:gd name="connsiteY32" fmla="*/ 2364479 h 3126703"/>
                    <a:gd name="connsiteX33" fmla="*/ 966186 w 3614238"/>
                    <a:gd name="connsiteY33" fmla="*/ 2516879 h 3126703"/>
                    <a:gd name="connsiteX34" fmla="*/ 966186 w 3614238"/>
                    <a:gd name="connsiteY34" fmla="*/ 2631179 h 3126703"/>
                    <a:gd name="connsiteX35" fmla="*/ 537562 w 3614238"/>
                    <a:gd name="connsiteY35" fmla="*/ 2421631 h 3126703"/>
                    <a:gd name="connsiteX36" fmla="*/ 585186 w 3614238"/>
                    <a:gd name="connsiteY36" fmla="*/ 2031107 h 3126703"/>
                    <a:gd name="connsiteX37" fmla="*/ 480410 w 3614238"/>
                    <a:gd name="connsiteY37" fmla="*/ 1859655 h 3126703"/>
                    <a:gd name="connsiteX38" fmla="*/ 480410 w 3614238"/>
                    <a:gd name="connsiteY38" fmla="*/ 1373879 h 3126703"/>
                    <a:gd name="connsiteX39" fmla="*/ 236334 w 3614238"/>
                    <a:gd name="connsiteY39" fmla="*/ 1378047 h 3126703"/>
                    <a:gd name="connsiteX40" fmla="*/ 219310 w 3614238"/>
                    <a:gd name="connsiteY40" fmla="*/ 1383407 h 3126703"/>
                    <a:gd name="connsiteX41" fmla="*/ 220630 w 3614238"/>
                    <a:gd name="connsiteY41" fmla="*/ 1374787 h 3126703"/>
                    <a:gd name="connsiteX42" fmla="*/ 218248 w 3614238"/>
                    <a:gd name="connsiteY42" fmla="*/ 1235543 h 3126703"/>
                    <a:gd name="connsiteX43" fmla="*/ 33870 w 3614238"/>
                    <a:gd name="connsiteY43" fmla="*/ 965099 h 3126703"/>
                    <a:gd name="connsiteX44" fmla="*/ 0 w 3614238"/>
                    <a:gd name="connsiteY44" fmla="*/ 938557 h 3126703"/>
                    <a:gd name="connsiteX45" fmla="*/ 13234 w 3614238"/>
                    <a:gd name="connsiteY45" fmla="*/ 864745 h 3126703"/>
                    <a:gd name="connsiteX46" fmla="*/ 247276 w 3614238"/>
                    <a:gd name="connsiteY46" fmla="*/ 146969 h 3126703"/>
                    <a:gd name="connsiteX47" fmla="*/ 668190 w 3614238"/>
                    <a:gd name="connsiteY47" fmla="*/ 146969 h 3126703"/>
                    <a:gd name="connsiteX48" fmla="*/ 923778 w 3614238"/>
                    <a:gd name="connsiteY48" fmla="*/ 1515 h 31267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614238" h="3126703">
                      <a:moveTo>
                        <a:pt x="923778" y="1515"/>
                      </a:moveTo>
                      <a:cubicBezTo>
                        <a:pt x="935156" y="-517"/>
                        <a:pt x="946684" y="-593"/>
                        <a:pt x="958476" y="1827"/>
                      </a:cubicBezTo>
                      <a:cubicBezTo>
                        <a:pt x="1052818" y="21179"/>
                        <a:pt x="1125390" y="175999"/>
                        <a:pt x="1234248" y="263083"/>
                      </a:cubicBezTo>
                      <a:cubicBezTo>
                        <a:pt x="1343106" y="350171"/>
                        <a:pt x="1500342" y="495311"/>
                        <a:pt x="1611618" y="524341"/>
                      </a:cubicBezTo>
                      <a:cubicBezTo>
                        <a:pt x="1722894" y="553371"/>
                        <a:pt x="1797886" y="413065"/>
                        <a:pt x="1901906" y="437255"/>
                      </a:cubicBezTo>
                      <a:cubicBezTo>
                        <a:pt x="2005922" y="461445"/>
                        <a:pt x="2097846" y="669483"/>
                        <a:pt x="2235734" y="669483"/>
                      </a:cubicBezTo>
                      <a:cubicBezTo>
                        <a:pt x="2373618" y="669483"/>
                        <a:pt x="2630038" y="422741"/>
                        <a:pt x="2729218" y="437255"/>
                      </a:cubicBezTo>
                      <a:cubicBezTo>
                        <a:pt x="2828402" y="451769"/>
                        <a:pt x="2741314" y="722703"/>
                        <a:pt x="2830818" y="756569"/>
                      </a:cubicBezTo>
                      <a:cubicBezTo>
                        <a:pt x="2920322" y="790435"/>
                        <a:pt x="3026762" y="584817"/>
                        <a:pt x="3266250" y="640455"/>
                      </a:cubicBezTo>
                      <a:cubicBezTo>
                        <a:pt x="3326122" y="654365"/>
                        <a:pt x="3410786" y="662831"/>
                        <a:pt x="3506074" y="674359"/>
                      </a:cubicBezTo>
                      <a:lnTo>
                        <a:pt x="3614238" y="689339"/>
                      </a:lnTo>
                      <a:lnTo>
                        <a:pt x="3567274" y="722715"/>
                      </a:lnTo>
                      <a:cubicBezTo>
                        <a:pt x="3552750" y="733739"/>
                        <a:pt x="3539722" y="744437"/>
                        <a:pt x="3528410" y="754755"/>
                      </a:cubicBezTo>
                      <a:cubicBezTo>
                        <a:pt x="3347438" y="919855"/>
                        <a:pt x="3468086" y="1018279"/>
                        <a:pt x="3404586" y="1164331"/>
                      </a:cubicBezTo>
                      <a:cubicBezTo>
                        <a:pt x="3341086" y="1310379"/>
                        <a:pt x="3253774" y="1478655"/>
                        <a:pt x="3147410" y="1631055"/>
                      </a:cubicBezTo>
                      <a:cubicBezTo>
                        <a:pt x="3041050" y="1783455"/>
                        <a:pt x="2877538" y="1950143"/>
                        <a:pt x="2766410" y="2078731"/>
                      </a:cubicBezTo>
                      <a:cubicBezTo>
                        <a:pt x="2655286" y="2207319"/>
                        <a:pt x="2474314" y="2127943"/>
                        <a:pt x="2480662" y="2402579"/>
                      </a:cubicBezTo>
                      <a:cubicBezTo>
                        <a:pt x="2482250" y="2471239"/>
                        <a:pt x="2486118" y="2566787"/>
                        <a:pt x="2495322" y="2676871"/>
                      </a:cubicBezTo>
                      <a:lnTo>
                        <a:pt x="2502922" y="2749811"/>
                      </a:lnTo>
                      <a:lnTo>
                        <a:pt x="2438398" y="2762151"/>
                      </a:lnTo>
                      <a:cubicBezTo>
                        <a:pt x="2312786" y="2789931"/>
                        <a:pt x="2182214" y="2824855"/>
                        <a:pt x="2042514" y="2859779"/>
                      </a:cubicBezTo>
                      <a:cubicBezTo>
                        <a:pt x="1763114" y="2929631"/>
                        <a:pt x="1266222" y="3134419"/>
                        <a:pt x="1128110" y="3126479"/>
                      </a:cubicBezTo>
                      <a:cubicBezTo>
                        <a:pt x="989998" y="3118543"/>
                        <a:pt x="1156686" y="2861367"/>
                        <a:pt x="1213838" y="2812155"/>
                      </a:cubicBezTo>
                      <a:cubicBezTo>
                        <a:pt x="1270986" y="2762943"/>
                        <a:pt x="1385286" y="2845495"/>
                        <a:pt x="1471010" y="2831207"/>
                      </a:cubicBezTo>
                      <a:cubicBezTo>
                        <a:pt x="1556738" y="2816919"/>
                        <a:pt x="1666274" y="2767707"/>
                        <a:pt x="1728186" y="2726431"/>
                      </a:cubicBezTo>
                      <a:cubicBezTo>
                        <a:pt x="1790098" y="2685155"/>
                        <a:pt x="1796450" y="2618479"/>
                        <a:pt x="1842486" y="2583555"/>
                      </a:cubicBezTo>
                      <a:cubicBezTo>
                        <a:pt x="1888522" y="2548631"/>
                        <a:pt x="1977426" y="2562919"/>
                        <a:pt x="2004410" y="2516879"/>
                      </a:cubicBezTo>
                      <a:cubicBezTo>
                        <a:pt x="2031402" y="2470843"/>
                        <a:pt x="2058386" y="2362891"/>
                        <a:pt x="2004410" y="2307331"/>
                      </a:cubicBezTo>
                      <a:cubicBezTo>
                        <a:pt x="1950438" y="2251767"/>
                        <a:pt x="1758350" y="2188267"/>
                        <a:pt x="1680562" y="2183507"/>
                      </a:cubicBezTo>
                      <a:cubicBezTo>
                        <a:pt x="1602774" y="2178743"/>
                        <a:pt x="1613886" y="2261295"/>
                        <a:pt x="1537686" y="2278755"/>
                      </a:cubicBezTo>
                      <a:cubicBezTo>
                        <a:pt x="1461486" y="2296219"/>
                        <a:pt x="1337662" y="2307331"/>
                        <a:pt x="1223362" y="2288279"/>
                      </a:cubicBezTo>
                      <a:cubicBezTo>
                        <a:pt x="1109062" y="2269231"/>
                        <a:pt x="920150" y="2151755"/>
                        <a:pt x="851886" y="2164455"/>
                      </a:cubicBezTo>
                      <a:cubicBezTo>
                        <a:pt x="783622" y="2177155"/>
                        <a:pt x="794738" y="2305743"/>
                        <a:pt x="813786" y="2364479"/>
                      </a:cubicBezTo>
                      <a:cubicBezTo>
                        <a:pt x="832838" y="2423219"/>
                        <a:pt x="940786" y="2472431"/>
                        <a:pt x="966186" y="2516879"/>
                      </a:cubicBezTo>
                      <a:cubicBezTo>
                        <a:pt x="991586" y="2561331"/>
                        <a:pt x="1037622" y="2647055"/>
                        <a:pt x="966186" y="2631179"/>
                      </a:cubicBezTo>
                      <a:cubicBezTo>
                        <a:pt x="894750" y="2615307"/>
                        <a:pt x="601062" y="2521643"/>
                        <a:pt x="537562" y="2421631"/>
                      </a:cubicBezTo>
                      <a:cubicBezTo>
                        <a:pt x="474062" y="2321619"/>
                        <a:pt x="594710" y="2124767"/>
                        <a:pt x="585186" y="2031107"/>
                      </a:cubicBezTo>
                      <a:cubicBezTo>
                        <a:pt x="575662" y="1937443"/>
                        <a:pt x="497874" y="1969195"/>
                        <a:pt x="480410" y="1859655"/>
                      </a:cubicBezTo>
                      <a:cubicBezTo>
                        <a:pt x="462950" y="1750119"/>
                        <a:pt x="564550" y="1432619"/>
                        <a:pt x="480410" y="1373879"/>
                      </a:cubicBezTo>
                      <a:cubicBezTo>
                        <a:pt x="438342" y="1344511"/>
                        <a:pt x="338726" y="1350863"/>
                        <a:pt x="236334" y="1378047"/>
                      </a:cubicBezTo>
                      <a:lnTo>
                        <a:pt x="219310" y="1383407"/>
                      </a:lnTo>
                      <a:lnTo>
                        <a:pt x="220630" y="1374787"/>
                      </a:lnTo>
                      <a:cubicBezTo>
                        <a:pt x="225958" y="1323987"/>
                        <a:pt x="226714" y="1277271"/>
                        <a:pt x="218248" y="1235543"/>
                      </a:cubicBezTo>
                      <a:cubicBezTo>
                        <a:pt x="192848" y="1110355"/>
                        <a:pt x="104856" y="1023271"/>
                        <a:pt x="33870" y="965099"/>
                      </a:cubicBezTo>
                      <a:lnTo>
                        <a:pt x="0" y="938557"/>
                      </a:lnTo>
                      <a:lnTo>
                        <a:pt x="13234" y="864745"/>
                      </a:lnTo>
                      <a:cubicBezTo>
                        <a:pt x="76280" y="541123"/>
                        <a:pt x="158376" y="279411"/>
                        <a:pt x="247276" y="146969"/>
                      </a:cubicBezTo>
                      <a:cubicBezTo>
                        <a:pt x="365810" y="-29621"/>
                        <a:pt x="549658" y="171159"/>
                        <a:pt x="668190" y="146969"/>
                      </a:cubicBezTo>
                      <a:cubicBezTo>
                        <a:pt x="771908" y="125803"/>
                        <a:pt x="844138" y="15737"/>
                        <a:pt x="923778" y="151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8" name="フリーフォーム: 図形 1997">
                  <a:extLst>
                    <a:ext uri="{FF2B5EF4-FFF2-40B4-BE49-F238E27FC236}">
                      <a16:creationId xmlns:a16="http://schemas.microsoft.com/office/drawing/2014/main" id="{D101BB8D-BE33-A7D8-DAAD-DABA419B72A6}"/>
                    </a:ext>
                  </a:extLst>
                </p:cNvPr>
                <p:cNvSpPr/>
                <p:nvPr/>
              </p:nvSpPr>
              <p:spPr>
                <a:xfrm>
                  <a:off x="35124144" y="17154328"/>
                  <a:ext cx="6859482" cy="7408424"/>
                </a:xfrm>
                <a:custGeom>
                  <a:avLst/>
                  <a:gdLst>
                    <a:gd name="connsiteX0" fmla="*/ 2516276 w 6859482"/>
                    <a:gd name="connsiteY0" fmla="*/ 1164034 h 7408424"/>
                    <a:gd name="connsiteX1" fmla="*/ 2623432 w 6859482"/>
                    <a:gd name="connsiteY1" fmla="*/ 1209872 h 7408424"/>
                    <a:gd name="connsiteX2" fmla="*/ 2566280 w 6859482"/>
                    <a:gd name="connsiteY2" fmla="*/ 1581348 h 7408424"/>
                    <a:gd name="connsiteX3" fmla="*/ 2385304 w 6859482"/>
                    <a:gd name="connsiteY3" fmla="*/ 2076648 h 7408424"/>
                    <a:gd name="connsiteX4" fmla="*/ 2480556 w 6859482"/>
                    <a:gd name="connsiteY4" fmla="*/ 2209996 h 7408424"/>
                    <a:gd name="connsiteX5" fmla="*/ 2794880 w 6859482"/>
                    <a:gd name="connsiteY5" fmla="*/ 2171896 h 7408424"/>
                    <a:gd name="connsiteX6" fmla="*/ 2537704 w 6859482"/>
                    <a:gd name="connsiteY6" fmla="*/ 2762448 h 7408424"/>
                    <a:gd name="connsiteX7" fmla="*/ 2147180 w 6859482"/>
                    <a:gd name="connsiteY7" fmla="*/ 3124396 h 7408424"/>
                    <a:gd name="connsiteX8" fmla="*/ 1642356 w 6859482"/>
                    <a:gd name="connsiteY8" fmla="*/ 3152972 h 7408424"/>
                    <a:gd name="connsiteX9" fmla="*/ 1890008 w 6859482"/>
                    <a:gd name="connsiteY9" fmla="*/ 3019622 h 7408424"/>
                    <a:gd name="connsiteX10" fmla="*/ 1928104 w 6859482"/>
                    <a:gd name="connsiteY10" fmla="*/ 2819596 h 7408424"/>
                    <a:gd name="connsiteX11" fmla="*/ 2051932 w 6859482"/>
                    <a:gd name="connsiteY11" fmla="*/ 2657672 h 7408424"/>
                    <a:gd name="connsiteX12" fmla="*/ 2004304 w 6859482"/>
                    <a:gd name="connsiteY12" fmla="*/ 2448122 h 7408424"/>
                    <a:gd name="connsiteX13" fmla="*/ 1737608 w 6859482"/>
                    <a:gd name="connsiteY13" fmla="*/ 2610048 h 7408424"/>
                    <a:gd name="connsiteX14" fmla="*/ 1785232 w 6859482"/>
                    <a:gd name="connsiteY14" fmla="*/ 2143322 h 7408424"/>
                    <a:gd name="connsiteX15" fmla="*/ 2166232 w 6859482"/>
                    <a:gd name="connsiteY15" fmla="*/ 1657548 h 7408424"/>
                    <a:gd name="connsiteX16" fmla="*/ 2375780 w 6859482"/>
                    <a:gd name="connsiteY16" fmla="*/ 1219396 h 7408424"/>
                    <a:gd name="connsiteX17" fmla="*/ 2516276 w 6859482"/>
                    <a:gd name="connsiteY17" fmla="*/ 1164034 h 7408424"/>
                    <a:gd name="connsiteX18" fmla="*/ 5926572 w 6859482"/>
                    <a:gd name="connsiteY18" fmla="*/ 0 h 7408424"/>
                    <a:gd name="connsiteX19" fmla="*/ 5951288 w 6859482"/>
                    <a:gd name="connsiteY19" fmla="*/ 28772 h 7408424"/>
                    <a:gd name="connsiteX20" fmla="*/ 6285112 w 6859482"/>
                    <a:gd name="connsiteY20" fmla="*/ 625672 h 7408424"/>
                    <a:gd name="connsiteX21" fmla="*/ 6256084 w 6859482"/>
                    <a:gd name="connsiteY21" fmla="*/ 1032072 h 7408424"/>
                    <a:gd name="connsiteX22" fmla="*/ 6851168 w 6859482"/>
                    <a:gd name="connsiteY22" fmla="*/ 1336872 h 7408424"/>
                    <a:gd name="connsiteX23" fmla="*/ 6575400 w 6859482"/>
                    <a:gd name="connsiteY23" fmla="*/ 1757786 h 7408424"/>
                    <a:gd name="connsiteX24" fmla="*/ 6169000 w 6859482"/>
                    <a:gd name="connsiteY24" fmla="*/ 1714244 h 7408424"/>
                    <a:gd name="connsiteX25" fmla="*/ 6009344 w 6859482"/>
                    <a:gd name="connsiteY25" fmla="*/ 2831844 h 7408424"/>
                    <a:gd name="connsiteX26" fmla="*/ 6328656 w 6859482"/>
                    <a:gd name="connsiteY26" fmla="*/ 3165672 h 7408424"/>
                    <a:gd name="connsiteX27" fmla="*/ 5835168 w 6859482"/>
                    <a:gd name="connsiteY27" fmla="*/ 3818816 h 7408424"/>
                    <a:gd name="connsiteX28" fmla="*/ 5849684 w 6859482"/>
                    <a:gd name="connsiteY28" fmla="*/ 4399386 h 7408424"/>
                    <a:gd name="connsiteX29" fmla="*/ 4761112 w 6859482"/>
                    <a:gd name="connsiteY29" fmla="*/ 4631616 h 7408424"/>
                    <a:gd name="connsiteX30" fmla="*/ 4775628 w 6859482"/>
                    <a:gd name="connsiteY30" fmla="*/ 5023500 h 7408424"/>
                    <a:gd name="connsiteX31" fmla="*/ 4572428 w 6859482"/>
                    <a:gd name="connsiteY31" fmla="*/ 5473444 h 7408424"/>
                    <a:gd name="connsiteX32" fmla="*/ 4862712 w 6859482"/>
                    <a:gd name="connsiteY32" fmla="*/ 5662128 h 7408424"/>
                    <a:gd name="connsiteX33" fmla="*/ 4761112 w 6859482"/>
                    <a:gd name="connsiteY33" fmla="*/ 6547500 h 7408424"/>
                    <a:gd name="connsiteX34" fmla="*/ 4383744 w 6859482"/>
                    <a:gd name="connsiteY34" fmla="*/ 6213672 h 7408424"/>
                    <a:gd name="connsiteX35" fmla="*/ 3991856 w 6859482"/>
                    <a:gd name="connsiteY35" fmla="*/ 6503958 h 7408424"/>
                    <a:gd name="connsiteX36" fmla="*/ 3788656 w 6859482"/>
                    <a:gd name="connsiteY36" fmla="*/ 6997444 h 7408424"/>
                    <a:gd name="connsiteX37" fmla="*/ 3440312 w 6859482"/>
                    <a:gd name="connsiteY37" fmla="*/ 7273216 h 7408424"/>
                    <a:gd name="connsiteX38" fmla="*/ 3121000 w 6859482"/>
                    <a:gd name="connsiteY38" fmla="*/ 7273216 h 7408424"/>
                    <a:gd name="connsiteX39" fmla="*/ 3077456 w 6859482"/>
                    <a:gd name="connsiteY39" fmla="*/ 6968416 h 7408424"/>
                    <a:gd name="connsiteX40" fmla="*/ 2903284 w 6859482"/>
                    <a:gd name="connsiteY40" fmla="*/ 6794244 h 7408424"/>
                    <a:gd name="connsiteX41" fmla="*/ 2656544 w 6859482"/>
                    <a:gd name="connsiteY41" fmla="*/ 6286244 h 7408424"/>
                    <a:gd name="connsiteX42" fmla="*/ 1945344 w 6859482"/>
                    <a:gd name="connsiteY42" fmla="*/ 6837786 h 7408424"/>
                    <a:gd name="connsiteX43" fmla="*/ 1364768 w 6859482"/>
                    <a:gd name="connsiteY43" fmla="*/ 6968416 h 7408424"/>
                    <a:gd name="connsiteX44" fmla="*/ 1089000 w 6859482"/>
                    <a:gd name="connsiteY44" fmla="*/ 7055500 h 7408424"/>
                    <a:gd name="connsiteX45" fmla="*/ 1103512 w 6859482"/>
                    <a:gd name="connsiteY45" fmla="*/ 6707158 h 7408424"/>
                    <a:gd name="connsiteX46" fmla="*/ 682600 w 6859482"/>
                    <a:gd name="connsiteY46" fmla="*/ 6678128 h 7408424"/>
                    <a:gd name="connsiteX47" fmla="*/ 522944 w 6859482"/>
                    <a:gd name="connsiteY47" fmla="*/ 7099044 h 7408424"/>
                    <a:gd name="connsiteX48" fmla="*/ 302508 w 6859482"/>
                    <a:gd name="connsiteY48" fmla="*/ 7381164 h 7408424"/>
                    <a:gd name="connsiteX49" fmla="*/ 269992 w 6859482"/>
                    <a:gd name="connsiteY49" fmla="*/ 7408424 h 7408424"/>
                    <a:gd name="connsiteX50" fmla="*/ 264972 w 6859482"/>
                    <a:gd name="connsiteY50" fmla="*/ 7346692 h 7408424"/>
                    <a:gd name="connsiteX51" fmla="*/ 247168 w 6859482"/>
                    <a:gd name="connsiteY51" fmla="*/ 7186128 h 7408424"/>
                    <a:gd name="connsiteX52" fmla="*/ 116544 w 6859482"/>
                    <a:gd name="connsiteY52" fmla="*/ 6649100 h 7408424"/>
                    <a:gd name="connsiteX53" fmla="*/ 46580 w 6859482"/>
                    <a:gd name="connsiteY53" fmla="*/ 6519946 h 7408424"/>
                    <a:gd name="connsiteX54" fmla="*/ 0 w 6859482"/>
                    <a:gd name="connsiteY54" fmla="*/ 6453976 h 7408424"/>
                    <a:gd name="connsiteX55" fmla="*/ 41760 w 6859482"/>
                    <a:gd name="connsiteY55" fmla="*/ 6444556 h 7408424"/>
                    <a:gd name="connsiteX56" fmla="*/ 321556 w 6859482"/>
                    <a:gd name="connsiteY56" fmla="*/ 6353372 h 7408424"/>
                    <a:gd name="connsiteX57" fmla="*/ 1237988 w 6859482"/>
                    <a:gd name="connsiteY57" fmla="*/ 5751736 h 7408424"/>
                    <a:gd name="connsiteX58" fmla="*/ 1286428 w 6859482"/>
                    <a:gd name="connsiteY58" fmla="*/ 5732204 h 7408424"/>
                    <a:gd name="connsiteX59" fmla="*/ 1300468 w 6859482"/>
                    <a:gd name="connsiteY59" fmla="*/ 5700772 h 7408424"/>
                    <a:gd name="connsiteX60" fmla="*/ 1405860 w 6859482"/>
                    <a:gd name="connsiteY60" fmla="*/ 5655916 h 7408424"/>
                    <a:gd name="connsiteX61" fmla="*/ 1466500 w 6859482"/>
                    <a:gd name="connsiteY61" fmla="*/ 5671868 h 7408424"/>
                    <a:gd name="connsiteX62" fmla="*/ 1475220 w 6859482"/>
                    <a:gd name="connsiteY62" fmla="*/ 5667960 h 7408424"/>
                    <a:gd name="connsiteX63" fmla="*/ 1494720 w 6859482"/>
                    <a:gd name="connsiteY63" fmla="*/ 5676304 h 7408424"/>
                    <a:gd name="connsiteX64" fmla="*/ 1500352 w 6859482"/>
                    <a:gd name="connsiteY64" fmla="*/ 5683092 h 7408424"/>
                    <a:gd name="connsiteX65" fmla="*/ 1550912 w 6859482"/>
                    <a:gd name="connsiteY65" fmla="*/ 5701032 h 7408424"/>
                    <a:gd name="connsiteX66" fmla="*/ 1785232 w 6859482"/>
                    <a:gd name="connsiteY66" fmla="*/ 5696148 h 7408424"/>
                    <a:gd name="connsiteX67" fmla="*/ 2442456 w 6859482"/>
                    <a:gd name="connsiteY67" fmla="*/ 4981772 h 7408424"/>
                    <a:gd name="connsiteX68" fmla="*/ 2747256 w 6859482"/>
                    <a:gd name="connsiteY68" fmla="*/ 4848424 h 7408424"/>
                    <a:gd name="connsiteX69" fmla="*/ 3052056 w 6859482"/>
                    <a:gd name="connsiteY69" fmla="*/ 4353124 h 7408424"/>
                    <a:gd name="connsiteX70" fmla="*/ 3309232 w 6859482"/>
                    <a:gd name="connsiteY70" fmla="*/ 4086424 h 7408424"/>
                    <a:gd name="connsiteX71" fmla="*/ 3661656 w 6859482"/>
                    <a:gd name="connsiteY71" fmla="*/ 3086296 h 7408424"/>
                    <a:gd name="connsiteX72" fmla="*/ 4861808 w 6859482"/>
                    <a:gd name="connsiteY72" fmla="*/ 2495748 h 7408424"/>
                    <a:gd name="connsiteX73" fmla="*/ 5452360 w 6859482"/>
                    <a:gd name="connsiteY73" fmla="*/ 1695648 h 7408424"/>
                    <a:gd name="connsiteX74" fmla="*/ 5497360 w 6859482"/>
                    <a:gd name="connsiteY74" fmla="*/ 1350572 h 7408424"/>
                    <a:gd name="connsiteX75" fmla="*/ 5498248 w 6859482"/>
                    <a:gd name="connsiteY75" fmla="*/ 1299552 h 7408424"/>
                    <a:gd name="connsiteX76" fmla="*/ 5491720 w 6859482"/>
                    <a:gd name="connsiteY76" fmla="*/ 1247824 h 7408424"/>
                    <a:gd name="connsiteX77" fmla="*/ 5480928 w 6859482"/>
                    <a:gd name="connsiteY77" fmla="*/ 1057472 h 7408424"/>
                    <a:gd name="connsiteX78" fmla="*/ 5623808 w 6859482"/>
                    <a:gd name="connsiteY78" fmla="*/ 628848 h 7408424"/>
                    <a:gd name="connsiteX79" fmla="*/ 5877096 w 6859482"/>
                    <a:gd name="connsiteY79" fmla="*/ 95764 h 7408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</a:cxnLst>
                  <a:rect l="l" t="t" r="r" b="b"/>
                  <a:pathLst>
                    <a:path w="6859482" h="7408424">
                      <a:moveTo>
                        <a:pt x="2516276" y="1164034"/>
                      </a:moveTo>
                      <a:cubicBezTo>
                        <a:pt x="2564692" y="1163438"/>
                        <a:pt x="2607556" y="1179710"/>
                        <a:pt x="2623432" y="1209872"/>
                      </a:cubicBezTo>
                      <a:cubicBezTo>
                        <a:pt x="2655180" y="1270196"/>
                        <a:pt x="2598032" y="1435296"/>
                        <a:pt x="2566280" y="1581348"/>
                      </a:cubicBezTo>
                      <a:cubicBezTo>
                        <a:pt x="2534532" y="1727396"/>
                        <a:pt x="2399592" y="1971872"/>
                        <a:pt x="2385304" y="2076648"/>
                      </a:cubicBezTo>
                      <a:cubicBezTo>
                        <a:pt x="2371020" y="2181422"/>
                        <a:pt x="2412296" y="2194122"/>
                        <a:pt x="2480556" y="2209996"/>
                      </a:cubicBezTo>
                      <a:cubicBezTo>
                        <a:pt x="2548816" y="2225872"/>
                        <a:pt x="2785356" y="2079822"/>
                        <a:pt x="2794880" y="2171896"/>
                      </a:cubicBezTo>
                      <a:cubicBezTo>
                        <a:pt x="2804408" y="2263972"/>
                        <a:pt x="2645656" y="2603696"/>
                        <a:pt x="2537704" y="2762448"/>
                      </a:cubicBezTo>
                      <a:cubicBezTo>
                        <a:pt x="2429756" y="2921196"/>
                        <a:pt x="2296408" y="3059310"/>
                        <a:pt x="2147180" y="3124396"/>
                      </a:cubicBezTo>
                      <a:cubicBezTo>
                        <a:pt x="1997956" y="3189484"/>
                        <a:pt x="1685216" y="3170434"/>
                        <a:pt x="1642356" y="3152972"/>
                      </a:cubicBezTo>
                      <a:cubicBezTo>
                        <a:pt x="1599496" y="3135510"/>
                        <a:pt x="1842380" y="3075184"/>
                        <a:pt x="1890008" y="3019622"/>
                      </a:cubicBezTo>
                      <a:cubicBezTo>
                        <a:pt x="1937632" y="2964060"/>
                        <a:pt x="1901120" y="2879922"/>
                        <a:pt x="1928104" y="2819596"/>
                      </a:cubicBezTo>
                      <a:cubicBezTo>
                        <a:pt x="1955092" y="2759272"/>
                        <a:pt x="2039232" y="2719584"/>
                        <a:pt x="2051932" y="2657672"/>
                      </a:cubicBezTo>
                      <a:cubicBezTo>
                        <a:pt x="2064632" y="2595760"/>
                        <a:pt x="2056692" y="2456060"/>
                        <a:pt x="2004304" y="2448122"/>
                      </a:cubicBezTo>
                      <a:cubicBezTo>
                        <a:pt x="1951920" y="2440184"/>
                        <a:pt x="1774120" y="2660848"/>
                        <a:pt x="1737608" y="2610048"/>
                      </a:cubicBezTo>
                      <a:cubicBezTo>
                        <a:pt x="1701096" y="2559248"/>
                        <a:pt x="1713792" y="2302072"/>
                        <a:pt x="1785232" y="2143322"/>
                      </a:cubicBezTo>
                      <a:cubicBezTo>
                        <a:pt x="1856668" y="1984572"/>
                        <a:pt x="2067808" y="1811534"/>
                        <a:pt x="2166232" y="1657548"/>
                      </a:cubicBezTo>
                      <a:cubicBezTo>
                        <a:pt x="2264656" y="1503560"/>
                        <a:pt x="2299580" y="1294010"/>
                        <a:pt x="2375780" y="1219396"/>
                      </a:cubicBezTo>
                      <a:cubicBezTo>
                        <a:pt x="2413880" y="1182090"/>
                        <a:pt x="2467856" y="1164628"/>
                        <a:pt x="2516276" y="1164034"/>
                      </a:cubicBezTo>
                      <a:close/>
                      <a:moveTo>
                        <a:pt x="5926572" y="0"/>
                      </a:moveTo>
                      <a:lnTo>
                        <a:pt x="5951288" y="28772"/>
                      </a:lnTo>
                      <a:cubicBezTo>
                        <a:pt x="6116992" y="245882"/>
                        <a:pt x="6181096" y="521652"/>
                        <a:pt x="6285112" y="625672"/>
                      </a:cubicBezTo>
                      <a:cubicBezTo>
                        <a:pt x="6493152" y="833710"/>
                        <a:pt x="6161744" y="913540"/>
                        <a:pt x="6256084" y="1032072"/>
                      </a:cubicBezTo>
                      <a:cubicBezTo>
                        <a:pt x="6350428" y="1150604"/>
                        <a:pt x="6797952" y="1215920"/>
                        <a:pt x="6851168" y="1336872"/>
                      </a:cubicBezTo>
                      <a:cubicBezTo>
                        <a:pt x="6904388" y="1457824"/>
                        <a:pt x="6689096" y="1694892"/>
                        <a:pt x="6575400" y="1757786"/>
                      </a:cubicBezTo>
                      <a:cubicBezTo>
                        <a:pt x="6461704" y="1820680"/>
                        <a:pt x="6263344" y="1535234"/>
                        <a:pt x="6169000" y="1714244"/>
                      </a:cubicBezTo>
                      <a:cubicBezTo>
                        <a:pt x="6074656" y="1893252"/>
                        <a:pt x="5982732" y="2589938"/>
                        <a:pt x="6009344" y="2831844"/>
                      </a:cubicBezTo>
                      <a:cubicBezTo>
                        <a:pt x="6035952" y="3073748"/>
                        <a:pt x="6357684" y="3001176"/>
                        <a:pt x="6328656" y="3165672"/>
                      </a:cubicBezTo>
                      <a:cubicBezTo>
                        <a:pt x="6299628" y="3330168"/>
                        <a:pt x="5915000" y="3613196"/>
                        <a:pt x="5835168" y="3818816"/>
                      </a:cubicBezTo>
                      <a:cubicBezTo>
                        <a:pt x="5755344" y="4024434"/>
                        <a:pt x="6028696" y="4263920"/>
                        <a:pt x="5849684" y="4399386"/>
                      </a:cubicBezTo>
                      <a:cubicBezTo>
                        <a:pt x="5670676" y="4534852"/>
                        <a:pt x="4940124" y="4527596"/>
                        <a:pt x="4761112" y="4631616"/>
                      </a:cubicBezTo>
                      <a:cubicBezTo>
                        <a:pt x="4582104" y="4735634"/>
                        <a:pt x="4807076" y="4883196"/>
                        <a:pt x="4775628" y="5023500"/>
                      </a:cubicBezTo>
                      <a:cubicBezTo>
                        <a:pt x="4744180" y="5163806"/>
                        <a:pt x="4557912" y="5367004"/>
                        <a:pt x="4572428" y="5473444"/>
                      </a:cubicBezTo>
                      <a:cubicBezTo>
                        <a:pt x="4586940" y="5579880"/>
                        <a:pt x="4831264" y="5483120"/>
                        <a:pt x="4862712" y="5662128"/>
                      </a:cubicBezTo>
                      <a:cubicBezTo>
                        <a:pt x="4894160" y="5841140"/>
                        <a:pt x="4840944" y="6455576"/>
                        <a:pt x="4761112" y="6547500"/>
                      </a:cubicBezTo>
                      <a:cubicBezTo>
                        <a:pt x="4681284" y="6639424"/>
                        <a:pt x="4511952" y="6220928"/>
                        <a:pt x="4383744" y="6213672"/>
                      </a:cubicBezTo>
                      <a:cubicBezTo>
                        <a:pt x="4255532" y="6206416"/>
                        <a:pt x="4091036" y="6373328"/>
                        <a:pt x="3991856" y="6503958"/>
                      </a:cubicBezTo>
                      <a:cubicBezTo>
                        <a:pt x="3892676" y="6634588"/>
                        <a:pt x="3880580" y="6869234"/>
                        <a:pt x="3788656" y="6997444"/>
                      </a:cubicBezTo>
                      <a:cubicBezTo>
                        <a:pt x="3696732" y="7125652"/>
                        <a:pt x="3551588" y="7227252"/>
                        <a:pt x="3440312" y="7273216"/>
                      </a:cubicBezTo>
                      <a:cubicBezTo>
                        <a:pt x="3329036" y="7319176"/>
                        <a:pt x="3181476" y="7324016"/>
                        <a:pt x="3121000" y="7273216"/>
                      </a:cubicBezTo>
                      <a:cubicBezTo>
                        <a:pt x="3060524" y="7222416"/>
                        <a:pt x="3113744" y="7048244"/>
                        <a:pt x="3077456" y="6968416"/>
                      </a:cubicBezTo>
                      <a:cubicBezTo>
                        <a:pt x="3041168" y="6888586"/>
                        <a:pt x="2973436" y="6907938"/>
                        <a:pt x="2903284" y="6794244"/>
                      </a:cubicBezTo>
                      <a:cubicBezTo>
                        <a:pt x="2833132" y="6680548"/>
                        <a:pt x="2816200" y="6278986"/>
                        <a:pt x="2656544" y="6286244"/>
                      </a:cubicBezTo>
                      <a:cubicBezTo>
                        <a:pt x="2496884" y="6293500"/>
                        <a:pt x="2160636" y="6724092"/>
                        <a:pt x="1945344" y="6837786"/>
                      </a:cubicBezTo>
                      <a:cubicBezTo>
                        <a:pt x="1730048" y="6951480"/>
                        <a:pt x="1507496" y="6932128"/>
                        <a:pt x="1364768" y="6968416"/>
                      </a:cubicBezTo>
                      <a:cubicBezTo>
                        <a:pt x="1222048" y="7004700"/>
                        <a:pt x="1132544" y="7099044"/>
                        <a:pt x="1089000" y="7055500"/>
                      </a:cubicBezTo>
                      <a:cubicBezTo>
                        <a:pt x="1045456" y="7011958"/>
                        <a:pt x="1171248" y="6770052"/>
                        <a:pt x="1103512" y="6707158"/>
                      </a:cubicBezTo>
                      <a:cubicBezTo>
                        <a:pt x="1035780" y="6644264"/>
                        <a:pt x="779360" y="6612816"/>
                        <a:pt x="682600" y="6678128"/>
                      </a:cubicBezTo>
                      <a:cubicBezTo>
                        <a:pt x="585836" y="6743444"/>
                        <a:pt x="651152" y="6985348"/>
                        <a:pt x="522944" y="7099044"/>
                      </a:cubicBezTo>
                      <a:cubicBezTo>
                        <a:pt x="458840" y="7155892"/>
                        <a:pt x="394732" y="7293776"/>
                        <a:pt x="302508" y="7381164"/>
                      </a:cubicBezTo>
                      <a:lnTo>
                        <a:pt x="269992" y="7408424"/>
                      </a:lnTo>
                      <a:lnTo>
                        <a:pt x="264972" y="7346692"/>
                      </a:lnTo>
                      <a:cubicBezTo>
                        <a:pt x="258808" y="7291206"/>
                        <a:pt x="252008" y="7237532"/>
                        <a:pt x="247168" y="7186128"/>
                      </a:cubicBezTo>
                      <a:cubicBezTo>
                        <a:pt x="227816" y="6980510"/>
                        <a:pt x="184276" y="6828112"/>
                        <a:pt x="116544" y="6649100"/>
                      </a:cubicBezTo>
                      <a:cubicBezTo>
                        <a:pt x="99608" y="6604348"/>
                        <a:pt x="74664" y="6561864"/>
                        <a:pt x="46580" y="6519946"/>
                      </a:cubicBezTo>
                      <a:lnTo>
                        <a:pt x="0" y="6453976"/>
                      </a:lnTo>
                      <a:lnTo>
                        <a:pt x="41760" y="6444556"/>
                      </a:lnTo>
                      <a:cubicBezTo>
                        <a:pt x="140448" y="6419916"/>
                        <a:pt x="236360" y="6390414"/>
                        <a:pt x="321556" y="6353372"/>
                      </a:cubicBezTo>
                      <a:cubicBezTo>
                        <a:pt x="619740" y="6223728"/>
                        <a:pt x="987612" y="5867200"/>
                        <a:pt x="1237988" y="5751736"/>
                      </a:cubicBezTo>
                      <a:lnTo>
                        <a:pt x="1286428" y="5732204"/>
                      </a:lnTo>
                      <a:lnTo>
                        <a:pt x="1300468" y="5700772"/>
                      </a:lnTo>
                      <a:cubicBezTo>
                        <a:pt x="1326060" y="5658572"/>
                        <a:pt x="1362656" y="5649748"/>
                        <a:pt x="1405860" y="5655916"/>
                      </a:cubicBezTo>
                      <a:lnTo>
                        <a:pt x="1466500" y="5671868"/>
                      </a:lnTo>
                      <a:lnTo>
                        <a:pt x="1475220" y="5667960"/>
                      </a:lnTo>
                      <a:cubicBezTo>
                        <a:pt x="1481788" y="5666996"/>
                        <a:pt x="1487576" y="5669228"/>
                        <a:pt x="1494720" y="5676304"/>
                      </a:cubicBezTo>
                      <a:lnTo>
                        <a:pt x="1500352" y="5683092"/>
                      </a:lnTo>
                      <a:lnTo>
                        <a:pt x="1550912" y="5701032"/>
                      </a:lnTo>
                      <a:cubicBezTo>
                        <a:pt x="1628960" y="5727700"/>
                        <a:pt x="1712008" y="5746752"/>
                        <a:pt x="1785232" y="5696148"/>
                      </a:cubicBezTo>
                      <a:cubicBezTo>
                        <a:pt x="1980496" y="5561208"/>
                        <a:pt x="2282120" y="5123060"/>
                        <a:pt x="2442456" y="4981772"/>
                      </a:cubicBezTo>
                      <a:cubicBezTo>
                        <a:pt x="2602792" y="4840484"/>
                        <a:pt x="2645656" y="4953196"/>
                        <a:pt x="2747256" y="4848424"/>
                      </a:cubicBezTo>
                      <a:cubicBezTo>
                        <a:pt x="2848856" y="4743648"/>
                        <a:pt x="2958392" y="4480124"/>
                        <a:pt x="3052056" y="4353124"/>
                      </a:cubicBezTo>
                      <a:cubicBezTo>
                        <a:pt x="3145720" y="4226124"/>
                        <a:pt x="3207632" y="4297560"/>
                        <a:pt x="3309232" y="4086424"/>
                      </a:cubicBezTo>
                      <a:cubicBezTo>
                        <a:pt x="3410832" y="3875284"/>
                        <a:pt x="3402896" y="3351408"/>
                        <a:pt x="3661656" y="3086296"/>
                      </a:cubicBezTo>
                      <a:cubicBezTo>
                        <a:pt x="3920416" y="2821184"/>
                        <a:pt x="4563360" y="2727524"/>
                        <a:pt x="4861808" y="2495748"/>
                      </a:cubicBezTo>
                      <a:cubicBezTo>
                        <a:pt x="5160256" y="2263972"/>
                        <a:pt x="5268208" y="1916308"/>
                        <a:pt x="5452360" y="1695648"/>
                      </a:cubicBezTo>
                      <a:cubicBezTo>
                        <a:pt x="5527168" y="1606004"/>
                        <a:pt x="5502680" y="1468416"/>
                        <a:pt x="5497360" y="1350572"/>
                      </a:cubicBezTo>
                      <a:lnTo>
                        <a:pt x="5498248" y="1299552"/>
                      </a:lnTo>
                      <a:lnTo>
                        <a:pt x="5491720" y="1247824"/>
                      </a:lnTo>
                      <a:cubicBezTo>
                        <a:pt x="5483808" y="1175840"/>
                        <a:pt x="5479344" y="1110256"/>
                        <a:pt x="5480928" y="1057472"/>
                      </a:cubicBezTo>
                      <a:cubicBezTo>
                        <a:pt x="5487280" y="846336"/>
                        <a:pt x="5530144" y="839984"/>
                        <a:pt x="5623808" y="628848"/>
                      </a:cubicBezTo>
                      <a:cubicBezTo>
                        <a:pt x="5682348" y="496886"/>
                        <a:pt x="5779952" y="287410"/>
                        <a:pt x="5877096" y="957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9" name="フリーフォーム: 図形 1998">
                  <a:extLst>
                    <a:ext uri="{FF2B5EF4-FFF2-40B4-BE49-F238E27FC236}">
                      <a16:creationId xmlns:a16="http://schemas.microsoft.com/office/drawing/2014/main" id="{B5506E57-3DD0-2F70-6366-14DE9CC08763}"/>
                    </a:ext>
                  </a:extLst>
                </p:cNvPr>
                <p:cNvSpPr/>
                <p:nvPr/>
              </p:nvSpPr>
              <p:spPr>
                <a:xfrm>
                  <a:off x="30836586" y="25515661"/>
                  <a:ext cx="4258345" cy="4957641"/>
                </a:xfrm>
                <a:custGeom>
                  <a:avLst/>
                  <a:gdLst>
                    <a:gd name="connsiteX0" fmla="*/ 3213926 w 4258345"/>
                    <a:gd name="connsiteY0" fmla="*/ 453 h 4957641"/>
                    <a:gd name="connsiteX1" fmla="*/ 4026726 w 4258345"/>
                    <a:gd name="connsiteY1" fmla="*/ 319767 h 4957641"/>
                    <a:gd name="connsiteX2" fmla="*/ 4106966 w 4258345"/>
                    <a:gd name="connsiteY2" fmla="*/ 272767 h 4957641"/>
                    <a:gd name="connsiteX3" fmla="*/ 4152102 w 4258345"/>
                    <a:gd name="connsiteY3" fmla="*/ 227889 h 4957641"/>
                    <a:gd name="connsiteX4" fmla="*/ 4167790 w 4258345"/>
                    <a:gd name="connsiteY4" fmla="*/ 275883 h 4957641"/>
                    <a:gd name="connsiteX5" fmla="*/ 4244442 w 4258345"/>
                    <a:gd name="connsiteY5" fmla="*/ 551995 h 4957641"/>
                    <a:gd name="connsiteX6" fmla="*/ 3983186 w 4258345"/>
                    <a:gd name="connsiteY6" fmla="*/ 1045483 h 4957641"/>
                    <a:gd name="connsiteX7" fmla="*/ 4142842 w 4258345"/>
                    <a:gd name="connsiteY7" fmla="*/ 1553483 h 4957641"/>
                    <a:gd name="connsiteX8" fmla="*/ 3707414 w 4258345"/>
                    <a:gd name="connsiteY8" fmla="*/ 2105025 h 4957641"/>
                    <a:gd name="connsiteX9" fmla="*/ 3286502 w 4258345"/>
                    <a:gd name="connsiteY9" fmla="*/ 2453367 h 4957641"/>
                    <a:gd name="connsiteX10" fmla="*/ 3968670 w 4258345"/>
                    <a:gd name="connsiteY10" fmla="*/ 3193595 h 4957641"/>
                    <a:gd name="connsiteX11" fmla="*/ 4128326 w 4258345"/>
                    <a:gd name="connsiteY11" fmla="*/ 3730625 h 4957641"/>
                    <a:gd name="connsiteX12" fmla="*/ 4055758 w 4258345"/>
                    <a:gd name="connsiteY12" fmla="*/ 4209595 h 4957641"/>
                    <a:gd name="connsiteX13" fmla="*/ 4041430 w 4258345"/>
                    <a:gd name="connsiteY13" fmla="*/ 4541931 h 4957641"/>
                    <a:gd name="connsiteX14" fmla="*/ 4021486 w 4258345"/>
                    <a:gd name="connsiteY14" fmla="*/ 4570845 h 4957641"/>
                    <a:gd name="connsiteX15" fmla="*/ 4020806 w 4258345"/>
                    <a:gd name="connsiteY15" fmla="*/ 4554821 h 4957641"/>
                    <a:gd name="connsiteX16" fmla="*/ 3968670 w 4258345"/>
                    <a:gd name="connsiteY16" fmla="*/ 4456339 h 4957641"/>
                    <a:gd name="connsiteX17" fmla="*/ 3475186 w 4258345"/>
                    <a:gd name="connsiteY17" fmla="*/ 4688567 h 4957641"/>
                    <a:gd name="connsiteX18" fmla="*/ 3141358 w 4258345"/>
                    <a:gd name="connsiteY18" fmla="*/ 4456339 h 4957641"/>
                    <a:gd name="connsiteX19" fmla="*/ 2851070 w 4258345"/>
                    <a:gd name="connsiteY19" fmla="*/ 4543425 h 4957641"/>
                    <a:gd name="connsiteX20" fmla="*/ 2473700 w 4258345"/>
                    <a:gd name="connsiteY20" fmla="*/ 4282167 h 4957641"/>
                    <a:gd name="connsiteX21" fmla="*/ 2197928 w 4258345"/>
                    <a:gd name="connsiteY21" fmla="*/ 4020911 h 4957641"/>
                    <a:gd name="connsiteX22" fmla="*/ 1907642 w 4258345"/>
                    <a:gd name="connsiteY22" fmla="*/ 4166053 h 4957641"/>
                    <a:gd name="connsiteX23" fmla="*/ 1486728 w 4258345"/>
                    <a:gd name="connsiteY23" fmla="*/ 4166053 h 4957641"/>
                    <a:gd name="connsiteX24" fmla="*/ 1252686 w 4258345"/>
                    <a:gd name="connsiteY24" fmla="*/ 4883829 h 4957641"/>
                    <a:gd name="connsiteX25" fmla="*/ 1239452 w 4258345"/>
                    <a:gd name="connsiteY25" fmla="*/ 4957641 h 4957641"/>
                    <a:gd name="connsiteX26" fmla="*/ 1210958 w 4258345"/>
                    <a:gd name="connsiteY26" fmla="*/ 4935311 h 4957641"/>
                    <a:gd name="connsiteX27" fmla="*/ 1051300 w 4258345"/>
                    <a:gd name="connsiteY27" fmla="*/ 4935311 h 4957641"/>
                    <a:gd name="connsiteX28" fmla="*/ 775528 w 4258345"/>
                    <a:gd name="connsiteY28" fmla="*/ 4645027 h 4957641"/>
                    <a:gd name="connsiteX29" fmla="*/ 471152 w 4258345"/>
                    <a:gd name="connsiteY29" fmla="*/ 4663267 h 4957641"/>
                    <a:gd name="connsiteX30" fmla="*/ 426518 w 4258345"/>
                    <a:gd name="connsiteY30" fmla="*/ 4670755 h 4957641"/>
                    <a:gd name="connsiteX31" fmla="*/ 428320 w 4258345"/>
                    <a:gd name="connsiteY31" fmla="*/ 4655459 h 4957641"/>
                    <a:gd name="connsiteX32" fmla="*/ 456214 w 4258345"/>
                    <a:gd name="connsiteY32" fmla="*/ 4441827 h 4957641"/>
                    <a:gd name="connsiteX33" fmla="*/ 398158 w 4258345"/>
                    <a:gd name="connsiteY33" fmla="*/ 3512911 h 4957641"/>
                    <a:gd name="connsiteX34" fmla="*/ 93358 w 4258345"/>
                    <a:gd name="connsiteY34" fmla="*/ 3338739 h 4957641"/>
                    <a:gd name="connsiteX35" fmla="*/ 7406 w 4258345"/>
                    <a:gd name="connsiteY35" fmla="*/ 3048963 h 4957641"/>
                    <a:gd name="connsiteX36" fmla="*/ 0 w 4258345"/>
                    <a:gd name="connsiteY36" fmla="*/ 3018127 h 4957641"/>
                    <a:gd name="connsiteX37" fmla="*/ 12472 w 4258345"/>
                    <a:gd name="connsiteY37" fmla="*/ 3020951 h 4957641"/>
                    <a:gd name="connsiteX38" fmla="*/ 52990 w 4258345"/>
                    <a:gd name="connsiteY38" fmla="*/ 3011715 h 4957641"/>
                    <a:gd name="connsiteX39" fmla="*/ 291114 w 4258345"/>
                    <a:gd name="connsiteY39" fmla="*/ 2564039 h 4957641"/>
                    <a:gd name="connsiteX40" fmla="*/ 1338866 w 4258345"/>
                    <a:gd name="connsiteY40" fmla="*/ 2583091 h 4957641"/>
                    <a:gd name="connsiteX41" fmla="*/ 1729390 w 4258345"/>
                    <a:gd name="connsiteY41" fmla="*/ 2211615 h 4957641"/>
                    <a:gd name="connsiteX42" fmla="*/ 1500790 w 4258345"/>
                    <a:gd name="connsiteY42" fmla="*/ 1868715 h 4957641"/>
                    <a:gd name="connsiteX43" fmla="*/ 1478166 w 4258345"/>
                    <a:gd name="connsiteY43" fmla="*/ 1549031 h 4957641"/>
                    <a:gd name="connsiteX44" fmla="*/ 1479090 w 4258345"/>
                    <a:gd name="connsiteY44" fmla="*/ 1520415 h 4957641"/>
                    <a:gd name="connsiteX45" fmla="*/ 1500790 w 4258345"/>
                    <a:gd name="connsiteY45" fmla="*/ 1525815 h 4957641"/>
                    <a:gd name="connsiteX46" fmla="*/ 1529366 w 4258345"/>
                    <a:gd name="connsiteY46" fmla="*/ 1211491 h 4957641"/>
                    <a:gd name="connsiteX47" fmla="*/ 1777014 w 4258345"/>
                    <a:gd name="connsiteY47" fmla="*/ 868591 h 4957641"/>
                    <a:gd name="connsiteX48" fmla="*/ 1629926 w 4258345"/>
                    <a:gd name="connsiteY48" fmla="*/ 630411 h 4957641"/>
                    <a:gd name="connsiteX49" fmla="*/ 1626476 w 4258345"/>
                    <a:gd name="connsiteY49" fmla="*/ 617129 h 4957641"/>
                    <a:gd name="connsiteX50" fmla="*/ 1684018 w 4258345"/>
                    <a:gd name="connsiteY50" fmla="*/ 558643 h 4957641"/>
                    <a:gd name="connsiteX51" fmla="*/ 1864100 w 4258345"/>
                    <a:gd name="connsiteY51" fmla="*/ 435883 h 4957641"/>
                    <a:gd name="connsiteX52" fmla="*/ 2226958 w 4258345"/>
                    <a:gd name="connsiteY52" fmla="*/ 740683 h 4957641"/>
                    <a:gd name="connsiteX53" fmla="*/ 2488214 w 4258345"/>
                    <a:gd name="connsiteY53" fmla="*/ 261711 h 4957641"/>
                    <a:gd name="connsiteX54" fmla="*/ 3213926 w 4258345"/>
                    <a:gd name="connsiteY54" fmla="*/ 453 h 49576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4258345" h="4957641">
                      <a:moveTo>
                        <a:pt x="3213926" y="453"/>
                      </a:moveTo>
                      <a:cubicBezTo>
                        <a:pt x="3470346" y="10129"/>
                        <a:pt x="3809014" y="399595"/>
                        <a:pt x="4026726" y="319767"/>
                      </a:cubicBezTo>
                      <a:cubicBezTo>
                        <a:pt x="4053942" y="309789"/>
                        <a:pt x="4080738" y="293725"/>
                        <a:pt x="4106966" y="272767"/>
                      </a:cubicBezTo>
                      <a:lnTo>
                        <a:pt x="4152102" y="227889"/>
                      </a:lnTo>
                      <a:lnTo>
                        <a:pt x="4167790" y="275883"/>
                      </a:lnTo>
                      <a:cubicBezTo>
                        <a:pt x="4199842" y="383871"/>
                        <a:pt x="4223274" y="480029"/>
                        <a:pt x="4244442" y="551995"/>
                      </a:cubicBezTo>
                      <a:cubicBezTo>
                        <a:pt x="4329110" y="839863"/>
                        <a:pt x="4000118" y="878567"/>
                        <a:pt x="3983186" y="1045483"/>
                      </a:cubicBezTo>
                      <a:cubicBezTo>
                        <a:pt x="3966254" y="1212395"/>
                        <a:pt x="4188806" y="1376891"/>
                        <a:pt x="4142842" y="1553483"/>
                      </a:cubicBezTo>
                      <a:cubicBezTo>
                        <a:pt x="4096882" y="1730073"/>
                        <a:pt x="3850138" y="1955043"/>
                        <a:pt x="3707414" y="2105025"/>
                      </a:cubicBezTo>
                      <a:cubicBezTo>
                        <a:pt x="3564690" y="2255007"/>
                        <a:pt x="3242958" y="2271939"/>
                        <a:pt x="3286502" y="2453367"/>
                      </a:cubicBezTo>
                      <a:cubicBezTo>
                        <a:pt x="3330042" y="2634795"/>
                        <a:pt x="3828366" y="2980719"/>
                        <a:pt x="3968670" y="3193595"/>
                      </a:cubicBezTo>
                      <a:cubicBezTo>
                        <a:pt x="4108974" y="3406471"/>
                        <a:pt x="4113814" y="3561291"/>
                        <a:pt x="4128326" y="3730625"/>
                      </a:cubicBezTo>
                      <a:cubicBezTo>
                        <a:pt x="4142842" y="3899959"/>
                        <a:pt x="4116234" y="4030587"/>
                        <a:pt x="4055758" y="4209595"/>
                      </a:cubicBezTo>
                      <a:cubicBezTo>
                        <a:pt x="4014182" y="4332665"/>
                        <a:pt x="4128102" y="4396279"/>
                        <a:pt x="4041430" y="4541931"/>
                      </a:cubicBezTo>
                      <a:lnTo>
                        <a:pt x="4021486" y="4570845"/>
                      </a:lnTo>
                      <a:lnTo>
                        <a:pt x="4020806" y="4554821"/>
                      </a:lnTo>
                      <a:cubicBezTo>
                        <a:pt x="4016862" y="4503283"/>
                        <a:pt x="4005862" y="4461781"/>
                        <a:pt x="3968670" y="4456339"/>
                      </a:cubicBezTo>
                      <a:cubicBezTo>
                        <a:pt x="3869490" y="4441825"/>
                        <a:pt x="3613070" y="4688567"/>
                        <a:pt x="3475186" y="4688567"/>
                      </a:cubicBezTo>
                      <a:cubicBezTo>
                        <a:pt x="3337298" y="4688567"/>
                        <a:pt x="3245374" y="4480529"/>
                        <a:pt x="3141358" y="4456339"/>
                      </a:cubicBezTo>
                      <a:cubicBezTo>
                        <a:pt x="3037338" y="4432149"/>
                        <a:pt x="2962346" y="4572455"/>
                        <a:pt x="2851070" y="4543425"/>
                      </a:cubicBezTo>
                      <a:cubicBezTo>
                        <a:pt x="2739794" y="4514395"/>
                        <a:pt x="2582558" y="4369255"/>
                        <a:pt x="2473700" y="4282167"/>
                      </a:cubicBezTo>
                      <a:cubicBezTo>
                        <a:pt x="2364842" y="4195083"/>
                        <a:pt x="2292270" y="4040263"/>
                        <a:pt x="2197928" y="4020911"/>
                      </a:cubicBezTo>
                      <a:cubicBezTo>
                        <a:pt x="2103586" y="4001559"/>
                        <a:pt x="2026176" y="4141863"/>
                        <a:pt x="1907642" y="4166053"/>
                      </a:cubicBezTo>
                      <a:cubicBezTo>
                        <a:pt x="1789110" y="4190243"/>
                        <a:pt x="1605262" y="3989463"/>
                        <a:pt x="1486728" y="4166053"/>
                      </a:cubicBezTo>
                      <a:cubicBezTo>
                        <a:pt x="1397828" y="4298495"/>
                        <a:pt x="1315732" y="4560207"/>
                        <a:pt x="1252686" y="4883829"/>
                      </a:cubicBezTo>
                      <a:lnTo>
                        <a:pt x="1239452" y="4957641"/>
                      </a:lnTo>
                      <a:lnTo>
                        <a:pt x="1210958" y="4935311"/>
                      </a:lnTo>
                      <a:cubicBezTo>
                        <a:pt x="1143224" y="4882091"/>
                        <a:pt x="1123870" y="4983691"/>
                        <a:pt x="1051300" y="4935311"/>
                      </a:cubicBezTo>
                      <a:cubicBezTo>
                        <a:pt x="978730" y="4886931"/>
                        <a:pt x="956958" y="4674055"/>
                        <a:pt x="775528" y="4645027"/>
                      </a:cubicBezTo>
                      <a:cubicBezTo>
                        <a:pt x="707492" y="4634139"/>
                        <a:pt x="593532" y="4644687"/>
                        <a:pt x="471152" y="4663267"/>
                      </a:cubicBezTo>
                      <a:lnTo>
                        <a:pt x="426518" y="4670755"/>
                      </a:lnTo>
                      <a:lnTo>
                        <a:pt x="428320" y="4655459"/>
                      </a:lnTo>
                      <a:cubicBezTo>
                        <a:pt x="436258" y="4616903"/>
                        <a:pt x="459842" y="4590599"/>
                        <a:pt x="456214" y="4441827"/>
                      </a:cubicBezTo>
                      <a:cubicBezTo>
                        <a:pt x="451376" y="4243463"/>
                        <a:pt x="458634" y="3696759"/>
                        <a:pt x="398158" y="3512911"/>
                      </a:cubicBezTo>
                      <a:cubicBezTo>
                        <a:pt x="337682" y="3329063"/>
                        <a:pt x="204634" y="3641119"/>
                        <a:pt x="93358" y="3338739"/>
                      </a:cubicBezTo>
                      <a:cubicBezTo>
                        <a:pt x="65538" y="3263143"/>
                        <a:pt x="36812" y="3164643"/>
                        <a:pt x="7406" y="3048963"/>
                      </a:cubicBezTo>
                      <a:lnTo>
                        <a:pt x="0" y="3018127"/>
                      </a:lnTo>
                      <a:lnTo>
                        <a:pt x="12472" y="3020951"/>
                      </a:lnTo>
                      <a:cubicBezTo>
                        <a:pt x="27218" y="3021563"/>
                        <a:pt x="40886" y="3018859"/>
                        <a:pt x="52990" y="3011715"/>
                      </a:cubicBezTo>
                      <a:cubicBezTo>
                        <a:pt x="149826" y="2954563"/>
                        <a:pt x="76802" y="2635475"/>
                        <a:pt x="291114" y="2564039"/>
                      </a:cubicBezTo>
                      <a:cubicBezTo>
                        <a:pt x="505426" y="2492603"/>
                        <a:pt x="1099154" y="2641827"/>
                        <a:pt x="1338866" y="2583091"/>
                      </a:cubicBezTo>
                      <a:cubicBezTo>
                        <a:pt x="1578578" y="2524351"/>
                        <a:pt x="1702402" y="2330675"/>
                        <a:pt x="1729390" y="2211615"/>
                      </a:cubicBezTo>
                      <a:cubicBezTo>
                        <a:pt x="1756378" y="2092551"/>
                        <a:pt x="1540478" y="2033815"/>
                        <a:pt x="1500790" y="1868715"/>
                      </a:cubicBezTo>
                      <a:cubicBezTo>
                        <a:pt x="1480946" y="1786167"/>
                        <a:pt x="1476582" y="1668295"/>
                        <a:pt x="1478166" y="1549031"/>
                      </a:cubicBezTo>
                      <a:lnTo>
                        <a:pt x="1479090" y="1520415"/>
                      </a:lnTo>
                      <a:lnTo>
                        <a:pt x="1500790" y="1525815"/>
                      </a:lnTo>
                      <a:cubicBezTo>
                        <a:pt x="1589690" y="1522639"/>
                        <a:pt x="1483326" y="1321027"/>
                        <a:pt x="1529366" y="1211491"/>
                      </a:cubicBezTo>
                      <a:cubicBezTo>
                        <a:pt x="1575402" y="1101951"/>
                        <a:pt x="1762726" y="974951"/>
                        <a:pt x="1777014" y="868591"/>
                      </a:cubicBezTo>
                      <a:cubicBezTo>
                        <a:pt x="1789516" y="775523"/>
                        <a:pt x="1675614" y="749305"/>
                        <a:pt x="1629926" y="630411"/>
                      </a:cubicBezTo>
                      <a:lnTo>
                        <a:pt x="1626476" y="617129"/>
                      </a:lnTo>
                      <a:lnTo>
                        <a:pt x="1684018" y="558643"/>
                      </a:lnTo>
                      <a:cubicBezTo>
                        <a:pt x="1747532" y="492465"/>
                        <a:pt x="1805136" y="434067"/>
                        <a:pt x="1864100" y="435883"/>
                      </a:cubicBezTo>
                      <a:cubicBezTo>
                        <a:pt x="2021338" y="440719"/>
                        <a:pt x="2122938" y="769711"/>
                        <a:pt x="2226958" y="740683"/>
                      </a:cubicBezTo>
                      <a:cubicBezTo>
                        <a:pt x="2330976" y="711653"/>
                        <a:pt x="2323718" y="385081"/>
                        <a:pt x="2488214" y="261711"/>
                      </a:cubicBezTo>
                      <a:cubicBezTo>
                        <a:pt x="2652710" y="138339"/>
                        <a:pt x="2957510" y="-9223"/>
                        <a:pt x="3213926" y="45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0" name="フリーフォーム: 図形 1999">
                  <a:extLst>
                    <a:ext uri="{FF2B5EF4-FFF2-40B4-BE49-F238E27FC236}">
                      <a16:creationId xmlns:a16="http://schemas.microsoft.com/office/drawing/2014/main" id="{D9A774CD-F27A-F06E-38F7-CB7DE078DBB1}"/>
                    </a:ext>
                  </a:extLst>
                </p:cNvPr>
                <p:cNvSpPr/>
                <p:nvPr/>
              </p:nvSpPr>
              <p:spPr>
                <a:xfrm>
                  <a:off x="34119071" y="23440474"/>
                  <a:ext cx="4337326" cy="6854631"/>
                </a:xfrm>
                <a:custGeom>
                  <a:avLst/>
                  <a:gdLst>
                    <a:gd name="connsiteX0" fmla="*/ 3661617 w 4337326"/>
                    <a:gd name="connsiteY0" fmla="*/ 98 h 6854631"/>
                    <a:gd name="connsiteX1" fmla="*/ 3908357 w 4337326"/>
                    <a:gd name="connsiteY1" fmla="*/ 508098 h 6854631"/>
                    <a:gd name="connsiteX2" fmla="*/ 4082529 w 4337326"/>
                    <a:gd name="connsiteY2" fmla="*/ 682270 h 6854631"/>
                    <a:gd name="connsiteX3" fmla="*/ 4126073 w 4337326"/>
                    <a:gd name="connsiteY3" fmla="*/ 987070 h 6854631"/>
                    <a:gd name="connsiteX4" fmla="*/ 4152593 w 4337326"/>
                    <a:gd name="connsiteY4" fmla="*/ 1003540 h 6854631"/>
                    <a:gd name="connsiteX5" fmla="*/ 4184101 w 4337326"/>
                    <a:gd name="connsiteY5" fmla="*/ 1014370 h 6854631"/>
                    <a:gd name="connsiteX6" fmla="*/ 4158729 w 4337326"/>
                    <a:gd name="connsiteY6" fmla="*/ 1070526 h 6854631"/>
                    <a:gd name="connsiteX7" fmla="*/ 3676129 w 4337326"/>
                    <a:gd name="connsiteY7" fmla="*/ 1261026 h 6854631"/>
                    <a:gd name="connsiteX8" fmla="*/ 3269729 w 4337326"/>
                    <a:gd name="connsiteY8" fmla="*/ 1946826 h 6854631"/>
                    <a:gd name="connsiteX9" fmla="*/ 3460229 w 4337326"/>
                    <a:gd name="connsiteY9" fmla="*/ 2315126 h 6854631"/>
                    <a:gd name="connsiteX10" fmla="*/ 3955529 w 4337326"/>
                    <a:gd name="connsiteY10" fmla="*/ 2277026 h 6854631"/>
                    <a:gd name="connsiteX11" fmla="*/ 4044429 w 4337326"/>
                    <a:gd name="connsiteY11" fmla="*/ 2708826 h 6854631"/>
                    <a:gd name="connsiteX12" fmla="*/ 3904729 w 4337326"/>
                    <a:gd name="connsiteY12" fmla="*/ 2835826 h 6854631"/>
                    <a:gd name="connsiteX13" fmla="*/ 3930129 w 4337326"/>
                    <a:gd name="connsiteY13" fmla="*/ 3178726 h 6854631"/>
                    <a:gd name="connsiteX14" fmla="*/ 3828529 w 4337326"/>
                    <a:gd name="connsiteY14" fmla="*/ 3280326 h 6854631"/>
                    <a:gd name="connsiteX15" fmla="*/ 3980929 w 4337326"/>
                    <a:gd name="connsiteY15" fmla="*/ 3483526 h 6854631"/>
                    <a:gd name="connsiteX16" fmla="*/ 3980929 w 4337326"/>
                    <a:gd name="connsiteY16" fmla="*/ 3699426 h 6854631"/>
                    <a:gd name="connsiteX17" fmla="*/ 4298429 w 4337326"/>
                    <a:gd name="connsiteY17" fmla="*/ 3991526 h 6854631"/>
                    <a:gd name="connsiteX18" fmla="*/ 4298429 w 4337326"/>
                    <a:gd name="connsiteY18" fmla="*/ 4194726 h 6854631"/>
                    <a:gd name="connsiteX19" fmla="*/ 3993629 w 4337326"/>
                    <a:gd name="connsiteY19" fmla="*/ 4372526 h 6854631"/>
                    <a:gd name="connsiteX20" fmla="*/ 3777729 w 4337326"/>
                    <a:gd name="connsiteY20" fmla="*/ 4131226 h 6854631"/>
                    <a:gd name="connsiteX21" fmla="*/ 3498329 w 4337326"/>
                    <a:gd name="connsiteY21" fmla="*/ 4194726 h 6854631"/>
                    <a:gd name="connsiteX22" fmla="*/ 3193529 w 4337326"/>
                    <a:gd name="connsiteY22" fmla="*/ 3953426 h 6854631"/>
                    <a:gd name="connsiteX23" fmla="*/ 2977629 w 4337326"/>
                    <a:gd name="connsiteY23" fmla="*/ 4359826 h 6854631"/>
                    <a:gd name="connsiteX24" fmla="*/ 2774429 w 4337326"/>
                    <a:gd name="connsiteY24" fmla="*/ 4321726 h 6854631"/>
                    <a:gd name="connsiteX25" fmla="*/ 2571229 w 4337326"/>
                    <a:gd name="connsiteY25" fmla="*/ 4626526 h 6854631"/>
                    <a:gd name="connsiteX26" fmla="*/ 2774429 w 4337326"/>
                    <a:gd name="connsiteY26" fmla="*/ 4766226 h 6854631"/>
                    <a:gd name="connsiteX27" fmla="*/ 2609329 w 4337326"/>
                    <a:gd name="connsiteY27" fmla="*/ 4931326 h 6854631"/>
                    <a:gd name="connsiteX28" fmla="*/ 2739105 w 4337326"/>
                    <a:gd name="connsiteY28" fmla="*/ 5156652 h 6854631"/>
                    <a:gd name="connsiteX29" fmla="*/ 2744113 w 4337326"/>
                    <a:gd name="connsiteY29" fmla="*/ 5190608 h 6854631"/>
                    <a:gd name="connsiteX30" fmla="*/ 2739833 w 4337326"/>
                    <a:gd name="connsiteY30" fmla="*/ 5192050 h 6854631"/>
                    <a:gd name="connsiteX31" fmla="*/ 2552177 w 4337326"/>
                    <a:gd name="connsiteY31" fmla="*/ 5582202 h 6854631"/>
                    <a:gd name="connsiteX32" fmla="*/ 2447405 w 4337326"/>
                    <a:gd name="connsiteY32" fmla="*/ 5925102 h 6854631"/>
                    <a:gd name="connsiteX33" fmla="*/ 2447405 w 4337326"/>
                    <a:gd name="connsiteY33" fmla="*/ 6268002 h 6854631"/>
                    <a:gd name="connsiteX34" fmla="*/ 1572097 w 4337326"/>
                    <a:gd name="connsiteY34" fmla="*/ 6782974 h 6854631"/>
                    <a:gd name="connsiteX35" fmla="*/ 1571205 w 4337326"/>
                    <a:gd name="connsiteY35" fmla="*/ 6783610 h 6854631"/>
                    <a:gd name="connsiteX36" fmla="*/ 1463041 w 4337326"/>
                    <a:gd name="connsiteY36" fmla="*/ 6768630 h 6854631"/>
                    <a:gd name="connsiteX37" fmla="*/ 1223217 w 4337326"/>
                    <a:gd name="connsiteY37" fmla="*/ 6734726 h 6854631"/>
                    <a:gd name="connsiteX38" fmla="*/ 787785 w 4337326"/>
                    <a:gd name="connsiteY38" fmla="*/ 6850840 h 6854631"/>
                    <a:gd name="connsiteX39" fmla="*/ 740617 w 4337326"/>
                    <a:gd name="connsiteY39" fmla="*/ 6683926 h 6854631"/>
                    <a:gd name="connsiteX40" fmla="*/ 739001 w 4337326"/>
                    <a:gd name="connsiteY40" fmla="*/ 6646032 h 6854631"/>
                    <a:gd name="connsiteX41" fmla="*/ 758945 w 4337326"/>
                    <a:gd name="connsiteY41" fmla="*/ 6617118 h 6854631"/>
                    <a:gd name="connsiteX42" fmla="*/ 773273 w 4337326"/>
                    <a:gd name="connsiteY42" fmla="*/ 6284782 h 6854631"/>
                    <a:gd name="connsiteX43" fmla="*/ 845841 w 4337326"/>
                    <a:gd name="connsiteY43" fmla="*/ 5805812 h 6854631"/>
                    <a:gd name="connsiteX44" fmla="*/ 686185 w 4337326"/>
                    <a:gd name="connsiteY44" fmla="*/ 5268782 h 6854631"/>
                    <a:gd name="connsiteX45" fmla="*/ 4017 w 4337326"/>
                    <a:gd name="connsiteY45" fmla="*/ 4528554 h 6854631"/>
                    <a:gd name="connsiteX46" fmla="*/ 424929 w 4337326"/>
                    <a:gd name="connsiteY46" fmla="*/ 4180212 h 6854631"/>
                    <a:gd name="connsiteX47" fmla="*/ 860357 w 4337326"/>
                    <a:gd name="connsiteY47" fmla="*/ 3628670 h 6854631"/>
                    <a:gd name="connsiteX48" fmla="*/ 700701 w 4337326"/>
                    <a:gd name="connsiteY48" fmla="*/ 3120670 h 6854631"/>
                    <a:gd name="connsiteX49" fmla="*/ 961957 w 4337326"/>
                    <a:gd name="connsiteY49" fmla="*/ 2627182 h 6854631"/>
                    <a:gd name="connsiteX50" fmla="*/ 885305 w 4337326"/>
                    <a:gd name="connsiteY50" fmla="*/ 2351070 h 6854631"/>
                    <a:gd name="connsiteX51" fmla="*/ 869617 w 4337326"/>
                    <a:gd name="connsiteY51" fmla="*/ 2303076 h 6854631"/>
                    <a:gd name="connsiteX52" fmla="*/ 901289 w 4337326"/>
                    <a:gd name="connsiteY52" fmla="*/ 2271582 h 6854631"/>
                    <a:gd name="connsiteX53" fmla="*/ 1237729 w 4337326"/>
                    <a:gd name="connsiteY53" fmla="*/ 1596670 h 6854631"/>
                    <a:gd name="connsiteX54" fmla="*/ 1283993 w 4337326"/>
                    <a:gd name="connsiteY54" fmla="*/ 1231998 h 6854631"/>
                    <a:gd name="connsiteX55" fmla="*/ 1275065 w 4337326"/>
                    <a:gd name="connsiteY55" fmla="*/ 1122278 h 6854631"/>
                    <a:gd name="connsiteX56" fmla="*/ 1307581 w 4337326"/>
                    <a:gd name="connsiteY56" fmla="*/ 1095018 h 6854631"/>
                    <a:gd name="connsiteX57" fmla="*/ 1528017 w 4337326"/>
                    <a:gd name="connsiteY57" fmla="*/ 812898 h 6854631"/>
                    <a:gd name="connsiteX58" fmla="*/ 1687673 w 4337326"/>
                    <a:gd name="connsiteY58" fmla="*/ 391982 h 6854631"/>
                    <a:gd name="connsiteX59" fmla="*/ 2108585 w 4337326"/>
                    <a:gd name="connsiteY59" fmla="*/ 421012 h 6854631"/>
                    <a:gd name="connsiteX60" fmla="*/ 2094073 w 4337326"/>
                    <a:gd name="connsiteY60" fmla="*/ 769354 h 6854631"/>
                    <a:gd name="connsiteX61" fmla="*/ 2369841 w 4337326"/>
                    <a:gd name="connsiteY61" fmla="*/ 682270 h 6854631"/>
                    <a:gd name="connsiteX62" fmla="*/ 2950417 w 4337326"/>
                    <a:gd name="connsiteY62" fmla="*/ 551640 h 6854631"/>
                    <a:gd name="connsiteX63" fmla="*/ 3661617 w 4337326"/>
                    <a:gd name="connsiteY63" fmla="*/ 98 h 6854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</a:cxnLst>
                  <a:rect l="l" t="t" r="r" b="b"/>
                  <a:pathLst>
                    <a:path w="4337326" h="6854631">
                      <a:moveTo>
                        <a:pt x="3661617" y="98"/>
                      </a:moveTo>
                      <a:cubicBezTo>
                        <a:pt x="3821273" y="-7160"/>
                        <a:pt x="3838205" y="394402"/>
                        <a:pt x="3908357" y="508098"/>
                      </a:cubicBezTo>
                      <a:cubicBezTo>
                        <a:pt x="3978509" y="621792"/>
                        <a:pt x="4046241" y="602440"/>
                        <a:pt x="4082529" y="682270"/>
                      </a:cubicBezTo>
                      <a:cubicBezTo>
                        <a:pt x="4118817" y="762098"/>
                        <a:pt x="4065597" y="936270"/>
                        <a:pt x="4126073" y="987070"/>
                      </a:cubicBezTo>
                      <a:cubicBezTo>
                        <a:pt x="4133633" y="993420"/>
                        <a:pt x="4142553" y="998900"/>
                        <a:pt x="4152593" y="1003540"/>
                      </a:cubicBezTo>
                      <a:lnTo>
                        <a:pt x="4184101" y="1014370"/>
                      </a:lnTo>
                      <a:lnTo>
                        <a:pt x="4158729" y="1070526"/>
                      </a:lnTo>
                      <a:cubicBezTo>
                        <a:pt x="4016913" y="1368976"/>
                        <a:pt x="3824297" y="1114976"/>
                        <a:pt x="3676129" y="1261026"/>
                      </a:cubicBezTo>
                      <a:cubicBezTo>
                        <a:pt x="3527961" y="1407076"/>
                        <a:pt x="3305713" y="1771142"/>
                        <a:pt x="3269729" y="1946826"/>
                      </a:cubicBezTo>
                      <a:cubicBezTo>
                        <a:pt x="3233745" y="2122510"/>
                        <a:pt x="3345929" y="2260094"/>
                        <a:pt x="3460229" y="2315126"/>
                      </a:cubicBezTo>
                      <a:cubicBezTo>
                        <a:pt x="3574529" y="2370158"/>
                        <a:pt x="3858161" y="2211410"/>
                        <a:pt x="3955529" y="2277026"/>
                      </a:cubicBezTo>
                      <a:cubicBezTo>
                        <a:pt x="4052897" y="2342642"/>
                        <a:pt x="4052897" y="2615694"/>
                        <a:pt x="4044429" y="2708826"/>
                      </a:cubicBezTo>
                      <a:cubicBezTo>
                        <a:pt x="4035961" y="2801958"/>
                        <a:pt x="3923777" y="2757510"/>
                        <a:pt x="3904729" y="2835826"/>
                      </a:cubicBezTo>
                      <a:cubicBezTo>
                        <a:pt x="3885681" y="2914142"/>
                        <a:pt x="3942829" y="3104642"/>
                        <a:pt x="3930129" y="3178726"/>
                      </a:cubicBezTo>
                      <a:cubicBezTo>
                        <a:pt x="3917429" y="3252810"/>
                        <a:pt x="3820061" y="3229526"/>
                        <a:pt x="3828529" y="3280326"/>
                      </a:cubicBezTo>
                      <a:cubicBezTo>
                        <a:pt x="3836997" y="3331126"/>
                        <a:pt x="3955529" y="3413676"/>
                        <a:pt x="3980929" y="3483526"/>
                      </a:cubicBezTo>
                      <a:cubicBezTo>
                        <a:pt x="4006329" y="3553376"/>
                        <a:pt x="3928013" y="3614758"/>
                        <a:pt x="3980929" y="3699426"/>
                      </a:cubicBezTo>
                      <a:cubicBezTo>
                        <a:pt x="4033845" y="3784094"/>
                        <a:pt x="4245513" y="3908976"/>
                        <a:pt x="4298429" y="3991526"/>
                      </a:cubicBezTo>
                      <a:cubicBezTo>
                        <a:pt x="4351345" y="4074076"/>
                        <a:pt x="4349229" y="4131226"/>
                        <a:pt x="4298429" y="4194726"/>
                      </a:cubicBezTo>
                      <a:cubicBezTo>
                        <a:pt x="4247629" y="4258226"/>
                        <a:pt x="4080413" y="4383110"/>
                        <a:pt x="3993629" y="4372526"/>
                      </a:cubicBezTo>
                      <a:cubicBezTo>
                        <a:pt x="3906845" y="4361942"/>
                        <a:pt x="3860281" y="4160858"/>
                        <a:pt x="3777729" y="4131226"/>
                      </a:cubicBezTo>
                      <a:cubicBezTo>
                        <a:pt x="3695177" y="4101594"/>
                        <a:pt x="3595697" y="4224358"/>
                        <a:pt x="3498329" y="4194726"/>
                      </a:cubicBezTo>
                      <a:cubicBezTo>
                        <a:pt x="3400961" y="4165094"/>
                        <a:pt x="3280313" y="3925910"/>
                        <a:pt x="3193529" y="3953426"/>
                      </a:cubicBezTo>
                      <a:cubicBezTo>
                        <a:pt x="3106745" y="3980942"/>
                        <a:pt x="3047481" y="4298442"/>
                        <a:pt x="2977629" y="4359826"/>
                      </a:cubicBezTo>
                      <a:cubicBezTo>
                        <a:pt x="2907777" y="4421210"/>
                        <a:pt x="2842161" y="4277276"/>
                        <a:pt x="2774429" y="4321726"/>
                      </a:cubicBezTo>
                      <a:cubicBezTo>
                        <a:pt x="2706697" y="4366176"/>
                        <a:pt x="2571229" y="4552442"/>
                        <a:pt x="2571229" y="4626526"/>
                      </a:cubicBezTo>
                      <a:cubicBezTo>
                        <a:pt x="2571229" y="4700610"/>
                        <a:pt x="2768081" y="4715426"/>
                        <a:pt x="2774429" y="4766226"/>
                      </a:cubicBezTo>
                      <a:cubicBezTo>
                        <a:pt x="2780777" y="4817026"/>
                        <a:pt x="2613561" y="4833958"/>
                        <a:pt x="2609329" y="4931326"/>
                      </a:cubicBezTo>
                      <a:cubicBezTo>
                        <a:pt x="2606153" y="5004352"/>
                        <a:pt x="2702993" y="5014274"/>
                        <a:pt x="2739105" y="5156652"/>
                      </a:cubicBezTo>
                      <a:lnTo>
                        <a:pt x="2744113" y="5190608"/>
                      </a:lnTo>
                      <a:lnTo>
                        <a:pt x="2739833" y="5192050"/>
                      </a:lnTo>
                      <a:cubicBezTo>
                        <a:pt x="2683965" y="5226082"/>
                        <a:pt x="2598017" y="5475246"/>
                        <a:pt x="2552177" y="5582202"/>
                      </a:cubicBezTo>
                      <a:cubicBezTo>
                        <a:pt x="2499793" y="5704438"/>
                        <a:pt x="2464865" y="5810802"/>
                        <a:pt x="2447405" y="5925102"/>
                      </a:cubicBezTo>
                      <a:cubicBezTo>
                        <a:pt x="2429941" y="6039402"/>
                        <a:pt x="2607741" y="6114014"/>
                        <a:pt x="2447405" y="6268002"/>
                      </a:cubicBezTo>
                      <a:cubicBezTo>
                        <a:pt x="2307109" y="6402742"/>
                        <a:pt x="1814337" y="6620128"/>
                        <a:pt x="1572097" y="6782974"/>
                      </a:cubicBezTo>
                      <a:lnTo>
                        <a:pt x="1571205" y="6783610"/>
                      </a:lnTo>
                      <a:lnTo>
                        <a:pt x="1463041" y="6768630"/>
                      </a:lnTo>
                      <a:cubicBezTo>
                        <a:pt x="1367753" y="6757102"/>
                        <a:pt x="1283089" y="6748636"/>
                        <a:pt x="1223217" y="6734726"/>
                      </a:cubicBezTo>
                      <a:cubicBezTo>
                        <a:pt x="983729" y="6679088"/>
                        <a:pt x="877289" y="6884706"/>
                        <a:pt x="787785" y="6850840"/>
                      </a:cubicBezTo>
                      <a:cubicBezTo>
                        <a:pt x="743033" y="6833906"/>
                        <a:pt x="742429" y="6757706"/>
                        <a:pt x="740617" y="6683926"/>
                      </a:cubicBezTo>
                      <a:lnTo>
                        <a:pt x="739001" y="6646032"/>
                      </a:lnTo>
                      <a:lnTo>
                        <a:pt x="758945" y="6617118"/>
                      </a:lnTo>
                      <a:cubicBezTo>
                        <a:pt x="845617" y="6471466"/>
                        <a:pt x="731697" y="6407852"/>
                        <a:pt x="773273" y="6284782"/>
                      </a:cubicBezTo>
                      <a:cubicBezTo>
                        <a:pt x="833749" y="6105774"/>
                        <a:pt x="860357" y="5975146"/>
                        <a:pt x="845841" y="5805812"/>
                      </a:cubicBezTo>
                      <a:cubicBezTo>
                        <a:pt x="831329" y="5636478"/>
                        <a:pt x="826489" y="5481658"/>
                        <a:pt x="686185" y="5268782"/>
                      </a:cubicBezTo>
                      <a:cubicBezTo>
                        <a:pt x="545881" y="5055906"/>
                        <a:pt x="47557" y="4709982"/>
                        <a:pt x="4017" y="4528554"/>
                      </a:cubicBezTo>
                      <a:cubicBezTo>
                        <a:pt x="-39527" y="4347126"/>
                        <a:pt x="282205" y="4330194"/>
                        <a:pt x="424929" y="4180212"/>
                      </a:cubicBezTo>
                      <a:cubicBezTo>
                        <a:pt x="567653" y="4030230"/>
                        <a:pt x="814397" y="3805260"/>
                        <a:pt x="860357" y="3628670"/>
                      </a:cubicBezTo>
                      <a:cubicBezTo>
                        <a:pt x="906321" y="3452078"/>
                        <a:pt x="683769" y="3287582"/>
                        <a:pt x="700701" y="3120670"/>
                      </a:cubicBezTo>
                      <a:cubicBezTo>
                        <a:pt x="717633" y="2953754"/>
                        <a:pt x="1046625" y="2915050"/>
                        <a:pt x="961957" y="2627182"/>
                      </a:cubicBezTo>
                      <a:cubicBezTo>
                        <a:pt x="940789" y="2555216"/>
                        <a:pt x="917357" y="2459058"/>
                        <a:pt x="885305" y="2351070"/>
                      </a:cubicBezTo>
                      <a:lnTo>
                        <a:pt x="869617" y="2303076"/>
                      </a:lnTo>
                      <a:lnTo>
                        <a:pt x="901289" y="2271582"/>
                      </a:lnTo>
                      <a:cubicBezTo>
                        <a:pt x="1050857" y="2094236"/>
                        <a:pt x="1174229" y="1783540"/>
                        <a:pt x="1237729" y="1596670"/>
                      </a:cubicBezTo>
                      <a:cubicBezTo>
                        <a:pt x="1280065" y="1472088"/>
                        <a:pt x="1288529" y="1349322"/>
                        <a:pt x="1283993" y="1231998"/>
                      </a:cubicBezTo>
                      <a:lnTo>
                        <a:pt x="1275065" y="1122278"/>
                      </a:lnTo>
                      <a:lnTo>
                        <a:pt x="1307581" y="1095018"/>
                      </a:lnTo>
                      <a:cubicBezTo>
                        <a:pt x="1399805" y="1007630"/>
                        <a:pt x="1463913" y="869746"/>
                        <a:pt x="1528017" y="812898"/>
                      </a:cubicBezTo>
                      <a:cubicBezTo>
                        <a:pt x="1656225" y="699202"/>
                        <a:pt x="1590909" y="457298"/>
                        <a:pt x="1687673" y="391982"/>
                      </a:cubicBezTo>
                      <a:cubicBezTo>
                        <a:pt x="1784433" y="326670"/>
                        <a:pt x="2040853" y="358118"/>
                        <a:pt x="2108585" y="421012"/>
                      </a:cubicBezTo>
                      <a:cubicBezTo>
                        <a:pt x="2176321" y="483906"/>
                        <a:pt x="2050529" y="725812"/>
                        <a:pt x="2094073" y="769354"/>
                      </a:cubicBezTo>
                      <a:cubicBezTo>
                        <a:pt x="2137617" y="812898"/>
                        <a:pt x="2227121" y="718554"/>
                        <a:pt x="2369841" y="682270"/>
                      </a:cubicBezTo>
                      <a:cubicBezTo>
                        <a:pt x="2512569" y="645982"/>
                        <a:pt x="2735121" y="665334"/>
                        <a:pt x="2950417" y="551640"/>
                      </a:cubicBezTo>
                      <a:cubicBezTo>
                        <a:pt x="3165709" y="437946"/>
                        <a:pt x="3501957" y="7354"/>
                        <a:pt x="3661617" y="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1" name="フリーフォーム: 図形 2000">
                  <a:extLst>
                    <a:ext uri="{FF2B5EF4-FFF2-40B4-BE49-F238E27FC236}">
                      <a16:creationId xmlns:a16="http://schemas.microsoft.com/office/drawing/2014/main" id="{F4538FED-AA74-7738-56A3-5F00AA069740}"/>
                    </a:ext>
                  </a:extLst>
                </p:cNvPr>
                <p:cNvSpPr/>
                <p:nvPr/>
              </p:nvSpPr>
              <p:spPr>
                <a:xfrm>
                  <a:off x="37381954" y="23367766"/>
                  <a:ext cx="3949697" cy="3962581"/>
                </a:xfrm>
                <a:custGeom>
                  <a:avLst/>
                  <a:gdLst>
                    <a:gd name="connsiteX0" fmla="*/ 2125931 w 3949696"/>
                    <a:gd name="connsiteY0" fmla="*/ 229 h 3962591"/>
                    <a:gd name="connsiteX1" fmla="*/ 2503299 w 3949696"/>
                    <a:gd name="connsiteY1" fmla="*/ 334057 h 3962591"/>
                    <a:gd name="connsiteX2" fmla="*/ 2531875 w 3949696"/>
                    <a:gd name="connsiteY2" fmla="*/ 276965 h 3962591"/>
                    <a:gd name="connsiteX3" fmla="*/ 2534763 w 3949696"/>
                    <a:gd name="connsiteY3" fmla="*/ 267427 h 3962591"/>
                    <a:gd name="connsiteX4" fmla="*/ 2588019 w 3949696"/>
                    <a:gd name="connsiteY4" fmla="*/ 310249 h 3962591"/>
                    <a:gd name="connsiteX5" fmla="*/ 3004043 w 3949696"/>
                    <a:gd name="connsiteY5" fmla="*/ 444729 h 3962591"/>
                    <a:gd name="connsiteX6" fmla="*/ 2940543 w 3949696"/>
                    <a:gd name="connsiteY6" fmla="*/ 647929 h 3962591"/>
                    <a:gd name="connsiteX7" fmla="*/ 3042143 w 3949696"/>
                    <a:gd name="connsiteY7" fmla="*/ 711429 h 3962591"/>
                    <a:gd name="connsiteX8" fmla="*/ 2889743 w 3949696"/>
                    <a:gd name="connsiteY8" fmla="*/ 1498829 h 3962591"/>
                    <a:gd name="connsiteX9" fmla="*/ 3308843 w 3949696"/>
                    <a:gd name="connsiteY9" fmla="*/ 1714729 h 3962591"/>
                    <a:gd name="connsiteX10" fmla="*/ 2978643 w 3949696"/>
                    <a:gd name="connsiteY10" fmla="*/ 2502129 h 3962591"/>
                    <a:gd name="connsiteX11" fmla="*/ 3232643 w 3949696"/>
                    <a:gd name="connsiteY11" fmla="*/ 2819629 h 3962591"/>
                    <a:gd name="connsiteX12" fmla="*/ 3715243 w 3949696"/>
                    <a:gd name="connsiteY12" fmla="*/ 2857729 h 3962591"/>
                    <a:gd name="connsiteX13" fmla="*/ 3931143 w 3949696"/>
                    <a:gd name="connsiteY13" fmla="*/ 3175229 h 3962591"/>
                    <a:gd name="connsiteX14" fmla="*/ 3258043 w 3949696"/>
                    <a:gd name="connsiteY14" fmla="*/ 3200629 h 3962591"/>
                    <a:gd name="connsiteX15" fmla="*/ 2991343 w 3949696"/>
                    <a:gd name="connsiteY15" fmla="*/ 2997429 h 3962591"/>
                    <a:gd name="connsiteX16" fmla="*/ 2521443 w 3949696"/>
                    <a:gd name="connsiteY16" fmla="*/ 2984729 h 3962591"/>
                    <a:gd name="connsiteX17" fmla="*/ 2191243 w 3949696"/>
                    <a:gd name="connsiteY17" fmla="*/ 2921229 h 3962591"/>
                    <a:gd name="connsiteX18" fmla="*/ 1962643 w 3949696"/>
                    <a:gd name="connsiteY18" fmla="*/ 3327629 h 3962591"/>
                    <a:gd name="connsiteX19" fmla="*/ 989175 w 3949696"/>
                    <a:gd name="connsiteY19" fmla="*/ 3941453 h 3962591"/>
                    <a:gd name="connsiteX20" fmla="*/ 930399 w 3949696"/>
                    <a:gd name="connsiteY20" fmla="*/ 3962591 h 3962591"/>
                    <a:gd name="connsiteX21" fmla="*/ 876795 w 3949696"/>
                    <a:gd name="connsiteY21" fmla="*/ 3918973 h 3962591"/>
                    <a:gd name="connsiteX22" fmla="*/ 718043 w 3949696"/>
                    <a:gd name="connsiteY22" fmla="*/ 3772129 h 3962591"/>
                    <a:gd name="connsiteX23" fmla="*/ 718043 w 3949696"/>
                    <a:gd name="connsiteY23" fmla="*/ 3556229 h 3962591"/>
                    <a:gd name="connsiteX24" fmla="*/ 565643 w 3949696"/>
                    <a:gd name="connsiteY24" fmla="*/ 3353029 h 3962591"/>
                    <a:gd name="connsiteX25" fmla="*/ 667243 w 3949696"/>
                    <a:gd name="connsiteY25" fmla="*/ 3251429 h 3962591"/>
                    <a:gd name="connsiteX26" fmla="*/ 641843 w 3949696"/>
                    <a:gd name="connsiteY26" fmla="*/ 2908529 h 3962591"/>
                    <a:gd name="connsiteX27" fmla="*/ 781543 w 3949696"/>
                    <a:gd name="connsiteY27" fmla="*/ 2781529 h 3962591"/>
                    <a:gd name="connsiteX28" fmla="*/ 692643 w 3949696"/>
                    <a:gd name="connsiteY28" fmla="*/ 2349729 h 3962591"/>
                    <a:gd name="connsiteX29" fmla="*/ 197343 w 3949696"/>
                    <a:gd name="connsiteY29" fmla="*/ 2387829 h 3962591"/>
                    <a:gd name="connsiteX30" fmla="*/ 6843 w 3949696"/>
                    <a:gd name="connsiteY30" fmla="*/ 2019529 h 3962591"/>
                    <a:gd name="connsiteX31" fmla="*/ 413243 w 3949696"/>
                    <a:gd name="connsiteY31" fmla="*/ 1333729 h 3962591"/>
                    <a:gd name="connsiteX32" fmla="*/ 895843 w 3949696"/>
                    <a:gd name="connsiteY32" fmla="*/ 1143229 h 3962591"/>
                    <a:gd name="connsiteX33" fmla="*/ 921215 w 3949696"/>
                    <a:gd name="connsiteY33" fmla="*/ 1087073 h 3962591"/>
                    <a:gd name="connsiteX34" fmla="*/ 922947 w 3949696"/>
                    <a:gd name="connsiteY34" fmla="*/ 1087667 h 3962591"/>
                    <a:gd name="connsiteX35" fmla="*/ 1182499 w 3949696"/>
                    <a:gd name="connsiteY35" fmla="*/ 1059773 h 3962591"/>
                    <a:gd name="connsiteX36" fmla="*/ 1530843 w 3949696"/>
                    <a:gd name="connsiteY36" fmla="*/ 784001 h 3962591"/>
                    <a:gd name="connsiteX37" fmla="*/ 1734043 w 3949696"/>
                    <a:gd name="connsiteY37" fmla="*/ 290515 h 3962591"/>
                    <a:gd name="connsiteX38" fmla="*/ 2125931 w 3949696"/>
                    <a:gd name="connsiteY38" fmla="*/ 229 h 39625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949696" h="3962591">
                      <a:moveTo>
                        <a:pt x="2125931" y="229"/>
                      </a:moveTo>
                      <a:cubicBezTo>
                        <a:pt x="2254139" y="7485"/>
                        <a:pt x="2423471" y="425981"/>
                        <a:pt x="2503299" y="334057"/>
                      </a:cubicBezTo>
                      <a:cubicBezTo>
                        <a:pt x="2513279" y="322567"/>
                        <a:pt x="2522843" y="302911"/>
                        <a:pt x="2531875" y="276965"/>
                      </a:cubicBezTo>
                      <a:lnTo>
                        <a:pt x="2534763" y="267427"/>
                      </a:lnTo>
                      <a:lnTo>
                        <a:pt x="2588019" y="310249"/>
                      </a:lnTo>
                      <a:cubicBezTo>
                        <a:pt x="2726695" y="396807"/>
                        <a:pt x="2944779" y="389167"/>
                        <a:pt x="3004043" y="444729"/>
                      </a:cubicBezTo>
                      <a:cubicBezTo>
                        <a:pt x="3071775" y="508229"/>
                        <a:pt x="2934195" y="603479"/>
                        <a:pt x="2940543" y="647929"/>
                      </a:cubicBezTo>
                      <a:cubicBezTo>
                        <a:pt x="2946891" y="692379"/>
                        <a:pt x="3050611" y="569613"/>
                        <a:pt x="3042143" y="711429"/>
                      </a:cubicBezTo>
                      <a:cubicBezTo>
                        <a:pt x="3033675" y="853245"/>
                        <a:pt x="2845291" y="1331613"/>
                        <a:pt x="2889743" y="1498829"/>
                      </a:cubicBezTo>
                      <a:cubicBezTo>
                        <a:pt x="2934195" y="1666045"/>
                        <a:pt x="3294027" y="1547513"/>
                        <a:pt x="3308843" y="1714729"/>
                      </a:cubicBezTo>
                      <a:cubicBezTo>
                        <a:pt x="3323659" y="1881945"/>
                        <a:pt x="2991343" y="2317979"/>
                        <a:pt x="2978643" y="2502129"/>
                      </a:cubicBezTo>
                      <a:cubicBezTo>
                        <a:pt x="2965943" y="2686279"/>
                        <a:pt x="3109875" y="2760361"/>
                        <a:pt x="3232643" y="2819629"/>
                      </a:cubicBezTo>
                      <a:cubicBezTo>
                        <a:pt x="3355411" y="2878897"/>
                        <a:pt x="3598827" y="2798461"/>
                        <a:pt x="3715243" y="2857729"/>
                      </a:cubicBezTo>
                      <a:cubicBezTo>
                        <a:pt x="3831659" y="2916997"/>
                        <a:pt x="4007343" y="3118079"/>
                        <a:pt x="3931143" y="3175229"/>
                      </a:cubicBezTo>
                      <a:cubicBezTo>
                        <a:pt x="3854943" y="3232379"/>
                        <a:pt x="3414675" y="3230261"/>
                        <a:pt x="3258043" y="3200629"/>
                      </a:cubicBezTo>
                      <a:cubicBezTo>
                        <a:pt x="3101411" y="3170997"/>
                        <a:pt x="3114111" y="3033413"/>
                        <a:pt x="2991343" y="2997429"/>
                      </a:cubicBezTo>
                      <a:cubicBezTo>
                        <a:pt x="2868575" y="2961445"/>
                        <a:pt x="2654795" y="2997429"/>
                        <a:pt x="2521443" y="2984729"/>
                      </a:cubicBezTo>
                      <a:cubicBezTo>
                        <a:pt x="2388091" y="2972029"/>
                        <a:pt x="2284375" y="2864079"/>
                        <a:pt x="2191243" y="2921229"/>
                      </a:cubicBezTo>
                      <a:cubicBezTo>
                        <a:pt x="2098111" y="2978379"/>
                        <a:pt x="2199711" y="3147713"/>
                        <a:pt x="1962643" y="3327629"/>
                      </a:cubicBezTo>
                      <a:cubicBezTo>
                        <a:pt x="1770027" y="3473811"/>
                        <a:pt x="1334275" y="3804441"/>
                        <a:pt x="989175" y="3941453"/>
                      </a:cubicBezTo>
                      <a:lnTo>
                        <a:pt x="930399" y="3962591"/>
                      </a:lnTo>
                      <a:lnTo>
                        <a:pt x="876795" y="3918973"/>
                      </a:lnTo>
                      <a:cubicBezTo>
                        <a:pt x="810647" y="3866851"/>
                        <a:pt x="744499" y="3814463"/>
                        <a:pt x="718043" y="3772129"/>
                      </a:cubicBezTo>
                      <a:cubicBezTo>
                        <a:pt x="665127" y="3687461"/>
                        <a:pt x="743443" y="3626079"/>
                        <a:pt x="718043" y="3556229"/>
                      </a:cubicBezTo>
                      <a:cubicBezTo>
                        <a:pt x="692643" y="3486379"/>
                        <a:pt x="574111" y="3403829"/>
                        <a:pt x="565643" y="3353029"/>
                      </a:cubicBezTo>
                      <a:cubicBezTo>
                        <a:pt x="557175" y="3302229"/>
                        <a:pt x="654543" y="3325513"/>
                        <a:pt x="667243" y="3251429"/>
                      </a:cubicBezTo>
                      <a:cubicBezTo>
                        <a:pt x="679943" y="3177345"/>
                        <a:pt x="622795" y="2986845"/>
                        <a:pt x="641843" y="2908529"/>
                      </a:cubicBezTo>
                      <a:cubicBezTo>
                        <a:pt x="660891" y="2830213"/>
                        <a:pt x="773075" y="2874661"/>
                        <a:pt x="781543" y="2781529"/>
                      </a:cubicBezTo>
                      <a:cubicBezTo>
                        <a:pt x="790011" y="2688397"/>
                        <a:pt x="790011" y="2415345"/>
                        <a:pt x="692643" y="2349729"/>
                      </a:cubicBezTo>
                      <a:cubicBezTo>
                        <a:pt x="595275" y="2284113"/>
                        <a:pt x="311643" y="2442861"/>
                        <a:pt x="197343" y="2387829"/>
                      </a:cubicBezTo>
                      <a:cubicBezTo>
                        <a:pt x="83043" y="2332797"/>
                        <a:pt x="-29141" y="2195213"/>
                        <a:pt x="6843" y="2019529"/>
                      </a:cubicBezTo>
                      <a:cubicBezTo>
                        <a:pt x="42827" y="1843845"/>
                        <a:pt x="265075" y="1479779"/>
                        <a:pt x="413243" y="1333729"/>
                      </a:cubicBezTo>
                      <a:cubicBezTo>
                        <a:pt x="561411" y="1187679"/>
                        <a:pt x="754027" y="1441679"/>
                        <a:pt x="895843" y="1143229"/>
                      </a:cubicBezTo>
                      <a:lnTo>
                        <a:pt x="921215" y="1087073"/>
                      </a:lnTo>
                      <a:lnTo>
                        <a:pt x="922947" y="1087667"/>
                      </a:lnTo>
                      <a:cubicBezTo>
                        <a:pt x="995175" y="1105583"/>
                        <a:pt x="1099043" y="1094243"/>
                        <a:pt x="1182499" y="1059773"/>
                      </a:cubicBezTo>
                      <a:cubicBezTo>
                        <a:pt x="1293775" y="1013809"/>
                        <a:pt x="1438919" y="912209"/>
                        <a:pt x="1530843" y="784001"/>
                      </a:cubicBezTo>
                      <a:cubicBezTo>
                        <a:pt x="1622767" y="655791"/>
                        <a:pt x="1634863" y="421145"/>
                        <a:pt x="1734043" y="290515"/>
                      </a:cubicBezTo>
                      <a:cubicBezTo>
                        <a:pt x="1833223" y="159885"/>
                        <a:pt x="1997719" y="-7027"/>
                        <a:pt x="2125931" y="22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2" name="フリーフォーム: 図形 2001">
                  <a:extLst>
                    <a:ext uri="{FF2B5EF4-FFF2-40B4-BE49-F238E27FC236}">
                      <a16:creationId xmlns:a16="http://schemas.microsoft.com/office/drawing/2014/main" id="{614A4963-0DF3-762D-8AAA-2C8FB13626BA}"/>
                    </a:ext>
                  </a:extLst>
                </p:cNvPr>
                <p:cNvSpPr/>
                <p:nvPr/>
              </p:nvSpPr>
              <p:spPr>
                <a:xfrm>
                  <a:off x="36690303" y="27391703"/>
                  <a:ext cx="2980611" cy="2980595"/>
                </a:xfrm>
                <a:custGeom>
                  <a:avLst/>
                  <a:gdLst>
                    <a:gd name="connsiteX0" fmla="*/ 622300 w 2980598"/>
                    <a:gd name="connsiteY0" fmla="*/ 2200 h 2980588"/>
                    <a:gd name="connsiteX1" fmla="*/ 927100 w 2980598"/>
                    <a:gd name="connsiteY1" fmla="*/ 243500 h 2980588"/>
                    <a:gd name="connsiteX2" fmla="*/ 1206500 w 2980598"/>
                    <a:gd name="connsiteY2" fmla="*/ 180000 h 2980588"/>
                    <a:gd name="connsiteX3" fmla="*/ 1422400 w 2980598"/>
                    <a:gd name="connsiteY3" fmla="*/ 421300 h 2980588"/>
                    <a:gd name="connsiteX4" fmla="*/ 1670348 w 2980598"/>
                    <a:gd name="connsiteY4" fmla="*/ 299560 h 2980588"/>
                    <a:gd name="connsiteX5" fmla="*/ 1700208 w 2980598"/>
                    <a:gd name="connsiteY5" fmla="*/ 272412 h 2980588"/>
                    <a:gd name="connsiteX6" fmla="*/ 1706660 w 2980598"/>
                    <a:gd name="connsiteY6" fmla="*/ 274752 h 2980588"/>
                    <a:gd name="connsiteX7" fmla="*/ 2260600 w 2980598"/>
                    <a:gd name="connsiteY7" fmla="*/ 472100 h 2980588"/>
                    <a:gd name="connsiteX8" fmla="*/ 2400300 w 2980598"/>
                    <a:gd name="connsiteY8" fmla="*/ 484800 h 2980588"/>
                    <a:gd name="connsiteX9" fmla="*/ 2552700 w 2980598"/>
                    <a:gd name="connsiteY9" fmla="*/ 903900 h 2980588"/>
                    <a:gd name="connsiteX10" fmla="*/ 2933700 w 2980598"/>
                    <a:gd name="connsiteY10" fmla="*/ 1145200 h 2980588"/>
                    <a:gd name="connsiteX11" fmla="*/ 2908300 w 2980598"/>
                    <a:gd name="connsiteY11" fmla="*/ 1729400 h 2980588"/>
                    <a:gd name="connsiteX12" fmla="*/ 2336800 w 2980598"/>
                    <a:gd name="connsiteY12" fmla="*/ 1907200 h 2980588"/>
                    <a:gd name="connsiteX13" fmla="*/ 2320428 w 2980598"/>
                    <a:gd name="connsiteY13" fmla="*/ 2172920 h 2980588"/>
                    <a:gd name="connsiteX14" fmla="*/ 2320400 w 2980598"/>
                    <a:gd name="connsiteY14" fmla="*/ 2174336 h 2980588"/>
                    <a:gd name="connsiteX15" fmla="*/ 2282280 w 2980598"/>
                    <a:gd name="connsiteY15" fmla="*/ 2181640 h 2980588"/>
                    <a:gd name="connsiteX16" fmla="*/ 2171700 w 2980598"/>
                    <a:gd name="connsiteY16" fmla="*/ 2202476 h 2980588"/>
                    <a:gd name="connsiteX17" fmla="*/ 1638300 w 2980598"/>
                    <a:gd name="connsiteY17" fmla="*/ 2316776 h 2980588"/>
                    <a:gd name="connsiteX18" fmla="*/ 1200148 w 2980598"/>
                    <a:gd name="connsiteY18" fmla="*/ 2050076 h 2980588"/>
                    <a:gd name="connsiteX19" fmla="*/ 1095376 w 2980598"/>
                    <a:gd name="connsiteY19" fmla="*/ 2431076 h 2980588"/>
                    <a:gd name="connsiteX20" fmla="*/ 1104900 w 2980598"/>
                    <a:gd name="connsiteY20" fmla="*/ 2859700 h 2980588"/>
                    <a:gd name="connsiteX21" fmla="*/ 752476 w 2980598"/>
                    <a:gd name="connsiteY21" fmla="*/ 2954952 h 2980588"/>
                    <a:gd name="connsiteX22" fmla="*/ 552452 w 2980598"/>
                    <a:gd name="connsiteY22" fmla="*/ 2459652 h 2980588"/>
                    <a:gd name="connsiteX23" fmla="*/ 323852 w 2980598"/>
                    <a:gd name="connsiteY23" fmla="*/ 2507276 h 2980588"/>
                    <a:gd name="connsiteX24" fmla="*/ 219076 w 2980598"/>
                    <a:gd name="connsiteY24" fmla="*/ 2288200 h 2980588"/>
                    <a:gd name="connsiteX25" fmla="*/ 295276 w 2980598"/>
                    <a:gd name="connsiteY25" fmla="*/ 1869100 h 2980588"/>
                    <a:gd name="connsiteX26" fmla="*/ 190500 w 2980598"/>
                    <a:gd name="connsiteY26" fmla="*/ 1240452 h 2980588"/>
                    <a:gd name="connsiteX27" fmla="*/ 180088 w 2980598"/>
                    <a:gd name="connsiteY27" fmla="*/ 1236954 h 2980588"/>
                    <a:gd name="connsiteX28" fmla="*/ 172884 w 2980598"/>
                    <a:gd name="connsiteY28" fmla="*/ 1239382 h 2980588"/>
                    <a:gd name="connsiteX29" fmla="*/ 167876 w 2980598"/>
                    <a:gd name="connsiteY29" fmla="*/ 1205426 h 2980588"/>
                    <a:gd name="connsiteX30" fmla="*/ 38100 w 2980598"/>
                    <a:gd name="connsiteY30" fmla="*/ 980100 h 2980588"/>
                    <a:gd name="connsiteX31" fmla="*/ 203200 w 2980598"/>
                    <a:gd name="connsiteY31" fmla="*/ 815000 h 2980588"/>
                    <a:gd name="connsiteX32" fmla="*/ 0 w 2980598"/>
                    <a:gd name="connsiteY32" fmla="*/ 675300 h 2980588"/>
                    <a:gd name="connsiteX33" fmla="*/ 203200 w 2980598"/>
                    <a:gd name="connsiteY33" fmla="*/ 370500 h 2980588"/>
                    <a:gd name="connsiteX34" fmla="*/ 406400 w 2980598"/>
                    <a:gd name="connsiteY34" fmla="*/ 408600 h 2980588"/>
                    <a:gd name="connsiteX35" fmla="*/ 622300 w 2980598"/>
                    <a:gd name="connsiteY35" fmla="*/ 2200 h 2980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2980598" h="2980588">
                      <a:moveTo>
                        <a:pt x="622300" y="2200"/>
                      </a:moveTo>
                      <a:cubicBezTo>
                        <a:pt x="709084" y="-25316"/>
                        <a:pt x="829732" y="213868"/>
                        <a:pt x="927100" y="243500"/>
                      </a:cubicBezTo>
                      <a:cubicBezTo>
                        <a:pt x="1024468" y="273132"/>
                        <a:pt x="1123948" y="150368"/>
                        <a:pt x="1206500" y="180000"/>
                      </a:cubicBezTo>
                      <a:cubicBezTo>
                        <a:pt x="1289052" y="209632"/>
                        <a:pt x="1335616" y="410716"/>
                        <a:pt x="1422400" y="421300"/>
                      </a:cubicBezTo>
                      <a:cubicBezTo>
                        <a:pt x="1487488" y="429238"/>
                        <a:pt x="1597820" y="360976"/>
                        <a:pt x="1670348" y="299560"/>
                      </a:cubicBezTo>
                      <a:lnTo>
                        <a:pt x="1700208" y="272412"/>
                      </a:lnTo>
                      <a:lnTo>
                        <a:pt x="1706660" y="274752"/>
                      </a:lnTo>
                      <a:cubicBezTo>
                        <a:pt x="1895476" y="343512"/>
                        <a:pt x="2154236" y="438762"/>
                        <a:pt x="2260600" y="472100"/>
                      </a:cubicBezTo>
                      <a:cubicBezTo>
                        <a:pt x="2402416" y="516550"/>
                        <a:pt x="2351616" y="412832"/>
                        <a:pt x="2400300" y="484800"/>
                      </a:cubicBezTo>
                      <a:cubicBezTo>
                        <a:pt x="2448984" y="556768"/>
                        <a:pt x="2463800" y="793832"/>
                        <a:pt x="2552700" y="903900"/>
                      </a:cubicBezTo>
                      <a:cubicBezTo>
                        <a:pt x="2641600" y="1013968"/>
                        <a:pt x="2874432" y="1007616"/>
                        <a:pt x="2933700" y="1145200"/>
                      </a:cubicBezTo>
                      <a:cubicBezTo>
                        <a:pt x="2992968" y="1282784"/>
                        <a:pt x="3007784" y="1602400"/>
                        <a:pt x="2908300" y="1729400"/>
                      </a:cubicBezTo>
                      <a:cubicBezTo>
                        <a:pt x="2808816" y="1856400"/>
                        <a:pt x="2444748" y="1790784"/>
                        <a:pt x="2336800" y="1907200"/>
                      </a:cubicBezTo>
                      <a:cubicBezTo>
                        <a:pt x="2269332" y="1979960"/>
                        <a:pt x="2313484" y="2057680"/>
                        <a:pt x="2320428" y="2172920"/>
                      </a:cubicBezTo>
                      <a:lnTo>
                        <a:pt x="2320400" y="2174336"/>
                      </a:lnTo>
                      <a:lnTo>
                        <a:pt x="2282280" y="2181640"/>
                      </a:lnTo>
                      <a:cubicBezTo>
                        <a:pt x="2246312" y="2189180"/>
                        <a:pt x="2209004" y="2196920"/>
                        <a:pt x="2171700" y="2202476"/>
                      </a:cubicBezTo>
                      <a:cubicBezTo>
                        <a:pt x="2022476" y="2224700"/>
                        <a:pt x="1800224" y="2342176"/>
                        <a:pt x="1638300" y="2316776"/>
                      </a:cubicBezTo>
                      <a:cubicBezTo>
                        <a:pt x="1476376" y="2291376"/>
                        <a:pt x="1290636" y="2031024"/>
                        <a:pt x="1200148" y="2050076"/>
                      </a:cubicBezTo>
                      <a:cubicBezTo>
                        <a:pt x="1109660" y="2069124"/>
                        <a:pt x="1111252" y="2296140"/>
                        <a:pt x="1095376" y="2431076"/>
                      </a:cubicBezTo>
                      <a:cubicBezTo>
                        <a:pt x="1079500" y="2566012"/>
                        <a:pt x="1162052" y="2772388"/>
                        <a:pt x="1104900" y="2859700"/>
                      </a:cubicBezTo>
                      <a:cubicBezTo>
                        <a:pt x="1047748" y="2947012"/>
                        <a:pt x="844548" y="3021624"/>
                        <a:pt x="752476" y="2954952"/>
                      </a:cubicBezTo>
                      <a:cubicBezTo>
                        <a:pt x="660400" y="2888276"/>
                        <a:pt x="623888" y="2534264"/>
                        <a:pt x="552452" y="2459652"/>
                      </a:cubicBezTo>
                      <a:cubicBezTo>
                        <a:pt x="481012" y="2385036"/>
                        <a:pt x="379412" y="2535852"/>
                        <a:pt x="323852" y="2507276"/>
                      </a:cubicBezTo>
                      <a:cubicBezTo>
                        <a:pt x="268288" y="2478700"/>
                        <a:pt x="223836" y="2394564"/>
                        <a:pt x="219076" y="2288200"/>
                      </a:cubicBezTo>
                      <a:cubicBezTo>
                        <a:pt x="214312" y="2181836"/>
                        <a:pt x="300036" y="2043724"/>
                        <a:pt x="295276" y="1869100"/>
                      </a:cubicBezTo>
                      <a:cubicBezTo>
                        <a:pt x="290512" y="1694476"/>
                        <a:pt x="242888" y="1280136"/>
                        <a:pt x="190500" y="1240452"/>
                      </a:cubicBezTo>
                      <a:cubicBezTo>
                        <a:pt x="187224" y="1237972"/>
                        <a:pt x="183748" y="1236850"/>
                        <a:pt x="180088" y="1236954"/>
                      </a:cubicBezTo>
                      <a:lnTo>
                        <a:pt x="172884" y="1239382"/>
                      </a:lnTo>
                      <a:lnTo>
                        <a:pt x="167876" y="1205426"/>
                      </a:lnTo>
                      <a:cubicBezTo>
                        <a:pt x="131764" y="1063048"/>
                        <a:pt x="34924" y="1053126"/>
                        <a:pt x="38100" y="980100"/>
                      </a:cubicBezTo>
                      <a:cubicBezTo>
                        <a:pt x="42332" y="882732"/>
                        <a:pt x="209548" y="865800"/>
                        <a:pt x="203200" y="815000"/>
                      </a:cubicBezTo>
                      <a:cubicBezTo>
                        <a:pt x="196852" y="764200"/>
                        <a:pt x="0" y="749384"/>
                        <a:pt x="0" y="675300"/>
                      </a:cubicBezTo>
                      <a:cubicBezTo>
                        <a:pt x="0" y="601216"/>
                        <a:pt x="135468" y="414950"/>
                        <a:pt x="203200" y="370500"/>
                      </a:cubicBezTo>
                      <a:cubicBezTo>
                        <a:pt x="270932" y="326050"/>
                        <a:pt x="336548" y="469984"/>
                        <a:pt x="406400" y="408600"/>
                      </a:cubicBezTo>
                      <a:cubicBezTo>
                        <a:pt x="476252" y="347216"/>
                        <a:pt x="535516" y="29716"/>
                        <a:pt x="622300" y="220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3" name="フリーフォーム: 図形 2002">
                  <a:extLst>
                    <a:ext uri="{FF2B5EF4-FFF2-40B4-BE49-F238E27FC236}">
                      <a16:creationId xmlns:a16="http://schemas.microsoft.com/office/drawing/2014/main" id="{A9465CEE-B8C9-6F8C-B5E6-2FDE3FD4548C}"/>
                    </a:ext>
                  </a:extLst>
                </p:cNvPr>
                <p:cNvSpPr/>
                <p:nvPr/>
              </p:nvSpPr>
              <p:spPr>
                <a:xfrm>
                  <a:off x="41592907" y="26902792"/>
                  <a:ext cx="3406027" cy="4492217"/>
                </a:xfrm>
                <a:custGeom>
                  <a:avLst/>
                  <a:gdLst>
                    <a:gd name="connsiteX0" fmla="*/ 34977 w 3406027"/>
                    <a:gd name="connsiteY0" fmla="*/ 90 h 4492217"/>
                    <a:gd name="connsiteX1" fmla="*/ 50393 w 3406027"/>
                    <a:gd name="connsiteY1" fmla="*/ 3428 h 4492217"/>
                    <a:gd name="connsiteX2" fmla="*/ 751433 w 3406027"/>
                    <a:gd name="connsiteY2" fmla="*/ 765428 h 4492217"/>
                    <a:gd name="connsiteX3" fmla="*/ 1482953 w 3406027"/>
                    <a:gd name="connsiteY3" fmla="*/ 925448 h 4492217"/>
                    <a:gd name="connsiteX4" fmla="*/ 2328773 w 3406027"/>
                    <a:gd name="connsiteY4" fmla="*/ 613028 h 4492217"/>
                    <a:gd name="connsiteX5" fmla="*/ 2968853 w 3406027"/>
                    <a:gd name="connsiteY5" fmla="*/ 1237868 h 4492217"/>
                    <a:gd name="connsiteX6" fmla="*/ 3310325 w 3406027"/>
                    <a:gd name="connsiteY6" fmla="*/ 1323772 h 4492217"/>
                    <a:gd name="connsiteX7" fmla="*/ 3348965 w 3406027"/>
                    <a:gd name="connsiteY7" fmla="*/ 1311426 h 4492217"/>
                    <a:gd name="connsiteX8" fmla="*/ 3374621 w 3406027"/>
                    <a:gd name="connsiteY8" fmla="*/ 1348360 h 4492217"/>
                    <a:gd name="connsiteX9" fmla="*/ 3288893 w 3406027"/>
                    <a:gd name="connsiteY9" fmla="*/ 1529332 h 4492217"/>
                    <a:gd name="connsiteX10" fmla="*/ 2707869 w 3406027"/>
                    <a:gd name="connsiteY10" fmla="*/ 1538860 h 4492217"/>
                    <a:gd name="connsiteX11" fmla="*/ 1983973 w 3406027"/>
                    <a:gd name="connsiteY11" fmla="*/ 2272284 h 4492217"/>
                    <a:gd name="connsiteX12" fmla="*/ 1917293 w 3406027"/>
                    <a:gd name="connsiteY12" fmla="*/ 2977132 h 4492217"/>
                    <a:gd name="connsiteX13" fmla="*/ 1802997 w 3406027"/>
                    <a:gd name="connsiteY13" fmla="*/ 3491484 h 4492217"/>
                    <a:gd name="connsiteX14" fmla="*/ 1031469 w 3406027"/>
                    <a:gd name="connsiteY14" fmla="*/ 3729608 h 4492217"/>
                    <a:gd name="connsiteX15" fmla="*/ 717149 w 3406027"/>
                    <a:gd name="connsiteY15" fmla="*/ 4005832 h 4492217"/>
                    <a:gd name="connsiteX16" fmla="*/ 564749 w 3406027"/>
                    <a:gd name="connsiteY16" fmla="*/ 4339208 h 4492217"/>
                    <a:gd name="connsiteX17" fmla="*/ 383773 w 3406027"/>
                    <a:gd name="connsiteY17" fmla="*/ 4491608 h 4492217"/>
                    <a:gd name="connsiteX18" fmla="*/ 117069 w 3406027"/>
                    <a:gd name="connsiteY18" fmla="*/ 4386832 h 4492217"/>
                    <a:gd name="connsiteX19" fmla="*/ 2773 w 3406027"/>
                    <a:gd name="connsiteY19" fmla="*/ 4243960 h 4492217"/>
                    <a:gd name="connsiteX20" fmla="*/ 221845 w 3406027"/>
                    <a:gd name="connsiteY20" fmla="*/ 4110608 h 4492217"/>
                    <a:gd name="connsiteX21" fmla="*/ 107549 w 3406027"/>
                    <a:gd name="connsiteY21" fmla="*/ 3758184 h 4492217"/>
                    <a:gd name="connsiteX22" fmla="*/ 155173 w 3406027"/>
                    <a:gd name="connsiteY22" fmla="*/ 3681984 h 4492217"/>
                    <a:gd name="connsiteX23" fmla="*/ 145645 w 3406027"/>
                    <a:gd name="connsiteY23" fmla="*/ 3472432 h 4492217"/>
                    <a:gd name="connsiteX24" fmla="*/ 250421 w 3406027"/>
                    <a:gd name="connsiteY24" fmla="*/ 3291460 h 4492217"/>
                    <a:gd name="connsiteX25" fmla="*/ 117069 w 3406027"/>
                    <a:gd name="connsiteY25" fmla="*/ 2967608 h 4492217"/>
                    <a:gd name="connsiteX26" fmla="*/ 355197 w 3406027"/>
                    <a:gd name="connsiteY26" fmla="*/ 2739008 h 4492217"/>
                    <a:gd name="connsiteX27" fmla="*/ 345669 w 3406027"/>
                    <a:gd name="connsiteY27" fmla="*/ 2538984 h 4492217"/>
                    <a:gd name="connsiteX28" fmla="*/ 926693 w 3406027"/>
                    <a:gd name="connsiteY28" fmla="*/ 1986532 h 4492217"/>
                    <a:gd name="connsiteX29" fmla="*/ 634405 w 3406027"/>
                    <a:gd name="connsiteY29" fmla="*/ 1640722 h 4492217"/>
                    <a:gd name="connsiteX30" fmla="*/ 607261 w 3406027"/>
                    <a:gd name="connsiteY30" fmla="*/ 1630062 h 4492217"/>
                    <a:gd name="connsiteX31" fmla="*/ 554741 w 3406027"/>
                    <a:gd name="connsiteY31" fmla="*/ 1566956 h 4492217"/>
                    <a:gd name="connsiteX32" fmla="*/ 370433 w 3406027"/>
                    <a:gd name="connsiteY32" fmla="*/ 1336928 h 4492217"/>
                    <a:gd name="connsiteX33" fmla="*/ 370433 w 3406027"/>
                    <a:gd name="connsiteY33" fmla="*/ 1024508 h 4492217"/>
                    <a:gd name="connsiteX34" fmla="*/ 164693 w 3406027"/>
                    <a:gd name="connsiteY34" fmla="*/ 506348 h 4492217"/>
                    <a:gd name="connsiteX35" fmla="*/ 34977 w 3406027"/>
                    <a:gd name="connsiteY35" fmla="*/ 90 h 44922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406027" h="4492217">
                      <a:moveTo>
                        <a:pt x="34977" y="90"/>
                      </a:moveTo>
                      <a:cubicBezTo>
                        <a:pt x="39173" y="-332"/>
                        <a:pt x="44281" y="730"/>
                        <a:pt x="50393" y="3428"/>
                      </a:cubicBezTo>
                      <a:cubicBezTo>
                        <a:pt x="148181" y="46608"/>
                        <a:pt x="512673" y="611758"/>
                        <a:pt x="751433" y="765428"/>
                      </a:cubicBezTo>
                      <a:cubicBezTo>
                        <a:pt x="990193" y="919098"/>
                        <a:pt x="1220061" y="950848"/>
                        <a:pt x="1482953" y="925448"/>
                      </a:cubicBezTo>
                      <a:cubicBezTo>
                        <a:pt x="1745845" y="900048"/>
                        <a:pt x="2081125" y="560958"/>
                        <a:pt x="2328773" y="613028"/>
                      </a:cubicBezTo>
                      <a:cubicBezTo>
                        <a:pt x="2576421" y="665098"/>
                        <a:pt x="2788513" y="1126108"/>
                        <a:pt x="2968853" y="1237868"/>
                      </a:cubicBezTo>
                      <a:cubicBezTo>
                        <a:pt x="3104109" y="1321688"/>
                        <a:pt x="3209361" y="1347644"/>
                        <a:pt x="3310325" y="1323772"/>
                      </a:cubicBezTo>
                      <a:lnTo>
                        <a:pt x="3348965" y="1311426"/>
                      </a:lnTo>
                      <a:lnTo>
                        <a:pt x="3374621" y="1348360"/>
                      </a:lnTo>
                      <a:cubicBezTo>
                        <a:pt x="3439709" y="1470596"/>
                        <a:pt x="3400021" y="1497584"/>
                        <a:pt x="3288893" y="1529332"/>
                      </a:cubicBezTo>
                      <a:cubicBezTo>
                        <a:pt x="3177773" y="1561084"/>
                        <a:pt x="2925357" y="1415032"/>
                        <a:pt x="2707869" y="1538860"/>
                      </a:cubicBezTo>
                      <a:cubicBezTo>
                        <a:pt x="2490381" y="1662684"/>
                        <a:pt x="2115733" y="2032572"/>
                        <a:pt x="1983973" y="2272284"/>
                      </a:cubicBezTo>
                      <a:cubicBezTo>
                        <a:pt x="1852205" y="2511996"/>
                        <a:pt x="1947461" y="2773932"/>
                        <a:pt x="1917293" y="2977132"/>
                      </a:cubicBezTo>
                      <a:cubicBezTo>
                        <a:pt x="1887133" y="3180332"/>
                        <a:pt x="1950629" y="3366072"/>
                        <a:pt x="1802997" y="3491484"/>
                      </a:cubicBezTo>
                      <a:cubicBezTo>
                        <a:pt x="1655357" y="3616896"/>
                        <a:pt x="1212445" y="3643884"/>
                        <a:pt x="1031469" y="3729608"/>
                      </a:cubicBezTo>
                      <a:cubicBezTo>
                        <a:pt x="850493" y="3815332"/>
                        <a:pt x="794933" y="3904232"/>
                        <a:pt x="717149" y="4005832"/>
                      </a:cubicBezTo>
                      <a:cubicBezTo>
                        <a:pt x="639357" y="4107432"/>
                        <a:pt x="620309" y="4258248"/>
                        <a:pt x="564749" y="4339208"/>
                      </a:cubicBezTo>
                      <a:cubicBezTo>
                        <a:pt x="509181" y="4420172"/>
                        <a:pt x="458381" y="4483672"/>
                        <a:pt x="383773" y="4491608"/>
                      </a:cubicBezTo>
                      <a:cubicBezTo>
                        <a:pt x="309157" y="4499544"/>
                        <a:pt x="180573" y="4428108"/>
                        <a:pt x="117069" y="4386832"/>
                      </a:cubicBezTo>
                      <a:cubicBezTo>
                        <a:pt x="53573" y="4345560"/>
                        <a:pt x="-14691" y="4289996"/>
                        <a:pt x="2773" y="4243960"/>
                      </a:cubicBezTo>
                      <a:cubicBezTo>
                        <a:pt x="20229" y="4197920"/>
                        <a:pt x="204381" y="4191572"/>
                        <a:pt x="221845" y="4110608"/>
                      </a:cubicBezTo>
                      <a:cubicBezTo>
                        <a:pt x="239309" y="4029648"/>
                        <a:pt x="118661" y="3829620"/>
                        <a:pt x="107549" y="3758184"/>
                      </a:cubicBezTo>
                      <a:cubicBezTo>
                        <a:pt x="96429" y="3686744"/>
                        <a:pt x="148821" y="3729608"/>
                        <a:pt x="155173" y="3681984"/>
                      </a:cubicBezTo>
                      <a:cubicBezTo>
                        <a:pt x="161517" y="3634360"/>
                        <a:pt x="129773" y="3537520"/>
                        <a:pt x="145645" y="3472432"/>
                      </a:cubicBezTo>
                      <a:cubicBezTo>
                        <a:pt x="161517" y="3407348"/>
                        <a:pt x="255181" y="3375596"/>
                        <a:pt x="250421" y="3291460"/>
                      </a:cubicBezTo>
                      <a:cubicBezTo>
                        <a:pt x="245661" y="3207320"/>
                        <a:pt x="99605" y="3059684"/>
                        <a:pt x="117069" y="2967608"/>
                      </a:cubicBezTo>
                      <a:cubicBezTo>
                        <a:pt x="134533" y="2875532"/>
                        <a:pt x="317093" y="2810448"/>
                        <a:pt x="355197" y="2739008"/>
                      </a:cubicBezTo>
                      <a:cubicBezTo>
                        <a:pt x="393293" y="2667572"/>
                        <a:pt x="250421" y="2664396"/>
                        <a:pt x="345669" y="2538984"/>
                      </a:cubicBezTo>
                      <a:cubicBezTo>
                        <a:pt x="440917" y="2413572"/>
                        <a:pt x="885421" y="2138932"/>
                        <a:pt x="926693" y="1986532"/>
                      </a:cubicBezTo>
                      <a:cubicBezTo>
                        <a:pt x="962813" y="1853182"/>
                        <a:pt x="747337" y="1694310"/>
                        <a:pt x="634405" y="1640722"/>
                      </a:cubicBezTo>
                      <a:lnTo>
                        <a:pt x="607261" y="1630062"/>
                      </a:lnTo>
                      <a:lnTo>
                        <a:pt x="554741" y="1566956"/>
                      </a:lnTo>
                      <a:cubicBezTo>
                        <a:pt x="480285" y="1482978"/>
                        <a:pt x="396469" y="1403604"/>
                        <a:pt x="370433" y="1336928"/>
                      </a:cubicBezTo>
                      <a:cubicBezTo>
                        <a:pt x="318365" y="1203578"/>
                        <a:pt x="404725" y="1162938"/>
                        <a:pt x="370433" y="1024508"/>
                      </a:cubicBezTo>
                      <a:cubicBezTo>
                        <a:pt x="336141" y="886078"/>
                        <a:pt x="218033" y="676528"/>
                        <a:pt x="164693" y="506348"/>
                      </a:cubicBezTo>
                      <a:cubicBezTo>
                        <a:pt x="114685" y="346804"/>
                        <a:pt x="-27963" y="6434"/>
                        <a:pt x="34977" y="9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4" name="フリーフォーム: 図形 2003">
                  <a:extLst>
                    <a:ext uri="{FF2B5EF4-FFF2-40B4-BE49-F238E27FC236}">
                      <a16:creationId xmlns:a16="http://schemas.microsoft.com/office/drawing/2014/main" id="{0CC6B18E-65CF-BAAE-F7EC-74248C691B94}"/>
                    </a:ext>
                  </a:extLst>
                </p:cNvPr>
                <p:cNvSpPr/>
                <p:nvPr/>
              </p:nvSpPr>
              <p:spPr>
                <a:xfrm>
                  <a:off x="38887484" y="27673822"/>
                  <a:ext cx="3312684" cy="1508309"/>
                </a:xfrm>
                <a:custGeom>
                  <a:avLst/>
                  <a:gdLst>
                    <a:gd name="connsiteX0" fmla="*/ 398264 w 3312684"/>
                    <a:gd name="connsiteY0" fmla="*/ 515 h 1508309"/>
                    <a:gd name="connsiteX1" fmla="*/ 1429936 w 3312684"/>
                    <a:gd name="connsiteY1" fmla="*/ 413499 h 1508309"/>
                    <a:gd name="connsiteX2" fmla="*/ 1986196 w 3312684"/>
                    <a:gd name="connsiteY2" fmla="*/ 375399 h 1508309"/>
                    <a:gd name="connsiteX3" fmla="*/ 2214796 w 3312684"/>
                    <a:gd name="connsiteY3" fmla="*/ 489699 h 1508309"/>
                    <a:gd name="connsiteX4" fmla="*/ 2710096 w 3312684"/>
                    <a:gd name="connsiteY4" fmla="*/ 322059 h 1508309"/>
                    <a:gd name="connsiteX5" fmla="*/ 3013468 w 3312684"/>
                    <a:gd name="connsiteY5" fmla="*/ 356349 h 1508309"/>
                    <a:gd name="connsiteX6" fmla="*/ 3076316 w 3312684"/>
                    <a:gd name="connsiteY6" fmla="*/ 375657 h 1508309"/>
                    <a:gd name="connsiteX7" fmla="*/ 3069188 w 3312684"/>
                    <a:gd name="connsiteY7" fmla="*/ 411595 h 1508309"/>
                    <a:gd name="connsiteX8" fmla="*/ 3075856 w 3312684"/>
                    <a:gd name="connsiteY8" fmla="*/ 565899 h 1508309"/>
                    <a:gd name="connsiteX9" fmla="*/ 3260164 w 3312684"/>
                    <a:gd name="connsiteY9" fmla="*/ 795927 h 1508309"/>
                    <a:gd name="connsiteX10" fmla="*/ 3312684 w 3312684"/>
                    <a:gd name="connsiteY10" fmla="*/ 859033 h 1508309"/>
                    <a:gd name="connsiteX11" fmla="*/ 3298740 w 3312684"/>
                    <a:gd name="connsiteY11" fmla="*/ 853555 h 1508309"/>
                    <a:gd name="connsiteX12" fmla="*/ 3108244 w 3312684"/>
                    <a:gd name="connsiteY12" fmla="*/ 1072631 h 1508309"/>
                    <a:gd name="connsiteX13" fmla="*/ 2641516 w 3312684"/>
                    <a:gd name="connsiteY13" fmla="*/ 939279 h 1508309"/>
                    <a:gd name="connsiteX14" fmla="*/ 2774868 w 3312684"/>
                    <a:gd name="connsiteY14" fmla="*/ 1453631 h 1508309"/>
                    <a:gd name="connsiteX15" fmla="*/ 2746524 w 3312684"/>
                    <a:gd name="connsiteY15" fmla="*/ 1493005 h 1508309"/>
                    <a:gd name="connsiteX16" fmla="*/ 2723704 w 3312684"/>
                    <a:gd name="connsiteY16" fmla="*/ 1508309 h 1508309"/>
                    <a:gd name="connsiteX17" fmla="*/ 2701048 w 3312684"/>
                    <a:gd name="connsiteY17" fmla="*/ 1484407 h 1508309"/>
                    <a:gd name="connsiteX18" fmla="*/ 2611036 w 3312684"/>
                    <a:gd name="connsiteY18" fmla="*/ 1396479 h 1508309"/>
                    <a:gd name="connsiteX19" fmla="*/ 2344336 w 3312684"/>
                    <a:gd name="connsiteY19" fmla="*/ 1145019 h 1508309"/>
                    <a:gd name="connsiteX20" fmla="*/ 1902376 w 3312684"/>
                    <a:gd name="connsiteY20" fmla="*/ 984999 h 1508309"/>
                    <a:gd name="connsiteX21" fmla="*/ 1833796 w 3312684"/>
                    <a:gd name="connsiteY21" fmla="*/ 1449819 h 1508309"/>
                    <a:gd name="connsiteX22" fmla="*/ 1506136 w 3312684"/>
                    <a:gd name="connsiteY22" fmla="*/ 1145019 h 1508309"/>
                    <a:gd name="connsiteX23" fmla="*/ 1140376 w 3312684"/>
                    <a:gd name="connsiteY23" fmla="*/ 1099299 h 1508309"/>
                    <a:gd name="connsiteX24" fmla="*/ 972736 w 3312684"/>
                    <a:gd name="connsiteY24" fmla="*/ 931659 h 1508309"/>
                    <a:gd name="connsiteX25" fmla="*/ 756100 w 3312684"/>
                    <a:gd name="connsiteY25" fmla="*/ 896811 h 1508309"/>
                    <a:gd name="connsiteX26" fmla="*/ 747608 w 3312684"/>
                    <a:gd name="connsiteY26" fmla="*/ 896011 h 1508309"/>
                    <a:gd name="connsiteX27" fmla="*/ 736516 w 3312684"/>
                    <a:gd name="connsiteY27" fmla="*/ 863079 h 1508309"/>
                    <a:gd name="connsiteX28" fmla="*/ 355516 w 3312684"/>
                    <a:gd name="connsiteY28" fmla="*/ 621779 h 1508309"/>
                    <a:gd name="connsiteX29" fmla="*/ 203116 w 3312684"/>
                    <a:gd name="connsiteY29" fmla="*/ 202679 h 1508309"/>
                    <a:gd name="connsiteX30" fmla="*/ 63416 w 3312684"/>
                    <a:gd name="connsiteY30" fmla="*/ 189979 h 1508309"/>
                    <a:gd name="connsiteX31" fmla="*/ 16820 w 3312684"/>
                    <a:gd name="connsiteY31" fmla="*/ 174747 h 1508309"/>
                    <a:gd name="connsiteX32" fmla="*/ 0 w 3312684"/>
                    <a:gd name="connsiteY32" fmla="*/ 168975 h 1508309"/>
                    <a:gd name="connsiteX33" fmla="*/ 109176 w 3312684"/>
                    <a:gd name="connsiteY33" fmla="*/ 91555 h 1508309"/>
                    <a:gd name="connsiteX34" fmla="*/ 340276 w 3312684"/>
                    <a:gd name="connsiteY34" fmla="*/ 2019 h 1508309"/>
                    <a:gd name="connsiteX35" fmla="*/ 398264 w 3312684"/>
                    <a:gd name="connsiteY35" fmla="*/ 515 h 1508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312684" h="1508309">
                      <a:moveTo>
                        <a:pt x="398264" y="515"/>
                      </a:moveTo>
                      <a:cubicBezTo>
                        <a:pt x="700160" y="15533"/>
                        <a:pt x="1172760" y="355159"/>
                        <a:pt x="1429936" y="413499"/>
                      </a:cubicBezTo>
                      <a:cubicBezTo>
                        <a:pt x="1704256" y="475729"/>
                        <a:pt x="1855388" y="362699"/>
                        <a:pt x="1986196" y="375399"/>
                      </a:cubicBezTo>
                      <a:cubicBezTo>
                        <a:pt x="2117004" y="388099"/>
                        <a:pt x="2094148" y="498589"/>
                        <a:pt x="2214796" y="489699"/>
                      </a:cubicBezTo>
                      <a:cubicBezTo>
                        <a:pt x="2335444" y="480809"/>
                        <a:pt x="2527216" y="324599"/>
                        <a:pt x="2710096" y="322059"/>
                      </a:cubicBezTo>
                      <a:cubicBezTo>
                        <a:pt x="2801536" y="320789"/>
                        <a:pt x="2907900" y="331583"/>
                        <a:pt x="3013468" y="356349"/>
                      </a:cubicBezTo>
                      <a:lnTo>
                        <a:pt x="3076316" y="375657"/>
                      </a:lnTo>
                      <a:lnTo>
                        <a:pt x="3069188" y="411595"/>
                      </a:lnTo>
                      <a:cubicBezTo>
                        <a:pt x="3058396" y="455727"/>
                        <a:pt x="3049820" y="499223"/>
                        <a:pt x="3075856" y="565899"/>
                      </a:cubicBezTo>
                      <a:cubicBezTo>
                        <a:pt x="3101892" y="632575"/>
                        <a:pt x="3185708" y="711949"/>
                        <a:pt x="3260164" y="795927"/>
                      </a:cubicBezTo>
                      <a:lnTo>
                        <a:pt x="3312684" y="859033"/>
                      </a:lnTo>
                      <a:lnTo>
                        <a:pt x="3298740" y="853555"/>
                      </a:lnTo>
                      <a:cubicBezTo>
                        <a:pt x="3211428" y="829743"/>
                        <a:pt x="3217780" y="1058343"/>
                        <a:pt x="3108244" y="1072631"/>
                      </a:cubicBezTo>
                      <a:cubicBezTo>
                        <a:pt x="2998708" y="1086915"/>
                        <a:pt x="2697084" y="875779"/>
                        <a:pt x="2641516" y="939279"/>
                      </a:cubicBezTo>
                      <a:cubicBezTo>
                        <a:pt x="2585956" y="1002779"/>
                        <a:pt x="2820908" y="1336155"/>
                        <a:pt x="2774868" y="1453631"/>
                      </a:cubicBezTo>
                      <a:cubicBezTo>
                        <a:pt x="2769112" y="1468315"/>
                        <a:pt x="2759340" y="1481337"/>
                        <a:pt x="2746524" y="1493005"/>
                      </a:cubicBezTo>
                      <a:lnTo>
                        <a:pt x="2723704" y="1508309"/>
                      </a:lnTo>
                      <a:lnTo>
                        <a:pt x="2701048" y="1484407"/>
                      </a:lnTo>
                      <a:cubicBezTo>
                        <a:pt x="2669932" y="1449899"/>
                        <a:pt x="2640244" y="1418069"/>
                        <a:pt x="2611036" y="1396479"/>
                      </a:cubicBezTo>
                      <a:cubicBezTo>
                        <a:pt x="2494196" y="1310119"/>
                        <a:pt x="2462444" y="1213599"/>
                        <a:pt x="2344336" y="1145019"/>
                      </a:cubicBezTo>
                      <a:cubicBezTo>
                        <a:pt x="2226228" y="1076439"/>
                        <a:pt x="1987468" y="934199"/>
                        <a:pt x="1902376" y="984999"/>
                      </a:cubicBezTo>
                      <a:cubicBezTo>
                        <a:pt x="1817284" y="1035799"/>
                        <a:pt x="1899836" y="1423149"/>
                        <a:pt x="1833796" y="1449819"/>
                      </a:cubicBezTo>
                      <a:cubicBezTo>
                        <a:pt x="1767756" y="1476489"/>
                        <a:pt x="1621708" y="1203439"/>
                        <a:pt x="1506136" y="1145019"/>
                      </a:cubicBezTo>
                      <a:cubicBezTo>
                        <a:pt x="1390564" y="1086599"/>
                        <a:pt x="1229276" y="1134859"/>
                        <a:pt x="1140376" y="1099299"/>
                      </a:cubicBezTo>
                      <a:cubicBezTo>
                        <a:pt x="1051476" y="1063739"/>
                        <a:pt x="1112436" y="974839"/>
                        <a:pt x="972736" y="931659"/>
                      </a:cubicBezTo>
                      <a:cubicBezTo>
                        <a:pt x="920348" y="915467"/>
                        <a:pt x="843316" y="905525"/>
                        <a:pt x="756100" y="896811"/>
                      </a:cubicBezTo>
                      <a:lnTo>
                        <a:pt x="747608" y="896011"/>
                      </a:lnTo>
                      <a:lnTo>
                        <a:pt x="736516" y="863079"/>
                      </a:lnTo>
                      <a:cubicBezTo>
                        <a:pt x="677248" y="725495"/>
                        <a:pt x="444416" y="731847"/>
                        <a:pt x="355516" y="621779"/>
                      </a:cubicBezTo>
                      <a:cubicBezTo>
                        <a:pt x="266616" y="511711"/>
                        <a:pt x="251800" y="274647"/>
                        <a:pt x="203116" y="202679"/>
                      </a:cubicBezTo>
                      <a:cubicBezTo>
                        <a:pt x="154432" y="130711"/>
                        <a:pt x="205232" y="234429"/>
                        <a:pt x="63416" y="189979"/>
                      </a:cubicBezTo>
                      <a:cubicBezTo>
                        <a:pt x="50120" y="185811"/>
                        <a:pt x="34444" y="180677"/>
                        <a:pt x="16820" y="174747"/>
                      </a:cubicBezTo>
                      <a:lnTo>
                        <a:pt x="0" y="168975"/>
                      </a:lnTo>
                      <a:lnTo>
                        <a:pt x="109176" y="91555"/>
                      </a:lnTo>
                      <a:cubicBezTo>
                        <a:pt x="186844" y="43771"/>
                        <a:pt x="266300" y="10275"/>
                        <a:pt x="340276" y="2019"/>
                      </a:cubicBezTo>
                      <a:cubicBezTo>
                        <a:pt x="358772" y="-45"/>
                        <a:pt x="378140" y="-487"/>
                        <a:pt x="398264" y="51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5" name="フリーフォーム: 図形 2004">
                  <a:extLst>
                    <a:ext uri="{FF2B5EF4-FFF2-40B4-BE49-F238E27FC236}">
                      <a16:creationId xmlns:a16="http://schemas.microsoft.com/office/drawing/2014/main" id="{39EE7CEE-1E8D-F752-FB5F-A218F008780D}"/>
                    </a:ext>
                  </a:extLst>
                </p:cNvPr>
                <p:cNvSpPr/>
                <p:nvPr/>
              </p:nvSpPr>
              <p:spPr>
                <a:xfrm>
                  <a:off x="38990133" y="28569832"/>
                  <a:ext cx="2621055" cy="6706881"/>
                </a:xfrm>
                <a:custGeom>
                  <a:avLst/>
                  <a:gdLst>
                    <a:gd name="connsiteX0" fmla="*/ 2053091 w 2621055"/>
                    <a:gd name="connsiteY0" fmla="*/ 6525596 h 6706881"/>
                    <a:gd name="connsiteX1" fmla="*/ 2119767 w 2621055"/>
                    <a:gd name="connsiteY1" fmla="*/ 6582744 h 6706881"/>
                    <a:gd name="connsiteX2" fmla="*/ 2138819 w 2621055"/>
                    <a:gd name="connsiteY2" fmla="*/ 6639896 h 6706881"/>
                    <a:gd name="connsiteX3" fmla="*/ 2034043 w 2621055"/>
                    <a:gd name="connsiteY3" fmla="*/ 6706568 h 6706881"/>
                    <a:gd name="connsiteX4" fmla="*/ 2014991 w 2621055"/>
                    <a:gd name="connsiteY4" fmla="*/ 6611320 h 6706881"/>
                    <a:gd name="connsiteX5" fmla="*/ 2053091 w 2621055"/>
                    <a:gd name="connsiteY5" fmla="*/ 6525596 h 6706881"/>
                    <a:gd name="connsiteX6" fmla="*/ 1834019 w 2621055"/>
                    <a:gd name="connsiteY6" fmla="*/ 5696920 h 6706881"/>
                    <a:gd name="connsiteX7" fmla="*/ 1948315 w 2621055"/>
                    <a:gd name="connsiteY7" fmla="*/ 5773120 h 6706881"/>
                    <a:gd name="connsiteX8" fmla="*/ 1881643 w 2621055"/>
                    <a:gd name="connsiteY8" fmla="*/ 5944568 h 6706881"/>
                    <a:gd name="connsiteX9" fmla="*/ 1700667 w 2621055"/>
                    <a:gd name="connsiteY9" fmla="*/ 5944568 h 6706881"/>
                    <a:gd name="connsiteX10" fmla="*/ 1710191 w 2621055"/>
                    <a:gd name="connsiteY10" fmla="*/ 5782644 h 6706881"/>
                    <a:gd name="connsiteX11" fmla="*/ 1834019 w 2621055"/>
                    <a:gd name="connsiteY11" fmla="*/ 5696920 h 6706881"/>
                    <a:gd name="connsiteX12" fmla="*/ 653887 w 2621055"/>
                    <a:gd name="connsiteY12" fmla="*/ 5244928 h 6706881"/>
                    <a:gd name="connsiteX13" fmla="*/ 757691 w 2621055"/>
                    <a:gd name="connsiteY13" fmla="*/ 5315920 h 6706881"/>
                    <a:gd name="connsiteX14" fmla="*/ 757691 w 2621055"/>
                    <a:gd name="connsiteY14" fmla="*/ 5401644 h 6706881"/>
                    <a:gd name="connsiteX15" fmla="*/ 595767 w 2621055"/>
                    <a:gd name="connsiteY15" fmla="*/ 5477844 h 6706881"/>
                    <a:gd name="connsiteX16" fmla="*/ 624343 w 2621055"/>
                    <a:gd name="connsiteY16" fmla="*/ 5249244 h 6706881"/>
                    <a:gd name="connsiteX17" fmla="*/ 653887 w 2621055"/>
                    <a:gd name="connsiteY17" fmla="*/ 5244928 h 6706881"/>
                    <a:gd name="connsiteX18" fmla="*/ 1091067 w 2621055"/>
                    <a:gd name="connsiteY18" fmla="*/ 4592020 h 6706881"/>
                    <a:gd name="connsiteX19" fmla="*/ 1081543 w 2621055"/>
                    <a:gd name="connsiteY19" fmla="*/ 4934920 h 6706881"/>
                    <a:gd name="connsiteX20" fmla="*/ 957715 w 2621055"/>
                    <a:gd name="connsiteY20" fmla="*/ 4830144 h 6706881"/>
                    <a:gd name="connsiteX21" fmla="*/ 957715 w 2621055"/>
                    <a:gd name="connsiteY21" fmla="*/ 4725372 h 6706881"/>
                    <a:gd name="connsiteX22" fmla="*/ 1091067 w 2621055"/>
                    <a:gd name="connsiteY22" fmla="*/ 4592020 h 6706881"/>
                    <a:gd name="connsiteX23" fmla="*/ 1372315 w 2621055"/>
                    <a:gd name="connsiteY23" fmla="*/ 3241228 h 6706881"/>
                    <a:gd name="connsiteX24" fmla="*/ 1557791 w 2621055"/>
                    <a:gd name="connsiteY24" fmla="*/ 3296620 h 6706881"/>
                    <a:gd name="connsiteX25" fmla="*/ 1567315 w 2621055"/>
                    <a:gd name="connsiteY25" fmla="*/ 3649044 h 6706881"/>
                    <a:gd name="connsiteX26" fmla="*/ 1357767 w 2621055"/>
                    <a:gd name="connsiteY26" fmla="*/ 3563320 h 6706881"/>
                    <a:gd name="connsiteX27" fmla="*/ 1281567 w 2621055"/>
                    <a:gd name="connsiteY27" fmla="*/ 3268044 h 6706881"/>
                    <a:gd name="connsiteX28" fmla="*/ 1372315 w 2621055"/>
                    <a:gd name="connsiteY28" fmla="*/ 3241228 h 6706881"/>
                    <a:gd name="connsiteX29" fmla="*/ 644959 w 2621055"/>
                    <a:gd name="connsiteY29" fmla="*/ 0 h 6706881"/>
                    <a:gd name="connsiteX30" fmla="*/ 653451 w 2621055"/>
                    <a:gd name="connsiteY30" fmla="*/ 800 h 6706881"/>
                    <a:gd name="connsiteX31" fmla="*/ 870087 w 2621055"/>
                    <a:gd name="connsiteY31" fmla="*/ 35648 h 6706881"/>
                    <a:gd name="connsiteX32" fmla="*/ 1037727 w 2621055"/>
                    <a:gd name="connsiteY32" fmla="*/ 203288 h 6706881"/>
                    <a:gd name="connsiteX33" fmla="*/ 1403487 w 2621055"/>
                    <a:gd name="connsiteY33" fmla="*/ 249008 h 6706881"/>
                    <a:gd name="connsiteX34" fmla="*/ 1731147 w 2621055"/>
                    <a:gd name="connsiteY34" fmla="*/ 553808 h 6706881"/>
                    <a:gd name="connsiteX35" fmla="*/ 1799727 w 2621055"/>
                    <a:gd name="connsiteY35" fmla="*/ 88988 h 6706881"/>
                    <a:gd name="connsiteX36" fmla="*/ 2241687 w 2621055"/>
                    <a:gd name="connsiteY36" fmla="*/ 249008 h 6706881"/>
                    <a:gd name="connsiteX37" fmla="*/ 2508387 w 2621055"/>
                    <a:gd name="connsiteY37" fmla="*/ 500468 h 6706881"/>
                    <a:gd name="connsiteX38" fmla="*/ 2598399 w 2621055"/>
                    <a:gd name="connsiteY38" fmla="*/ 588396 h 6706881"/>
                    <a:gd name="connsiteX39" fmla="*/ 2621055 w 2621055"/>
                    <a:gd name="connsiteY39" fmla="*/ 612298 h 6706881"/>
                    <a:gd name="connsiteX40" fmla="*/ 2597283 w 2621055"/>
                    <a:gd name="connsiteY40" fmla="*/ 628238 h 6706881"/>
                    <a:gd name="connsiteX41" fmla="*/ 2262643 w 2621055"/>
                    <a:gd name="connsiteY41" fmla="*/ 748120 h 6706881"/>
                    <a:gd name="connsiteX42" fmla="*/ 2310267 w 2621055"/>
                    <a:gd name="connsiteY42" fmla="*/ 929092 h 6706881"/>
                    <a:gd name="connsiteX43" fmla="*/ 2243595 w 2621055"/>
                    <a:gd name="connsiteY43" fmla="*/ 1214844 h 6706881"/>
                    <a:gd name="connsiteX44" fmla="*/ 2491243 w 2621055"/>
                    <a:gd name="connsiteY44" fmla="*/ 1548220 h 6706881"/>
                    <a:gd name="connsiteX45" fmla="*/ 2272171 w 2621055"/>
                    <a:gd name="connsiteY45" fmla="*/ 1824444 h 6706881"/>
                    <a:gd name="connsiteX46" fmla="*/ 2272171 w 2621055"/>
                    <a:gd name="connsiteY46" fmla="*/ 1986368 h 6706881"/>
                    <a:gd name="connsiteX47" fmla="*/ 2119771 w 2621055"/>
                    <a:gd name="connsiteY47" fmla="*/ 1986368 h 6706881"/>
                    <a:gd name="connsiteX48" fmla="*/ 1995947 w 2621055"/>
                    <a:gd name="connsiteY48" fmla="*/ 1443444 h 6706881"/>
                    <a:gd name="connsiteX49" fmla="*/ 1624467 w 2621055"/>
                    <a:gd name="connsiteY49" fmla="*/ 1300568 h 6706881"/>
                    <a:gd name="connsiteX50" fmla="*/ 681491 w 2621055"/>
                    <a:gd name="connsiteY50" fmla="*/ 1529168 h 6706881"/>
                    <a:gd name="connsiteX51" fmla="*/ 600851 w 2621055"/>
                    <a:gd name="connsiteY51" fmla="*/ 1654624 h 6706881"/>
                    <a:gd name="connsiteX52" fmla="*/ 598403 w 2621055"/>
                    <a:gd name="connsiteY52" fmla="*/ 1666220 h 6706881"/>
                    <a:gd name="connsiteX53" fmla="*/ 601195 w 2621055"/>
                    <a:gd name="connsiteY53" fmla="*/ 1702276 h 6706881"/>
                    <a:gd name="connsiteX54" fmla="*/ 615247 w 2621055"/>
                    <a:gd name="connsiteY54" fmla="*/ 1874104 h 6706881"/>
                    <a:gd name="connsiteX55" fmla="*/ 617851 w 2621055"/>
                    <a:gd name="connsiteY55" fmla="*/ 1880480 h 6706881"/>
                    <a:gd name="connsiteX56" fmla="*/ 542067 w 2621055"/>
                    <a:gd name="connsiteY56" fmla="*/ 1867008 h 6706881"/>
                    <a:gd name="connsiteX57" fmla="*/ 195715 w 2621055"/>
                    <a:gd name="connsiteY57" fmla="*/ 1767292 h 6706881"/>
                    <a:gd name="connsiteX58" fmla="*/ 252867 w 2621055"/>
                    <a:gd name="connsiteY58" fmla="*/ 1386292 h 6706881"/>
                    <a:gd name="connsiteX59" fmla="*/ 233819 w 2621055"/>
                    <a:gd name="connsiteY59" fmla="*/ 1005292 h 6706881"/>
                    <a:gd name="connsiteX60" fmla="*/ 84987 w 2621055"/>
                    <a:gd name="connsiteY60" fmla="*/ 983862 h 6706881"/>
                    <a:gd name="connsiteX61" fmla="*/ 20567 w 2621055"/>
                    <a:gd name="connsiteY61" fmla="*/ 996204 h 6706881"/>
                    <a:gd name="connsiteX62" fmla="*/ 20595 w 2621055"/>
                    <a:gd name="connsiteY62" fmla="*/ 994788 h 6706881"/>
                    <a:gd name="connsiteX63" fmla="*/ 36967 w 2621055"/>
                    <a:gd name="connsiteY63" fmla="*/ 729068 h 6706881"/>
                    <a:gd name="connsiteX64" fmla="*/ 608467 w 2621055"/>
                    <a:gd name="connsiteY64" fmla="*/ 551268 h 6706881"/>
                    <a:gd name="connsiteX65" fmla="*/ 653871 w 2621055"/>
                    <a:gd name="connsiteY65" fmla="*/ 26464 h 67068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2621055" h="6706881">
                      <a:moveTo>
                        <a:pt x="2053091" y="6525596"/>
                      </a:moveTo>
                      <a:cubicBezTo>
                        <a:pt x="2070555" y="6520832"/>
                        <a:pt x="2110243" y="6562108"/>
                        <a:pt x="2119767" y="6582744"/>
                      </a:cubicBezTo>
                      <a:cubicBezTo>
                        <a:pt x="2129291" y="6603384"/>
                        <a:pt x="2153103" y="6619256"/>
                        <a:pt x="2138819" y="6639896"/>
                      </a:cubicBezTo>
                      <a:cubicBezTo>
                        <a:pt x="2124531" y="6660532"/>
                        <a:pt x="2054679" y="6711332"/>
                        <a:pt x="2034043" y="6706568"/>
                      </a:cubicBezTo>
                      <a:cubicBezTo>
                        <a:pt x="2013403" y="6701808"/>
                        <a:pt x="2011819" y="6641484"/>
                        <a:pt x="2014991" y="6611320"/>
                      </a:cubicBezTo>
                      <a:cubicBezTo>
                        <a:pt x="2018167" y="6581156"/>
                        <a:pt x="2035627" y="6530360"/>
                        <a:pt x="2053091" y="6525596"/>
                      </a:cubicBezTo>
                      <a:close/>
                      <a:moveTo>
                        <a:pt x="1834019" y="5696920"/>
                      </a:moveTo>
                      <a:cubicBezTo>
                        <a:pt x="1873703" y="5695332"/>
                        <a:pt x="1945143" y="5730256"/>
                        <a:pt x="1948315" y="5773120"/>
                      </a:cubicBezTo>
                      <a:cubicBezTo>
                        <a:pt x="1951491" y="5815984"/>
                        <a:pt x="1922915" y="5915996"/>
                        <a:pt x="1881643" y="5944568"/>
                      </a:cubicBezTo>
                      <a:cubicBezTo>
                        <a:pt x="1840367" y="5973144"/>
                        <a:pt x="1729243" y="5971560"/>
                        <a:pt x="1700667" y="5944568"/>
                      </a:cubicBezTo>
                      <a:cubicBezTo>
                        <a:pt x="1672091" y="5917584"/>
                        <a:pt x="1687967" y="5823920"/>
                        <a:pt x="1710191" y="5782644"/>
                      </a:cubicBezTo>
                      <a:cubicBezTo>
                        <a:pt x="1732419" y="5741368"/>
                        <a:pt x="1794331" y="5698508"/>
                        <a:pt x="1834019" y="5696920"/>
                      </a:cubicBezTo>
                      <a:close/>
                      <a:moveTo>
                        <a:pt x="653887" y="5244928"/>
                      </a:moveTo>
                      <a:cubicBezTo>
                        <a:pt x="690719" y="5254304"/>
                        <a:pt x="743407" y="5298060"/>
                        <a:pt x="757691" y="5315920"/>
                      </a:cubicBezTo>
                      <a:cubicBezTo>
                        <a:pt x="776743" y="5339732"/>
                        <a:pt x="784679" y="5374656"/>
                        <a:pt x="757691" y="5401644"/>
                      </a:cubicBezTo>
                      <a:cubicBezTo>
                        <a:pt x="730707" y="5428632"/>
                        <a:pt x="617991" y="5503244"/>
                        <a:pt x="595767" y="5477844"/>
                      </a:cubicBezTo>
                      <a:cubicBezTo>
                        <a:pt x="573543" y="5452444"/>
                        <a:pt x="597355" y="5276232"/>
                        <a:pt x="624343" y="5249244"/>
                      </a:cubicBezTo>
                      <a:cubicBezTo>
                        <a:pt x="631091" y="5242496"/>
                        <a:pt x="641607" y="5241804"/>
                        <a:pt x="653887" y="5244928"/>
                      </a:cubicBezTo>
                      <a:close/>
                      <a:moveTo>
                        <a:pt x="1091067" y="4592020"/>
                      </a:moveTo>
                      <a:cubicBezTo>
                        <a:pt x="1111707" y="4626944"/>
                        <a:pt x="1103767" y="4901584"/>
                        <a:pt x="1081543" y="4934920"/>
                      </a:cubicBezTo>
                      <a:cubicBezTo>
                        <a:pt x="1059315" y="4968256"/>
                        <a:pt x="978355" y="4865072"/>
                        <a:pt x="957715" y="4830144"/>
                      </a:cubicBezTo>
                      <a:cubicBezTo>
                        <a:pt x="937079" y="4795220"/>
                        <a:pt x="935491" y="4765056"/>
                        <a:pt x="957715" y="4725372"/>
                      </a:cubicBezTo>
                      <a:cubicBezTo>
                        <a:pt x="979943" y="4685684"/>
                        <a:pt x="1070427" y="4557096"/>
                        <a:pt x="1091067" y="4592020"/>
                      </a:cubicBezTo>
                      <a:close/>
                      <a:moveTo>
                        <a:pt x="1372315" y="3241228"/>
                      </a:moveTo>
                      <a:cubicBezTo>
                        <a:pt x="1442823" y="3239076"/>
                        <a:pt x="1531003" y="3257928"/>
                        <a:pt x="1557791" y="3296620"/>
                      </a:cubicBezTo>
                      <a:cubicBezTo>
                        <a:pt x="1600655" y="3358532"/>
                        <a:pt x="1600655" y="3604596"/>
                        <a:pt x="1567315" y="3649044"/>
                      </a:cubicBezTo>
                      <a:cubicBezTo>
                        <a:pt x="1533979" y="3693496"/>
                        <a:pt x="1405391" y="3626820"/>
                        <a:pt x="1357767" y="3563320"/>
                      </a:cubicBezTo>
                      <a:cubicBezTo>
                        <a:pt x="1310143" y="3499820"/>
                        <a:pt x="1248231" y="3312496"/>
                        <a:pt x="1281567" y="3268044"/>
                      </a:cubicBezTo>
                      <a:cubicBezTo>
                        <a:pt x="1294067" y="3251376"/>
                        <a:pt x="1330011" y="3242524"/>
                        <a:pt x="1372315" y="3241228"/>
                      </a:cubicBezTo>
                      <a:close/>
                      <a:moveTo>
                        <a:pt x="644959" y="0"/>
                      </a:moveTo>
                      <a:lnTo>
                        <a:pt x="653451" y="800"/>
                      </a:lnTo>
                      <a:cubicBezTo>
                        <a:pt x="740667" y="9514"/>
                        <a:pt x="817699" y="19456"/>
                        <a:pt x="870087" y="35648"/>
                      </a:cubicBezTo>
                      <a:cubicBezTo>
                        <a:pt x="1009787" y="78828"/>
                        <a:pt x="948827" y="167728"/>
                        <a:pt x="1037727" y="203288"/>
                      </a:cubicBezTo>
                      <a:cubicBezTo>
                        <a:pt x="1126627" y="238848"/>
                        <a:pt x="1287915" y="190588"/>
                        <a:pt x="1403487" y="249008"/>
                      </a:cubicBezTo>
                      <a:cubicBezTo>
                        <a:pt x="1519059" y="307428"/>
                        <a:pt x="1665107" y="580478"/>
                        <a:pt x="1731147" y="553808"/>
                      </a:cubicBezTo>
                      <a:cubicBezTo>
                        <a:pt x="1797187" y="527138"/>
                        <a:pt x="1714635" y="139788"/>
                        <a:pt x="1799727" y="88988"/>
                      </a:cubicBezTo>
                      <a:cubicBezTo>
                        <a:pt x="1884819" y="38188"/>
                        <a:pt x="2123579" y="180428"/>
                        <a:pt x="2241687" y="249008"/>
                      </a:cubicBezTo>
                      <a:cubicBezTo>
                        <a:pt x="2359795" y="317588"/>
                        <a:pt x="2391547" y="414108"/>
                        <a:pt x="2508387" y="500468"/>
                      </a:cubicBezTo>
                      <a:cubicBezTo>
                        <a:pt x="2537595" y="522058"/>
                        <a:pt x="2567283" y="553888"/>
                        <a:pt x="2598399" y="588396"/>
                      </a:cubicBezTo>
                      <a:lnTo>
                        <a:pt x="2621055" y="612298"/>
                      </a:lnTo>
                      <a:lnTo>
                        <a:pt x="2597283" y="628238"/>
                      </a:lnTo>
                      <a:cubicBezTo>
                        <a:pt x="2489755" y="683824"/>
                        <a:pt x="2307891" y="701686"/>
                        <a:pt x="2262643" y="748120"/>
                      </a:cubicBezTo>
                      <a:cubicBezTo>
                        <a:pt x="2202323" y="810032"/>
                        <a:pt x="2313443" y="851308"/>
                        <a:pt x="2310267" y="929092"/>
                      </a:cubicBezTo>
                      <a:cubicBezTo>
                        <a:pt x="2307091" y="1006880"/>
                        <a:pt x="2213435" y="1111656"/>
                        <a:pt x="2243595" y="1214844"/>
                      </a:cubicBezTo>
                      <a:cubicBezTo>
                        <a:pt x="2273755" y="1318032"/>
                        <a:pt x="2486483" y="1446620"/>
                        <a:pt x="2491243" y="1548220"/>
                      </a:cubicBezTo>
                      <a:cubicBezTo>
                        <a:pt x="2496011" y="1649820"/>
                        <a:pt x="2308683" y="1751420"/>
                        <a:pt x="2272171" y="1824444"/>
                      </a:cubicBezTo>
                      <a:cubicBezTo>
                        <a:pt x="2235659" y="1897468"/>
                        <a:pt x="2297571" y="1959380"/>
                        <a:pt x="2272171" y="1986368"/>
                      </a:cubicBezTo>
                      <a:cubicBezTo>
                        <a:pt x="2246771" y="2013356"/>
                        <a:pt x="2165811" y="2076856"/>
                        <a:pt x="2119771" y="1986368"/>
                      </a:cubicBezTo>
                      <a:cubicBezTo>
                        <a:pt x="2073731" y="1895880"/>
                        <a:pt x="2078491" y="1557744"/>
                        <a:pt x="1995947" y="1443444"/>
                      </a:cubicBezTo>
                      <a:cubicBezTo>
                        <a:pt x="1913395" y="1329144"/>
                        <a:pt x="1843547" y="1286280"/>
                        <a:pt x="1624467" y="1300568"/>
                      </a:cubicBezTo>
                      <a:cubicBezTo>
                        <a:pt x="1405395" y="1314856"/>
                        <a:pt x="894219" y="1430744"/>
                        <a:pt x="681491" y="1529168"/>
                      </a:cubicBezTo>
                      <a:cubicBezTo>
                        <a:pt x="641611" y="1547624"/>
                        <a:pt x="616899" y="1594652"/>
                        <a:pt x="600851" y="1654624"/>
                      </a:cubicBezTo>
                      <a:lnTo>
                        <a:pt x="598403" y="1666220"/>
                      </a:lnTo>
                      <a:lnTo>
                        <a:pt x="601195" y="1702276"/>
                      </a:lnTo>
                      <a:cubicBezTo>
                        <a:pt x="603451" y="1765896"/>
                        <a:pt x="602115" y="1824992"/>
                        <a:pt x="615247" y="1874104"/>
                      </a:cubicBezTo>
                      <a:lnTo>
                        <a:pt x="617851" y="1880480"/>
                      </a:lnTo>
                      <a:lnTo>
                        <a:pt x="542067" y="1867008"/>
                      </a:lnTo>
                      <a:cubicBezTo>
                        <a:pt x="401347" y="1843692"/>
                        <a:pt x="248303" y="1822856"/>
                        <a:pt x="195715" y="1767292"/>
                      </a:cubicBezTo>
                      <a:cubicBezTo>
                        <a:pt x="111579" y="1678392"/>
                        <a:pt x="246515" y="1513292"/>
                        <a:pt x="252867" y="1386292"/>
                      </a:cubicBezTo>
                      <a:cubicBezTo>
                        <a:pt x="259219" y="1259292"/>
                        <a:pt x="297315" y="1065620"/>
                        <a:pt x="233819" y="1005292"/>
                      </a:cubicBezTo>
                      <a:cubicBezTo>
                        <a:pt x="202067" y="975130"/>
                        <a:pt x="148883" y="974336"/>
                        <a:pt x="84987" y="983862"/>
                      </a:cubicBezTo>
                      <a:lnTo>
                        <a:pt x="20567" y="996204"/>
                      </a:lnTo>
                      <a:lnTo>
                        <a:pt x="20595" y="994788"/>
                      </a:lnTo>
                      <a:cubicBezTo>
                        <a:pt x="13651" y="879548"/>
                        <a:pt x="-30501" y="801828"/>
                        <a:pt x="36967" y="729068"/>
                      </a:cubicBezTo>
                      <a:cubicBezTo>
                        <a:pt x="144915" y="612652"/>
                        <a:pt x="508983" y="678268"/>
                        <a:pt x="608467" y="551268"/>
                      </a:cubicBezTo>
                      <a:cubicBezTo>
                        <a:pt x="695515" y="440144"/>
                        <a:pt x="695055" y="181546"/>
                        <a:pt x="653871" y="264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6" name="フリーフォーム: 図形 2005">
                  <a:extLst>
                    <a:ext uri="{FF2B5EF4-FFF2-40B4-BE49-F238E27FC236}">
                      <a16:creationId xmlns:a16="http://schemas.microsoft.com/office/drawing/2014/main" id="{A8B57C3D-C8E1-C4C0-BED2-0465C5C30371}"/>
                    </a:ext>
                  </a:extLst>
                </p:cNvPr>
                <p:cNvSpPr/>
                <p:nvPr/>
              </p:nvSpPr>
              <p:spPr>
                <a:xfrm>
                  <a:off x="41050716" y="15239044"/>
                  <a:ext cx="3188077" cy="5399366"/>
                </a:xfrm>
                <a:custGeom>
                  <a:avLst/>
                  <a:gdLst>
                    <a:gd name="connsiteX0" fmla="*/ 1405384 w 3188077"/>
                    <a:gd name="connsiteY0" fmla="*/ 958 h 5399366"/>
                    <a:gd name="connsiteX1" fmla="*/ 1926084 w 3188077"/>
                    <a:gd name="connsiteY1" fmla="*/ 331158 h 5399366"/>
                    <a:gd name="connsiteX2" fmla="*/ 2484884 w 3188077"/>
                    <a:gd name="connsiteY2" fmla="*/ 483558 h 5399366"/>
                    <a:gd name="connsiteX3" fmla="*/ 2853184 w 3188077"/>
                    <a:gd name="connsiteY3" fmla="*/ 1004258 h 5399366"/>
                    <a:gd name="connsiteX4" fmla="*/ 3023144 w 3188077"/>
                    <a:gd name="connsiteY4" fmla="*/ 975286 h 5399366"/>
                    <a:gd name="connsiteX5" fmla="*/ 3053404 w 3188077"/>
                    <a:gd name="connsiteY5" fmla="*/ 962516 h 5399366"/>
                    <a:gd name="connsiteX6" fmla="*/ 3071280 w 3188077"/>
                    <a:gd name="connsiteY6" fmla="*/ 1009986 h 5399366"/>
                    <a:gd name="connsiteX7" fmla="*/ 3183384 w 3188077"/>
                    <a:gd name="connsiteY7" fmla="*/ 1423356 h 5399366"/>
                    <a:gd name="connsiteX8" fmla="*/ 2967484 w 3188077"/>
                    <a:gd name="connsiteY8" fmla="*/ 2007556 h 5399366"/>
                    <a:gd name="connsiteX9" fmla="*/ 3030984 w 3188077"/>
                    <a:gd name="connsiteY9" fmla="*/ 2464756 h 5399366"/>
                    <a:gd name="connsiteX10" fmla="*/ 2675384 w 3188077"/>
                    <a:gd name="connsiteY10" fmla="*/ 3722056 h 5399366"/>
                    <a:gd name="connsiteX11" fmla="*/ 2091184 w 3188077"/>
                    <a:gd name="connsiteY11" fmla="*/ 4153856 h 5399366"/>
                    <a:gd name="connsiteX12" fmla="*/ 2002284 w 3188077"/>
                    <a:gd name="connsiteY12" fmla="*/ 4611056 h 5399366"/>
                    <a:gd name="connsiteX13" fmla="*/ 2167384 w 3188077"/>
                    <a:gd name="connsiteY13" fmla="*/ 5195256 h 5399366"/>
                    <a:gd name="connsiteX14" fmla="*/ 1570484 w 3188077"/>
                    <a:gd name="connsiteY14" fmla="*/ 5398456 h 5399366"/>
                    <a:gd name="connsiteX15" fmla="*/ 1062484 w 3188077"/>
                    <a:gd name="connsiteY15" fmla="*/ 5131756 h 5399366"/>
                    <a:gd name="connsiteX16" fmla="*/ 316528 w 3188077"/>
                    <a:gd name="connsiteY16" fmla="*/ 5291730 h 5399366"/>
                    <a:gd name="connsiteX17" fmla="*/ 249248 w 3188077"/>
                    <a:gd name="connsiteY17" fmla="*/ 5311086 h 5399366"/>
                    <a:gd name="connsiteX18" fmla="*/ 254236 w 3188077"/>
                    <a:gd name="connsiteY18" fmla="*/ 5305688 h 5399366"/>
                    <a:gd name="connsiteX19" fmla="*/ 402084 w 3188077"/>
                    <a:gd name="connsiteY19" fmla="*/ 5080956 h 5399366"/>
                    <a:gd name="connsiteX20" fmla="*/ 82772 w 3188077"/>
                    <a:gd name="connsiteY20" fmla="*/ 4747128 h 5399366"/>
                    <a:gd name="connsiteX21" fmla="*/ 242428 w 3188077"/>
                    <a:gd name="connsiteY21" fmla="*/ 3629528 h 5399366"/>
                    <a:gd name="connsiteX22" fmla="*/ 648828 w 3188077"/>
                    <a:gd name="connsiteY22" fmla="*/ 3673070 h 5399366"/>
                    <a:gd name="connsiteX23" fmla="*/ 924596 w 3188077"/>
                    <a:gd name="connsiteY23" fmla="*/ 3252156 h 5399366"/>
                    <a:gd name="connsiteX24" fmla="*/ 329512 w 3188077"/>
                    <a:gd name="connsiteY24" fmla="*/ 2947356 h 5399366"/>
                    <a:gd name="connsiteX25" fmla="*/ 358540 w 3188077"/>
                    <a:gd name="connsiteY25" fmla="*/ 2540956 h 5399366"/>
                    <a:gd name="connsiteX26" fmla="*/ 24716 w 3188077"/>
                    <a:gd name="connsiteY26" fmla="*/ 1944056 h 5399366"/>
                    <a:gd name="connsiteX27" fmla="*/ 0 w 3188077"/>
                    <a:gd name="connsiteY27" fmla="*/ 1915284 h 5399366"/>
                    <a:gd name="connsiteX28" fmla="*/ 8436 w 3188077"/>
                    <a:gd name="connsiteY28" fmla="*/ 1898962 h 5399366"/>
                    <a:gd name="connsiteX29" fmla="*/ 116332 w 3188077"/>
                    <a:gd name="connsiteY29" fmla="*/ 1705932 h 5399366"/>
                    <a:gd name="connsiteX30" fmla="*/ 487812 w 3188077"/>
                    <a:gd name="connsiteY30" fmla="*/ 1239209 h 5399366"/>
                    <a:gd name="connsiteX31" fmla="*/ 799676 w 3188077"/>
                    <a:gd name="connsiteY31" fmla="*/ 247789 h 5399366"/>
                    <a:gd name="connsiteX32" fmla="*/ 825204 w 3188077"/>
                    <a:gd name="connsiteY32" fmla="*/ 152902 h 5399366"/>
                    <a:gd name="connsiteX33" fmla="*/ 916892 w 3188077"/>
                    <a:gd name="connsiteY33" fmla="*/ 121955 h 5399366"/>
                    <a:gd name="connsiteX34" fmla="*/ 1405384 w 3188077"/>
                    <a:gd name="connsiteY34" fmla="*/ 958 h 53993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188077" h="5399366">
                      <a:moveTo>
                        <a:pt x="1405384" y="958"/>
                      </a:moveTo>
                      <a:cubicBezTo>
                        <a:pt x="1731352" y="26358"/>
                        <a:pt x="1746168" y="250725"/>
                        <a:pt x="1926084" y="331158"/>
                      </a:cubicBezTo>
                      <a:cubicBezTo>
                        <a:pt x="2106000" y="411591"/>
                        <a:pt x="2330368" y="371375"/>
                        <a:pt x="2484884" y="483558"/>
                      </a:cubicBezTo>
                      <a:cubicBezTo>
                        <a:pt x="2639400" y="595741"/>
                        <a:pt x="2671152" y="978858"/>
                        <a:pt x="2853184" y="1004258"/>
                      </a:cubicBezTo>
                      <a:cubicBezTo>
                        <a:pt x="2898692" y="1010608"/>
                        <a:pt x="2957828" y="998702"/>
                        <a:pt x="3023144" y="975286"/>
                      </a:cubicBezTo>
                      <a:lnTo>
                        <a:pt x="3053404" y="962516"/>
                      </a:lnTo>
                      <a:lnTo>
                        <a:pt x="3071280" y="1009986"/>
                      </a:lnTo>
                      <a:cubicBezTo>
                        <a:pt x="3127028" y="1167570"/>
                        <a:pt x="3168304" y="1315406"/>
                        <a:pt x="3183384" y="1423356"/>
                      </a:cubicBezTo>
                      <a:cubicBezTo>
                        <a:pt x="3223600" y="1711224"/>
                        <a:pt x="2992884" y="1833988"/>
                        <a:pt x="2967484" y="2007556"/>
                      </a:cubicBezTo>
                      <a:cubicBezTo>
                        <a:pt x="2942084" y="2181124"/>
                        <a:pt x="3079668" y="2179006"/>
                        <a:pt x="3030984" y="2464756"/>
                      </a:cubicBezTo>
                      <a:cubicBezTo>
                        <a:pt x="2982300" y="2750506"/>
                        <a:pt x="2832016" y="3440540"/>
                        <a:pt x="2675384" y="3722056"/>
                      </a:cubicBezTo>
                      <a:cubicBezTo>
                        <a:pt x="2518752" y="4003572"/>
                        <a:pt x="2203368" y="4005688"/>
                        <a:pt x="2091184" y="4153856"/>
                      </a:cubicBezTo>
                      <a:cubicBezTo>
                        <a:pt x="1979000" y="4302024"/>
                        <a:pt x="1989584" y="4437488"/>
                        <a:pt x="2002284" y="4611056"/>
                      </a:cubicBezTo>
                      <a:cubicBezTo>
                        <a:pt x="2014984" y="4784624"/>
                        <a:pt x="2239352" y="5064024"/>
                        <a:pt x="2167384" y="5195256"/>
                      </a:cubicBezTo>
                      <a:cubicBezTo>
                        <a:pt x="2095416" y="5326488"/>
                        <a:pt x="1754636" y="5409040"/>
                        <a:pt x="1570484" y="5398456"/>
                      </a:cubicBezTo>
                      <a:cubicBezTo>
                        <a:pt x="1386332" y="5387872"/>
                        <a:pt x="1568368" y="5167740"/>
                        <a:pt x="1062484" y="5131756"/>
                      </a:cubicBezTo>
                      <a:cubicBezTo>
                        <a:pt x="904396" y="5120512"/>
                        <a:pt x="629516" y="5200836"/>
                        <a:pt x="316528" y="5291730"/>
                      </a:cubicBezTo>
                      <a:lnTo>
                        <a:pt x="249248" y="5311086"/>
                      </a:lnTo>
                      <a:lnTo>
                        <a:pt x="254236" y="5305688"/>
                      </a:lnTo>
                      <a:cubicBezTo>
                        <a:pt x="330308" y="5220996"/>
                        <a:pt x="391200" y="5142642"/>
                        <a:pt x="402084" y="5080956"/>
                      </a:cubicBezTo>
                      <a:cubicBezTo>
                        <a:pt x="431112" y="4916460"/>
                        <a:pt x="109380" y="4989032"/>
                        <a:pt x="82772" y="4747128"/>
                      </a:cubicBezTo>
                      <a:cubicBezTo>
                        <a:pt x="56160" y="4505222"/>
                        <a:pt x="148084" y="3808536"/>
                        <a:pt x="242428" y="3629528"/>
                      </a:cubicBezTo>
                      <a:cubicBezTo>
                        <a:pt x="336772" y="3450518"/>
                        <a:pt x="535132" y="3735964"/>
                        <a:pt x="648828" y="3673070"/>
                      </a:cubicBezTo>
                      <a:cubicBezTo>
                        <a:pt x="762524" y="3610176"/>
                        <a:pt x="977816" y="3373108"/>
                        <a:pt x="924596" y="3252156"/>
                      </a:cubicBezTo>
                      <a:cubicBezTo>
                        <a:pt x="871380" y="3131204"/>
                        <a:pt x="423856" y="3065888"/>
                        <a:pt x="329512" y="2947356"/>
                      </a:cubicBezTo>
                      <a:cubicBezTo>
                        <a:pt x="235172" y="2828824"/>
                        <a:pt x="566580" y="2748994"/>
                        <a:pt x="358540" y="2540956"/>
                      </a:cubicBezTo>
                      <a:cubicBezTo>
                        <a:pt x="254524" y="2436936"/>
                        <a:pt x="190420" y="2161166"/>
                        <a:pt x="24716" y="1944056"/>
                      </a:cubicBezTo>
                      <a:lnTo>
                        <a:pt x="0" y="1915284"/>
                      </a:lnTo>
                      <a:lnTo>
                        <a:pt x="8436" y="1898962"/>
                      </a:lnTo>
                      <a:cubicBezTo>
                        <a:pt x="46584" y="1826682"/>
                        <a:pt x="83392" y="1760304"/>
                        <a:pt x="116332" y="1705932"/>
                      </a:cubicBezTo>
                      <a:cubicBezTo>
                        <a:pt x="248100" y="1488445"/>
                        <a:pt x="360812" y="1531308"/>
                        <a:pt x="487812" y="1239209"/>
                      </a:cubicBezTo>
                      <a:cubicBezTo>
                        <a:pt x="583060" y="1020132"/>
                        <a:pt x="707780" y="585852"/>
                        <a:pt x="799676" y="247789"/>
                      </a:cubicBezTo>
                      <a:lnTo>
                        <a:pt x="825204" y="152902"/>
                      </a:lnTo>
                      <a:lnTo>
                        <a:pt x="916892" y="121955"/>
                      </a:lnTo>
                      <a:cubicBezTo>
                        <a:pt x="1108820" y="54536"/>
                        <a:pt x="1283148" y="-8567"/>
                        <a:pt x="1405384" y="95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7" name="フリーフォーム: 図形 2006">
                  <a:extLst>
                    <a:ext uri="{FF2B5EF4-FFF2-40B4-BE49-F238E27FC236}">
                      <a16:creationId xmlns:a16="http://schemas.microsoft.com/office/drawing/2014/main" id="{491DF922-6079-F4EA-343A-B844D3E30818}"/>
                    </a:ext>
                  </a:extLst>
                </p:cNvPr>
                <p:cNvSpPr/>
                <p:nvPr/>
              </p:nvSpPr>
              <p:spPr>
                <a:xfrm>
                  <a:off x="43045392" y="15719104"/>
                  <a:ext cx="4341757" cy="4746228"/>
                </a:xfrm>
                <a:custGeom>
                  <a:avLst/>
                  <a:gdLst>
                    <a:gd name="connsiteX0" fmla="*/ 3868444 w 4341757"/>
                    <a:gd name="connsiteY0" fmla="*/ 455 h 4746228"/>
                    <a:gd name="connsiteX1" fmla="*/ 4310100 w 4341757"/>
                    <a:gd name="connsiteY1" fmla="*/ 354124 h 4746228"/>
                    <a:gd name="connsiteX2" fmla="*/ 4335972 w 4341757"/>
                    <a:gd name="connsiteY2" fmla="*/ 365990 h 4746228"/>
                    <a:gd name="connsiteX3" fmla="*/ 4339136 w 4341757"/>
                    <a:gd name="connsiteY3" fmla="*/ 382994 h 4746228"/>
                    <a:gd name="connsiteX4" fmla="*/ 4341480 w 4341757"/>
                    <a:gd name="connsiteY4" fmla="*/ 425773 h 4746228"/>
                    <a:gd name="connsiteX5" fmla="*/ 4236712 w 4341757"/>
                    <a:gd name="connsiteY5" fmla="*/ 606747 h 4746228"/>
                    <a:gd name="connsiteX6" fmla="*/ 3912856 w 4341757"/>
                    <a:gd name="connsiteY6" fmla="*/ 816298 h 4746228"/>
                    <a:gd name="connsiteX7" fmla="*/ 3970008 w 4341757"/>
                    <a:gd name="connsiteY7" fmla="*/ 1187772 h 4746228"/>
                    <a:gd name="connsiteX8" fmla="*/ 3789032 w 4341757"/>
                    <a:gd name="connsiteY8" fmla="*/ 1302072 h 4746228"/>
                    <a:gd name="connsiteX9" fmla="*/ 3903336 w 4341757"/>
                    <a:gd name="connsiteY9" fmla="*/ 1511620 h 4746228"/>
                    <a:gd name="connsiteX10" fmla="*/ 3798560 w 4341757"/>
                    <a:gd name="connsiteY10" fmla="*/ 1921196 h 4746228"/>
                    <a:gd name="connsiteX11" fmla="*/ 3884280 w 4341757"/>
                    <a:gd name="connsiteY11" fmla="*/ 2245044 h 4746228"/>
                    <a:gd name="connsiteX12" fmla="*/ 3827136 w 4341757"/>
                    <a:gd name="connsiteY12" fmla="*/ 2473644 h 4746228"/>
                    <a:gd name="connsiteX13" fmla="*/ 3912856 w 4341757"/>
                    <a:gd name="connsiteY13" fmla="*/ 2587944 h 4746228"/>
                    <a:gd name="connsiteX14" fmla="*/ 3941432 w 4341757"/>
                    <a:gd name="connsiteY14" fmla="*/ 2826072 h 4746228"/>
                    <a:gd name="connsiteX15" fmla="*/ 3693784 w 4341757"/>
                    <a:gd name="connsiteY15" fmla="*/ 2692720 h 4746228"/>
                    <a:gd name="connsiteX16" fmla="*/ 3541384 w 4341757"/>
                    <a:gd name="connsiteY16" fmla="*/ 2406972 h 4746228"/>
                    <a:gd name="connsiteX17" fmla="*/ 3131808 w 4341757"/>
                    <a:gd name="connsiteY17" fmla="*/ 2321244 h 4746228"/>
                    <a:gd name="connsiteX18" fmla="*/ 2350760 w 4341757"/>
                    <a:gd name="connsiteY18" fmla="*/ 2835596 h 4746228"/>
                    <a:gd name="connsiteX19" fmla="*/ 2026912 w 4341757"/>
                    <a:gd name="connsiteY19" fmla="*/ 3778572 h 4746228"/>
                    <a:gd name="connsiteX20" fmla="*/ 2089008 w 4341757"/>
                    <a:gd name="connsiteY20" fmla="*/ 4312372 h 4746228"/>
                    <a:gd name="connsiteX21" fmla="*/ 2089060 w 4341757"/>
                    <a:gd name="connsiteY21" fmla="*/ 4312580 h 4746228"/>
                    <a:gd name="connsiteX22" fmla="*/ 2047780 w 4341757"/>
                    <a:gd name="connsiteY22" fmla="*/ 4305484 h 4746228"/>
                    <a:gd name="connsiteX23" fmla="*/ 1950708 w 4341757"/>
                    <a:gd name="connsiteY23" fmla="*/ 4308796 h 4746228"/>
                    <a:gd name="connsiteX24" fmla="*/ 1798308 w 4341757"/>
                    <a:gd name="connsiteY24" fmla="*/ 4727896 h 4746228"/>
                    <a:gd name="connsiteX25" fmla="*/ 1290308 w 4341757"/>
                    <a:gd name="connsiteY25" fmla="*/ 4638996 h 4746228"/>
                    <a:gd name="connsiteX26" fmla="*/ 1277608 w 4341757"/>
                    <a:gd name="connsiteY26" fmla="*/ 4346896 h 4746228"/>
                    <a:gd name="connsiteX27" fmla="*/ 998208 w 4341757"/>
                    <a:gd name="connsiteY27" fmla="*/ 4232596 h 4746228"/>
                    <a:gd name="connsiteX28" fmla="*/ 668008 w 4341757"/>
                    <a:gd name="connsiteY28" fmla="*/ 4257996 h 4746228"/>
                    <a:gd name="connsiteX29" fmla="*/ 515608 w 4341757"/>
                    <a:gd name="connsiteY29" fmla="*/ 4092896 h 4746228"/>
                    <a:gd name="connsiteX30" fmla="*/ 28072 w 4341757"/>
                    <a:gd name="connsiteY30" fmla="*/ 4152240 h 4746228"/>
                    <a:gd name="connsiteX31" fmla="*/ 11464 w 4341757"/>
                    <a:gd name="connsiteY31" fmla="*/ 4150582 h 4746228"/>
                    <a:gd name="connsiteX32" fmla="*/ 7608 w 4341757"/>
                    <a:gd name="connsiteY32" fmla="*/ 4130996 h 4746228"/>
                    <a:gd name="connsiteX33" fmla="*/ 96508 w 4341757"/>
                    <a:gd name="connsiteY33" fmla="*/ 3673796 h 4746228"/>
                    <a:gd name="connsiteX34" fmla="*/ 680708 w 4341757"/>
                    <a:gd name="connsiteY34" fmla="*/ 3241996 h 4746228"/>
                    <a:gd name="connsiteX35" fmla="*/ 1036308 w 4341757"/>
                    <a:gd name="connsiteY35" fmla="*/ 1984696 h 4746228"/>
                    <a:gd name="connsiteX36" fmla="*/ 972808 w 4341757"/>
                    <a:gd name="connsiteY36" fmla="*/ 1527496 h 4746228"/>
                    <a:gd name="connsiteX37" fmla="*/ 1188708 w 4341757"/>
                    <a:gd name="connsiteY37" fmla="*/ 943296 h 4746228"/>
                    <a:gd name="connsiteX38" fmla="*/ 1076604 w 4341757"/>
                    <a:gd name="connsiteY38" fmla="*/ 529926 h 4746228"/>
                    <a:gd name="connsiteX39" fmla="*/ 1058728 w 4341757"/>
                    <a:gd name="connsiteY39" fmla="*/ 482456 h 4746228"/>
                    <a:gd name="connsiteX40" fmla="*/ 1130156 w 4341757"/>
                    <a:gd name="connsiteY40" fmla="*/ 452314 h 4746228"/>
                    <a:gd name="connsiteX41" fmla="*/ 1582408 w 4341757"/>
                    <a:gd name="connsiteY41" fmla="*/ 155898 h 4746228"/>
                    <a:gd name="connsiteX42" fmla="*/ 1606068 w 4341757"/>
                    <a:gd name="connsiteY42" fmla="*/ 130549 h 4746228"/>
                    <a:gd name="connsiteX43" fmla="*/ 1745328 w 4341757"/>
                    <a:gd name="connsiteY43" fmla="*/ 190624 h 4746228"/>
                    <a:gd name="connsiteX44" fmla="*/ 2207884 w 4341757"/>
                    <a:gd name="connsiteY44" fmla="*/ 387673 h 4746228"/>
                    <a:gd name="connsiteX45" fmla="*/ 2322184 w 4341757"/>
                    <a:gd name="connsiteY45" fmla="*/ 492448 h 4746228"/>
                    <a:gd name="connsiteX46" fmla="*/ 2693656 w 4341757"/>
                    <a:gd name="connsiteY46" fmla="*/ 501973 h 4746228"/>
                    <a:gd name="connsiteX47" fmla="*/ 2684132 w 4341757"/>
                    <a:gd name="connsiteY47" fmla="*/ 730573 h 4746228"/>
                    <a:gd name="connsiteX48" fmla="*/ 3017508 w 4341757"/>
                    <a:gd name="connsiteY48" fmla="*/ 968698 h 4746228"/>
                    <a:gd name="connsiteX49" fmla="*/ 3265160 w 4341757"/>
                    <a:gd name="connsiteY49" fmla="*/ 721048 h 4746228"/>
                    <a:gd name="connsiteX50" fmla="*/ 3636632 w 4341757"/>
                    <a:gd name="connsiteY50" fmla="*/ 835348 h 4746228"/>
                    <a:gd name="connsiteX51" fmla="*/ 3846184 w 4341757"/>
                    <a:gd name="connsiteY51" fmla="*/ 6673 h 4746228"/>
                    <a:gd name="connsiteX52" fmla="*/ 3868444 w 4341757"/>
                    <a:gd name="connsiteY52" fmla="*/ 455 h 47462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4341757" h="4746228">
                      <a:moveTo>
                        <a:pt x="3868444" y="455"/>
                      </a:moveTo>
                      <a:cubicBezTo>
                        <a:pt x="3980628" y="-12202"/>
                        <a:pt x="4107444" y="242556"/>
                        <a:pt x="4310100" y="354124"/>
                      </a:cubicBezTo>
                      <a:lnTo>
                        <a:pt x="4335972" y="365990"/>
                      </a:lnTo>
                      <a:lnTo>
                        <a:pt x="4339136" y="382994"/>
                      </a:lnTo>
                      <a:cubicBezTo>
                        <a:pt x="4341332" y="399182"/>
                        <a:pt x="4342272" y="413668"/>
                        <a:pt x="4341480" y="425773"/>
                      </a:cubicBezTo>
                      <a:cubicBezTo>
                        <a:pt x="4335136" y="522609"/>
                        <a:pt x="4308144" y="541660"/>
                        <a:pt x="4236712" y="606747"/>
                      </a:cubicBezTo>
                      <a:cubicBezTo>
                        <a:pt x="4165272" y="671836"/>
                        <a:pt x="3957312" y="719459"/>
                        <a:pt x="3912856" y="816298"/>
                      </a:cubicBezTo>
                      <a:cubicBezTo>
                        <a:pt x="3868408" y="913135"/>
                        <a:pt x="3990648" y="1106808"/>
                        <a:pt x="3970008" y="1187772"/>
                      </a:cubicBezTo>
                      <a:cubicBezTo>
                        <a:pt x="3949368" y="1268732"/>
                        <a:pt x="3800144" y="1248096"/>
                        <a:pt x="3789032" y="1302072"/>
                      </a:cubicBezTo>
                      <a:cubicBezTo>
                        <a:pt x="3777920" y="1356044"/>
                        <a:pt x="3901744" y="1408432"/>
                        <a:pt x="3903336" y="1511620"/>
                      </a:cubicBezTo>
                      <a:cubicBezTo>
                        <a:pt x="3904920" y="1614808"/>
                        <a:pt x="3801736" y="1798960"/>
                        <a:pt x="3798560" y="1921196"/>
                      </a:cubicBezTo>
                      <a:cubicBezTo>
                        <a:pt x="3795384" y="2043432"/>
                        <a:pt x="3879520" y="2152972"/>
                        <a:pt x="3884280" y="2245044"/>
                      </a:cubicBezTo>
                      <a:cubicBezTo>
                        <a:pt x="3889048" y="2337120"/>
                        <a:pt x="3822368" y="2416496"/>
                        <a:pt x="3827136" y="2473644"/>
                      </a:cubicBezTo>
                      <a:cubicBezTo>
                        <a:pt x="3831896" y="2530796"/>
                        <a:pt x="3893808" y="2529208"/>
                        <a:pt x="3912856" y="2587944"/>
                      </a:cubicBezTo>
                      <a:cubicBezTo>
                        <a:pt x="3931912" y="2646684"/>
                        <a:pt x="3977944" y="2808608"/>
                        <a:pt x="3941432" y="2826072"/>
                      </a:cubicBezTo>
                      <a:cubicBezTo>
                        <a:pt x="3904920" y="2843532"/>
                        <a:pt x="3760456" y="2762572"/>
                        <a:pt x="3693784" y="2692720"/>
                      </a:cubicBezTo>
                      <a:cubicBezTo>
                        <a:pt x="3627112" y="2622872"/>
                        <a:pt x="3635048" y="2468884"/>
                        <a:pt x="3541384" y="2406972"/>
                      </a:cubicBezTo>
                      <a:cubicBezTo>
                        <a:pt x="3447720" y="2345060"/>
                        <a:pt x="3330248" y="2249808"/>
                        <a:pt x="3131808" y="2321244"/>
                      </a:cubicBezTo>
                      <a:cubicBezTo>
                        <a:pt x="2933368" y="2392684"/>
                        <a:pt x="2534912" y="2592708"/>
                        <a:pt x="2350760" y="2835596"/>
                      </a:cubicBezTo>
                      <a:cubicBezTo>
                        <a:pt x="2166608" y="3078484"/>
                        <a:pt x="2058656" y="3476944"/>
                        <a:pt x="2026912" y="3778572"/>
                      </a:cubicBezTo>
                      <a:cubicBezTo>
                        <a:pt x="2009548" y="3943524"/>
                        <a:pt x="2048680" y="4141710"/>
                        <a:pt x="2089008" y="4312372"/>
                      </a:cubicBezTo>
                      <a:lnTo>
                        <a:pt x="2089060" y="4312580"/>
                      </a:lnTo>
                      <a:lnTo>
                        <a:pt x="2047780" y="4305484"/>
                      </a:lnTo>
                      <a:cubicBezTo>
                        <a:pt x="2011564" y="4302116"/>
                        <a:pt x="1979020" y="4302710"/>
                        <a:pt x="1950708" y="4308796"/>
                      </a:cubicBezTo>
                      <a:cubicBezTo>
                        <a:pt x="1724224" y="4357480"/>
                        <a:pt x="1908376" y="4672864"/>
                        <a:pt x="1798308" y="4727896"/>
                      </a:cubicBezTo>
                      <a:cubicBezTo>
                        <a:pt x="1688240" y="4782928"/>
                        <a:pt x="1377092" y="4702496"/>
                        <a:pt x="1290308" y="4638996"/>
                      </a:cubicBezTo>
                      <a:cubicBezTo>
                        <a:pt x="1203524" y="4575496"/>
                        <a:pt x="1326292" y="4414628"/>
                        <a:pt x="1277608" y="4346896"/>
                      </a:cubicBezTo>
                      <a:cubicBezTo>
                        <a:pt x="1228924" y="4279164"/>
                        <a:pt x="1099808" y="4247412"/>
                        <a:pt x="998208" y="4232596"/>
                      </a:cubicBezTo>
                      <a:cubicBezTo>
                        <a:pt x="896608" y="4217780"/>
                        <a:pt x="748440" y="4281280"/>
                        <a:pt x="668008" y="4257996"/>
                      </a:cubicBezTo>
                      <a:cubicBezTo>
                        <a:pt x="587576" y="4234712"/>
                        <a:pt x="670124" y="4139464"/>
                        <a:pt x="515608" y="4092896"/>
                      </a:cubicBezTo>
                      <a:cubicBezTo>
                        <a:pt x="419036" y="4063792"/>
                        <a:pt x="214148" y="4159538"/>
                        <a:pt x="28072" y="4152240"/>
                      </a:cubicBezTo>
                      <a:lnTo>
                        <a:pt x="11464" y="4150582"/>
                      </a:lnTo>
                      <a:lnTo>
                        <a:pt x="7608" y="4130996"/>
                      </a:lnTo>
                      <a:cubicBezTo>
                        <a:pt x="-5092" y="3957428"/>
                        <a:pt x="-15676" y="3821964"/>
                        <a:pt x="96508" y="3673796"/>
                      </a:cubicBezTo>
                      <a:cubicBezTo>
                        <a:pt x="208692" y="3525628"/>
                        <a:pt x="524076" y="3523512"/>
                        <a:pt x="680708" y="3241996"/>
                      </a:cubicBezTo>
                      <a:cubicBezTo>
                        <a:pt x="837340" y="2960480"/>
                        <a:pt x="987624" y="2270446"/>
                        <a:pt x="1036308" y="1984696"/>
                      </a:cubicBezTo>
                      <a:cubicBezTo>
                        <a:pt x="1084992" y="1698946"/>
                        <a:pt x="947408" y="1701064"/>
                        <a:pt x="972808" y="1527496"/>
                      </a:cubicBezTo>
                      <a:cubicBezTo>
                        <a:pt x="998208" y="1353928"/>
                        <a:pt x="1228924" y="1231164"/>
                        <a:pt x="1188708" y="943296"/>
                      </a:cubicBezTo>
                      <a:cubicBezTo>
                        <a:pt x="1173628" y="835346"/>
                        <a:pt x="1132352" y="687510"/>
                        <a:pt x="1076604" y="529926"/>
                      </a:cubicBezTo>
                      <a:lnTo>
                        <a:pt x="1058728" y="482456"/>
                      </a:lnTo>
                      <a:lnTo>
                        <a:pt x="1130156" y="452314"/>
                      </a:lnTo>
                      <a:cubicBezTo>
                        <a:pt x="1304264" y="369218"/>
                        <a:pt x="1493772" y="235273"/>
                        <a:pt x="1582408" y="155898"/>
                      </a:cubicBezTo>
                      <a:lnTo>
                        <a:pt x="1606068" y="130549"/>
                      </a:lnTo>
                      <a:lnTo>
                        <a:pt x="1745328" y="190624"/>
                      </a:lnTo>
                      <a:cubicBezTo>
                        <a:pt x="1933248" y="269801"/>
                        <a:pt x="2121368" y="343223"/>
                        <a:pt x="2207884" y="387673"/>
                      </a:cubicBezTo>
                      <a:cubicBezTo>
                        <a:pt x="2380920" y="476573"/>
                        <a:pt x="2241220" y="473398"/>
                        <a:pt x="2322184" y="492448"/>
                      </a:cubicBezTo>
                      <a:cubicBezTo>
                        <a:pt x="2403144" y="511498"/>
                        <a:pt x="2633332" y="462285"/>
                        <a:pt x="2693656" y="501973"/>
                      </a:cubicBezTo>
                      <a:cubicBezTo>
                        <a:pt x="2753984" y="541661"/>
                        <a:pt x="2630160" y="652786"/>
                        <a:pt x="2684132" y="730573"/>
                      </a:cubicBezTo>
                      <a:cubicBezTo>
                        <a:pt x="2738108" y="808360"/>
                        <a:pt x="2920672" y="970285"/>
                        <a:pt x="3017508" y="968698"/>
                      </a:cubicBezTo>
                      <a:cubicBezTo>
                        <a:pt x="3114344" y="967111"/>
                        <a:pt x="3161972" y="743273"/>
                        <a:pt x="3265160" y="721048"/>
                      </a:cubicBezTo>
                      <a:cubicBezTo>
                        <a:pt x="3368344" y="698823"/>
                        <a:pt x="3539796" y="954410"/>
                        <a:pt x="3636632" y="835348"/>
                      </a:cubicBezTo>
                      <a:cubicBezTo>
                        <a:pt x="3733472" y="716286"/>
                        <a:pt x="3674732" y="84460"/>
                        <a:pt x="3846184" y="6673"/>
                      </a:cubicBezTo>
                      <a:cubicBezTo>
                        <a:pt x="3853552" y="3331"/>
                        <a:pt x="3860964" y="1298"/>
                        <a:pt x="3868444" y="4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8" name="フリーフォーム: 図形 2007">
                  <a:extLst>
                    <a:ext uri="{FF2B5EF4-FFF2-40B4-BE49-F238E27FC236}">
                      <a16:creationId xmlns:a16="http://schemas.microsoft.com/office/drawing/2014/main" id="{846A97B4-20B4-6CCD-D305-1AC46F02B3F3}"/>
                    </a:ext>
                  </a:extLst>
                </p:cNvPr>
                <p:cNvSpPr/>
                <p:nvPr/>
              </p:nvSpPr>
              <p:spPr>
                <a:xfrm>
                  <a:off x="38312356" y="26272424"/>
                  <a:ext cx="3659289" cy="1891605"/>
                </a:xfrm>
                <a:custGeom>
                  <a:avLst/>
                  <a:gdLst>
                    <a:gd name="connsiteX0" fmla="*/ 1332976 w 3659289"/>
                    <a:gd name="connsiteY0" fmla="*/ 603 h 1891605"/>
                    <a:gd name="connsiteX1" fmla="*/ 1591044 w 3659289"/>
                    <a:gd name="connsiteY1" fmla="*/ 80077 h 1891605"/>
                    <a:gd name="connsiteX2" fmla="*/ 2060944 w 3659289"/>
                    <a:gd name="connsiteY2" fmla="*/ 92777 h 1891605"/>
                    <a:gd name="connsiteX3" fmla="*/ 2327644 w 3659289"/>
                    <a:gd name="connsiteY3" fmla="*/ 295977 h 1891605"/>
                    <a:gd name="connsiteX4" fmla="*/ 2956368 w 3659289"/>
                    <a:gd name="connsiteY4" fmla="*/ 289293 h 1891605"/>
                    <a:gd name="connsiteX5" fmla="*/ 2965496 w 3659289"/>
                    <a:gd name="connsiteY5" fmla="*/ 286241 h 1891605"/>
                    <a:gd name="connsiteX6" fmla="*/ 2975020 w 3659289"/>
                    <a:gd name="connsiteY6" fmla="*/ 289565 h 1891605"/>
                    <a:gd name="connsiteX7" fmla="*/ 3038844 w 3659289"/>
                    <a:gd name="connsiteY7" fmla="*/ 321377 h 1891605"/>
                    <a:gd name="connsiteX8" fmla="*/ 3140444 w 3659289"/>
                    <a:gd name="connsiteY8" fmla="*/ 626177 h 1891605"/>
                    <a:gd name="connsiteX9" fmla="*/ 3277616 w 3659289"/>
                    <a:gd name="connsiteY9" fmla="*/ 695505 h 1891605"/>
                    <a:gd name="connsiteX10" fmla="*/ 3306984 w 3659289"/>
                    <a:gd name="connsiteY10" fmla="*/ 711547 h 1891605"/>
                    <a:gd name="connsiteX11" fmla="*/ 3315724 w 3659289"/>
                    <a:gd name="connsiteY11" fmla="*/ 751363 h 1891605"/>
                    <a:gd name="connsiteX12" fmla="*/ 3445244 w 3659289"/>
                    <a:gd name="connsiteY12" fmla="*/ 1136717 h 1891605"/>
                    <a:gd name="connsiteX13" fmla="*/ 3650984 w 3659289"/>
                    <a:gd name="connsiteY13" fmla="*/ 1654877 h 1891605"/>
                    <a:gd name="connsiteX14" fmla="*/ 3658128 w 3659289"/>
                    <a:gd name="connsiteY14" fmla="*/ 1743341 h 1891605"/>
                    <a:gd name="connsiteX15" fmla="*/ 3651444 w 3659289"/>
                    <a:gd name="connsiteY15" fmla="*/ 1777055 h 1891605"/>
                    <a:gd name="connsiteX16" fmla="*/ 3588596 w 3659289"/>
                    <a:gd name="connsiteY16" fmla="*/ 1757747 h 1891605"/>
                    <a:gd name="connsiteX17" fmla="*/ 3285224 w 3659289"/>
                    <a:gd name="connsiteY17" fmla="*/ 1723457 h 1891605"/>
                    <a:gd name="connsiteX18" fmla="*/ 2789924 w 3659289"/>
                    <a:gd name="connsiteY18" fmla="*/ 1891097 h 1891605"/>
                    <a:gd name="connsiteX19" fmla="*/ 2561324 w 3659289"/>
                    <a:gd name="connsiteY19" fmla="*/ 1776797 h 1891605"/>
                    <a:gd name="connsiteX20" fmla="*/ 2005064 w 3659289"/>
                    <a:gd name="connsiteY20" fmla="*/ 1814897 h 1891605"/>
                    <a:gd name="connsiteX21" fmla="*/ 915404 w 3659289"/>
                    <a:gd name="connsiteY21" fmla="*/ 1403417 h 1891605"/>
                    <a:gd name="connsiteX22" fmla="*/ 684304 w 3659289"/>
                    <a:gd name="connsiteY22" fmla="*/ 1492953 h 1891605"/>
                    <a:gd name="connsiteX23" fmla="*/ 575128 w 3659289"/>
                    <a:gd name="connsiteY23" fmla="*/ 1570373 h 1891605"/>
                    <a:gd name="connsiteX24" fmla="*/ 533672 w 3659289"/>
                    <a:gd name="connsiteY24" fmla="*/ 1556145 h 1891605"/>
                    <a:gd name="connsiteX25" fmla="*/ 84604 w 3659289"/>
                    <a:gd name="connsiteY25" fmla="*/ 1394029 h 1891605"/>
                    <a:gd name="connsiteX26" fmla="*/ 78152 w 3659289"/>
                    <a:gd name="connsiteY26" fmla="*/ 1391689 h 1891605"/>
                    <a:gd name="connsiteX27" fmla="*/ 81020 w 3659289"/>
                    <a:gd name="connsiteY27" fmla="*/ 1389081 h 1891605"/>
                    <a:gd name="connsiteX28" fmla="*/ 105144 w 3659289"/>
                    <a:gd name="connsiteY28" fmla="*/ 1362777 h 1891605"/>
                    <a:gd name="connsiteX29" fmla="*/ 105144 w 3659289"/>
                    <a:gd name="connsiteY29" fmla="*/ 1159577 h 1891605"/>
                    <a:gd name="connsiteX30" fmla="*/ 40652 w 3659289"/>
                    <a:gd name="connsiteY30" fmla="*/ 1091017 h 1891605"/>
                    <a:gd name="connsiteX31" fmla="*/ 0 w 3659289"/>
                    <a:gd name="connsiteY31" fmla="*/ 1057939 h 1891605"/>
                    <a:gd name="connsiteX32" fmla="*/ 58776 w 3659289"/>
                    <a:gd name="connsiteY32" fmla="*/ 1036801 h 1891605"/>
                    <a:gd name="connsiteX33" fmla="*/ 1032244 w 3659289"/>
                    <a:gd name="connsiteY33" fmla="*/ 422977 h 1891605"/>
                    <a:gd name="connsiteX34" fmla="*/ 1260844 w 3659289"/>
                    <a:gd name="connsiteY34" fmla="*/ 16577 h 1891605"/>
                    <a:gd name="connsiteX35" fmla="*/ 1332976 w 3659289"/>
                    <a:gd name="connsiteY35" fmla="*/ 603 h 1891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659289" h="1891605">
                      <a:moveTo>
                        <a:pt x="1332976" y="603"/>
                      </a:moveTo>
                      <a:cubicBezTo>
                        <a:pt x="1407688" y="7449"/>
                        <a:pt x="1491028" y="70553"/>
                        <a:pt x="1591044" y="80077"/>
                      </a:cubicBezTo>
                      <a:cubicBezTo>
                        <a:pt x="1724396" y="92777"/>
                        <a:pt x="1938176" y="56793"/>
                        <a:pt x="2060944" y="92777"/>
                      </a:cubicBezTo>
                      <a:cubicBezTo>
                        <a:pt x="2183712" y="128761"/>
                        <a:pt x="2171012" y="266345"/>
                        <a:pt x="2327644" y="295977"/>
                      </a:cubicBezTo>
                      <a:cubicBezTo>
                        <a:pt x="2464696" y="321905"/>
                        <a:pt x="2818908" y="326767"/>
                        <a:pt x="2956368" y="289293"/>
                      </a:cubicBezTo>
                      <a:lnTo>
                        <a:pt x="2965496" y="286241"/>
                      </a:lnTo>
                      <a:lnTo>
                        <a:pt x="2975020" y="289565"/>
                      </a:lnTo>
                      <a:cubicBezTo>
                        <a:pt x="2999356" y="299483"/>
                        <a:pt x="3020852" y="310001"/>
                        <a:pt x="3038844" y="321377"/>
                      </a:cubicBezTo>
                      <a:cubicBezTo>
                        <a:pt x="3182776" y="412393"/>
                        <a:pt x="3081176" y="547861"/>
                        <a:pt x="3140444" y="626177"/>
                      </a:cubicBezTo>
                      <a:cubicBezTo>
                        <a:pt x="3177488" y="675125"/>
                        <a:pt x="3221144" y="670329"/>
                        <a:pt x="3277616" y="695505"/>
                      </a:cubicBezTo>
                      <a:lnTo>
                        <a:pt x="3306984" y="711547"/>
                      </a:lnTo>
                      <a:lnTo>
                        <a:pt x="3315724" y="751363"/>
                      </a:lnTo>
                      <a:cubicBezTo>
                        <a:pt x="3346548" y="866651"/>
                        <a:pt x="3413988" y="1037001"/>
                        <a:pt x="3445244" y="1136717"/>
                      </a:cubicBezTo>
                      <a:cubicBezTo>
                        <a:pt x="3498584" y="1306897"/>
                        <a:pt x="3616692" y="1516447"/>
                        <a:pt x="3650984" y="1654877"/>
                      </a:cubicBezTo>
                      <a:cubicBezTo>
                        <a:pt x="3659556" y="1689485"/>
                        <a:pt x="3660588" y="1717981"/>
                        <a:pt x="3658128" y="1743341"/>
                      </a:cubicBezTo>
                      <a:lnTo>
                        <a:pt x="3651444" y="1777055"/>
                      </a:lnTo>
                      <a:lnTo>
                        <a:pt x="3588596" y="1757747"/>
                      </a:lnTo>
                      <a:cubicBezTo>
                        <a:pt x="3483028" y="1732981"/>
                        <a:pt x="3376664" y="1722187"/>
                        <a:pt x="3285224" y="1723457"/>
                      </a:cubicBezTo>
                      <a:cubicBezTo>
                        <a:pt x="3102344" y="1725997"/>
                        <a:pt x="2910572" y="1882207"/>
                        <a:pt x="2789924" y="1891097"/>
                      </a:cubicBezTo>
                      <a:cubicBezTo>
                        <a:pt x="2669276" y="1899987"/>
                        <a:pt x="2692132" y="1789497"/>
                        <a:pt x="2561324" y="1776797"/>
                      </a:cubicBezTo>
                      <a:cubicBezTo>
                        <a:pt x="2430516" y="1764097"/>
                        <a:pt x="2279384" y="1877127"/>
                        <a:pt x="2005064" y="1814897"/>
                      </a:cubicBezTo>
                      <a:cubicBezTo>
                        <a:pt x="1730744" y="1752667"/>
                        <a:pt x="1211316" y="1370397"/>
                        <a:pt x="915404" y="1403417"/>
                      </a:cubicBezTo>
                      <a:cubicBezTo>
                        <a:pt x="841428" y="1411673"/>
                        <a:pt x="761972" y="1445169"/>
                        <a:pt x="684304" y="1492953"/>
                      </a:cubicBezTo>
                      <a:lnTo>
                        <a:pt x="575128" y="1570373"/>
                      </a:lnTo>
                      <a:lnTo>
                        <a:pt x="533672" y="1556145"/>
                      </a:lnTo>
                      <a:cubicBezTo>
                        <a:pt x="407172" y="1512069"/>
                        <a:pt x="226216" y="1445599"/>
                        <a:pt x="84604" y="1394029"/>
                      </a:cubicBezTo>
                      <a:lnTo>
                        <a:pt x="78152" y="1391689"/>
                      </a:lnTo>
                      <a:lnTo>
                        <a:pt x="81020" y="1389081"/>
                      </a:lnTo>
                      <a:cubicBezTo>
                        <a:pt x="90624" y="1379611"/>
                        <a:pt x="98796" y="1370715"/>
                        <a:pt x="105144" y="1362777"/>
                      </a:cubicBezTo>
                      <a:cubicBezTo>
                        <a:pt x="155944" y="1299277"/>
                        <a:pt x="158060" y="1242127"/>
                        <a:pt x="105144" y="1159577"/>
                      </a:cubicBezTo>
                      <a:cubicBezTo>
                        <a:pt x="91916" y="1138939"/>
                        <a:pt x="68764" y="1115657"/>
                        <a:pt x="40652" y="1091017"/>
                      </a:cubicBezTo>
                      <a:lnTo>
                        <a:pt x="0" y="1057939"/>
                      </a:lnTo>
                      <a:lnTo>
                        <a:pt x="58776" y="1036801"/>
                      </a:lnTo>
                      <a:cubicBezTo>
                        <a:pt x="403876" y="899789"/>
                        <a:pt x="839628" y="569159"/>
                        <a:pt x="1032244" y="422977"/>
                      </a:cubicBezTo>
                      <a:cubicBezTo>
                        <a:pt x="1269312" y="243061"/>
                        <a:pt x="1167712" y="73727"/>
                        <a:pt x="1260844" y="16577"/>
                      </a:cubicBezTo>
                      <a:cubicBezTo>
                        <a:pt x="1284128" y="2289"/>
                        <a:pt x="1308072" y="-1679"/>
                        <a:pt x="1332976" y="60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9" name="フリーフォーム: 図形 2008">
                  <a:extLst>
                    <a:ext uri="{FF2B5EF4-FFF2-40B4-BE49-F238E27FC236}">
                      <a16:creationId xmlns:a16="http://schemas.microsoft.com/office/drawing/2014/main" id="{D83C609F-BE06-9A1D-18C0-431AA68700D2}"/>
                    </a:ext>
                  </a:extLst>
                </p:cNvPr>
                <p:cNvSpPr/>
                <p:nvPr/>
              </p:nvSpPr>
              <p:spPr>
                <a:xfrm>
                  <a:off x="40264920" y="22915218"/>
                  <a:ext cx="2851630" cy="3695578"/>
                </a:xfrm>
                <a:custGeom>
                  <a:avLst/>
                  <a:gdLst>
                    <a:gd name="connsiteX0" fmla="*/ 1782624 w 2851630"/>
                    <a:gd name="connsiteY0" fmla="*/ 182 h 3695578"/>
                    <a:gd name="connsiteX1" fmla="*/ 1860980 w 2851630"/>
                    <a:gd name="connsiteY1" fmla="*/ 8282 h 3695578"/>
                    <a:gd name="connsiteX2" fmla="*/ 2775380 w 2851630"/>
                    <a:gd name="connsiteY2" fmla="*/ 490882 h 3695578"/>
                    <a:gd name="connsiteX3" fmla="*/ 2775380 w 2851630"/>
                    <a:gd name="connsiteY3" fmla="*/ 1202082 h 3695578"/>
                    <a:gd name="connsiteX4" fmla="*/ 2851580 w 2851630"/>
                    <a:gd name="connsiteY4" fmla="*/ 1608482 h 3695578"/>
                    <a:gd name="connsiteX5" fmla="*/ 2762680 w 2851630"/>
                    <a:gd name="connsiteY5" fmla="*/ 1760882 h 3695578"/>
                    <a:gd name="connsiteX6" fmla="*/ 2800780 w 2851630"/>
                    <a:gd name="connsiteY6" fmla="*/ 2014882 h 3695578"/>
                    <a:gd name="connsiteX7" fmla="*/ 2572180 w 2851630"/>
                    <a:gd name="connsiteY7" fmla="*/ 2840382 h 3695578"/>
                    <a:gd name="connsiteX8" fmla="*/ 2280080 w 2851630"/>
                    <a:gd name="connsiteY8" fmla="*/ 2840382 h 3695578"/>
                    <a:gd name="connsiteX9" fmla="*/ 1556180 w 2851630"/>
                    <a:gd name="connsiteY9" fmla="*/ 3094382 h 3695578"/>
                    <a:gd name="connsiteX10" fmla="*/ 1429180 w 2851630"/>
                    <a:gd name="connsiteY10" fmla="*/ 3526182 h 3695578"/>
                    <a:gd name="connsiteX11" fmla="*/ 1187880 w 2851630"/>
                    <a:gd name="connsiteY11" fmla="*/ 3656060 h 3695578"/>
                    <a:gd name="connsiteX12" fmla="*/ 1106696 w 2851630"/>
                    <a:gd name="connsiteY12" fmla="*/ 3695578 h 3695578"/>
                    <a:gd name="connsiteX13" fmla="*/ 1086280 w 2851630"/>
                    <a:gd name="connsiteY13" fmla="*/ 3678582 h 3695578"/>
                    <a:gd name="connsiteX14" fmla="*/ 1022456 w 2851630"/>
                    <a:gd name="connsiteY14" fmla="*/ 3646770 h 3695578"/>
                    <a:gd name="connsiteX15" fmla="*/ 1012932 w 2851630"/>
                    <a:gd name="connsiteY15" fmla="*/ 3643446 h 3695578"/>
                    <a:gd name="connsiteX16" fmla="*/ 1029784 w 2851630"/>
                    <a:gd name="connsiteY16" fmla="*/ 3637810 h 3695578"/>
                    <a:gd name="connsiteX17" fmla="*/ 1048180 w 2851630"/>
                    <a:gd name="connsiteY17" fmla="*/ 3627782 h 3695578"/>
                    <a:gd name="connsiteX18" fmla="*/ 832280 w 2851630"/>
                    <a:gd name="connsiteY18" fmla="*/ 3310282 h 3695578"/>
                    <a:gd name="connsiteX19" fmla="*/ 349680 w 2851630"/>
                    <a:gd name="connsiteY19" fmla="*/ 3272182 h 3695578"/>
                    <a:gd name="connsiteX20" fmla="*/ 95680 w 2851630"/>
                    <a:gd name="connsiteY20" fmla="*/ 2954682 h 3695578"/>
                    <a:gd name="connsiteX21" fmla="*/ 425880 w 2851630"/>
                    <a:gd name="connsiteY21" fmla="*/ 2167282 h 3695578"/>
                    <a:gd name="connsiteX22" fmla="*/ 6780 w 2851630"/>
                    <a:gd name="connsiteY22" fmla="*/ 1951382 h 3695578"/>
                    <a:gd name="connsiteX23" fmla="*/ 159180 w 2851630"/>
                    <a:gd name="connsiteY23" fmla="*/ 1163982 h 3695578"/>
                    <a:gd name="connsiteX24" fmla="*/ 57580 w 2851630"/>
                    <a:gd name="connsiteY24" fmla="*/ 1100482 h 3695578"/>
                    <a:gd name="connsiteX25" fmla="*/ 121080 w 2851630"/>
                    <a:gd name="connsiteY25" fmla="*/ 897282 h 3695578"/>
                    <a:gd name="connsiteX26" fmla="*/ 91876 w 2851630"/>
                    <a:gd name="connsiteY26" fmla="*/ 879102 h 3695578"/>
                    <a:gd name="connsiteX27" fmla="*/ 75452 w 2851630"/>
                    <a:gd name="connsiteY27" fmla="*/ 873494 h 3695578"/>
                    <a:gd name="connsiteX28" fmla="*/ 86464 w 2851630"/>
                    <a:gd name="connsiteY28" fmla="*/ 864850 h 3695578"/>
                    <a:gd name="connsiteX29" fmla="*/ 578280 w 2851630"/>
                    <a:gd name="connsiteY29" fmla="*/ 579782 h 3695578"/>
                    <a:gd name="connsiteX30" fmla="*/ 1479980 w 2851630"/>
                    <a:gd name="connsiteY30" fmla="*/ 173382 h 3695578"/>
                    <a:gd name="connsiteX31" fmla="*/ 1782624 w 2851630"/>
                    <a:gd name="connsiteY31" fmla="*/ 182 h 3695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851630" h="3695578">
                      <a:moveTo>
                        <a:pt x="1782624" y="182"/>
                      </a:moveTo>
                      <a:cubicBezTo>
                        <a:pt x="1807800" y="-714"/>
                        <a:pt x="1833992" y="1668"/>
                        <a:pt x="1860980" y="8282"/>
                      </a:cubicBezTo>
                      <a:cubicBezTo>
                        <a:pt x="2076880" y="61198"/>
                        <a:pt x="2622980" y="291916"/>
                        <a:pt x="2775380" y="490882"/>
                      </a:cubicBezTo>
                      <a:cubicBezTo>
                        <a:pt x="2927780" y="689848"/>
                        <a:pt x="2762680" y="1015814"/>
                        <a:pt x="2775380" y="1202082"/>
                      </a:cubicBezTo>
                      <a:cubicBezTo>
                        <a:pt x="2788080" y="1388350"/>
                        <a:pt x="2853696" y="1515350"/>
                        <a:pt x="2851580" y="1608482"/>
                      </a:cubicBezTo>
                      <a:cubicBezTo>
                        <a:pt x="2849464" y="1701614"/>
                        <a:pt x="2771148" y="1693150"/>
                        <a:pt x="2762680" y="1760882"/>
                      </a:cubicBezTo>
                      <a:cubicBezTo>
                        <a:pt x="2754212" y="1828614"/>
                        <a:pt x="2832528" y="1834966"/>
                        <a:pt x="2800780" y="2014882"/>
                      </a:cubicBezTo>
                      <a:cubicBezTo>
                        <a:pt x="2769032" y="2194798"/>
                        <a:pt x="2658964" y="2702798"/>
                        <a:pt x="2572180" y="2840382"/>
                      </a:cubicBezTo>
                      <a:cubicBezTo>
                        <a:pt x="2485396" y="2977966"/>
                        <a:pt x="2449412" y="2798050"/>
                        <a:pt x="2280080" y="2840382"/>
                      </a:cubicBezTo>
                      <a:cubicBezTo>
                        <a:pt x="2110748" y="2882714"/>
                        <a:pt x="1697996" y="2980082"/>
                        <a:pt x="1556180" y="3094382"/>
                      </a:cubicBezTo>
                      <a:cubicBezTo>
                        <a:pt x="1414364" y="3208682"/>
                        <a:pt x="1655664" y="3405532"/>
                        <a:pt x="1429180" y="3526182"/>
                      </a:cubicBezTo>
                      <a:cubicBezTo>
                        <a:pt x="1372560" y="3556344"/>
                        <a:pt x="1288024" y="3604498"/>
                        <a:pt x="1187880" y="3656060"/>
                      </a:cubicBezTo>
                      <a:lnTo>
                        <a:pt x="1106696" y="3695578"/>
                      </a:lnTo>
                      <a:lnTo>
                        <a:pt x="1086280" y="3678582"/>
                      </a:lnTo>
                      <a:cubicBezTo>
                        <a:pt x="1068288" y="3667206"/>
                        <a:pt x="1046792" y="3656688"/>
                        <a:pt x="1022456" y="3646770"/>
                      </a:cubicBezTo>
                      <a:lnTo>
                        <a:pt x="1012932" y="3643446"/>
                      </a:lnTo>
                      <a:lnTo>
                        <a:pt x="1029784" y="3637810"/>
                      </a:lnTo>
                      <a:cubicBezTo>
                        <a:pt x="1037232" y="3634694"/>
                        <a:pt x="1043416" y="3631354"/>
                        <a:pt x="1048180" y="3627782"/>
                      </a:cubicBezTo>
                      <a:cubicBezTo>
                        <a:pt x="1124380" y="3570632"/>
                        <a:pt x="948696" y="3369550"/>
                        <a:pt x="832280" y="3310282"/>
                      </a:cubicBezTo>
                      <a:cubicBezTo>
                        <a:pt x="715864" y="3251014"/>
                        <a:pt x="472448" y="3331450"/>
                        <a:pt x="349680" y="3272182"/>
                      </a:cubicBezTo>
                      <a:cubicBezTo>
                        <a:pt x="226912" y="3212914"/>
                        <a:pt x="82980" y="3138832"/>
                        <a:pt x="95680" y="2954682"/>
                      </a:cubicBezTo>
                      <a:cubicBezTo>
                        <a:pt x="108380" y="2770532"/>
                        <a:pt x="440696" y="2334498"/>
                        <a:pt x="425880" y="2167282"/>
                      </a:cubicBezTo>
                      <a:cubicBezTo>
                        <a:pt x="411064" y="2000066"/>
                        <a:pt x="51232" y="2118598"/>
                        <a:pt x="6780" y="1951382"/>
                      </a:cubicBezTo>
                      <a:cubicBezTo>
                        <a:pt x="-37672" y="1784166"/>
                        <a:pt x="150712" y="1305798"/>
                        <a:pt x="159180" y="1163982"/>
                      </a:cubicBezTo>
                      <a:cubicBezTo>
                        <a:pt x="167648" y="1022166"/>
                        <a:pt x="63928" y="1144932"/>
                        <a:pt x="57580" y="1100482"/>
                      </a:cubicBezTo>
                      <a:cubicBezTo>
                        <a:pt x="51232" y="1056032"/>
                        <a:pt x="188812" y="960782"/>
                        <a:pt x="121080" y="897282"/>
                      </a:cubicBezTo>
                      <a:cubicBezTo>
                        <a:pt x="113672" y="890336"/>
                        <a:pt x="103784" y="884380"/>
                        <a:pt x="91876" y="879102"/>
                      </a:cubicBezTo>
                      <a:lnTo>
                        <a:pt x="75452" y="873494"/>
                      </a:lnTo>
                      <a:lnTo>
                        <a:pt x="86464" y="864850"/>
                      </a:lnTo>
                      <a:cubicBezTo>
                        <a:pt x="236968" y="756392"/>
                        <a:pt x="407624" y="676354"/>
                        <a:pt x="578280" y="579782"/>
                      </a:cubicBezTo>
                      <a:cubicBezTo>
                        <a:pt x="851328" y="425266"/>
                        <a:pt x="1266196" y="268632"/>
                        <a:pt x="1479980" y="173382"/>
                      </a:cubicBezTo>
                      <a:cubicBezTo>
                        <a:pt x="1479980" y="173382"/>
                        <a:pt x="1606384" y="6464"/>
                        <a:pt x="1782624" y="18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0" name="フリーフォーム: 図形 2009">
                  <a:extLst>
                    <a:ext uri="{FF2B5EF4-FFF2-40B4-BE49-F238E27FC236}">
                      <a16:creationId xmlns:a16="http://schemas.microsoft.com/office/drawing/2014/main" id="{0A479ECA-CEF7-7FCB-0801-E1C5E14F2251}"/>
                    </a:ext>
                  </a:extLst>
                </p:cNvPr>
                <p:cNvSpPr/>
                <p:nvPr/>
              </p:nvSpPr>
              <p:spPr>
                <a:xfrm>
                  <a:off x="41371616" y="23704304"/>
                  <a:ext cx="3570256" cy="4530730"/>
                </a:xfrm>
                <a:custGeom>
                  <a:avLst/>
                  <a:gdLst>
                    <a:gd name="connsiteX0" fmla="*/ 1728272 w 3570256"/>
                    <a:gd name="connsiteY0" fmla="*/ 0 h 4530730"/>
                    <a:gd name="connsiteX1" fmla="*/ 1747340 w 3570256"/>
                    <a:gd name="connsiteY1" fmla="*/ 9126 h 4530730"/>
                    <a:gd name="connsiteX2" fmla="*/ 2379884 w 3570256"/>
                    <a:gd name="connsiteY2" fmla="*/ 590796 h 4530730"/>
                    <a:gd name="connsiteX3" fmla="*/ 2697384 w 3570256"/>
                    <a:gd name="connsiteY3" fmla="*/ 336796 h 4530730"/>
                    <a:gd name="connsiteX4" fmla="*/ 2646584 w 3570256"/>
                    <a:gd name="connsiteY4" fmla="*/ 95496 h 4530730"/>
                    <a:gd name="connsiteX5" fmla="*/ 3230784 w 3570256"/>
                    <a:gd name="connsiteY5" fmla="*/ 298696 h 4530730"/>
                    <a:gd name="connsiteX6" fmla="*/ 3354112 w 3570256"/>
                    <a:gd name="connsiteY6" fmla="*/ 343344 h 4530730"/>
                    <a:gd name="connsiteX7" fmla="*/ 3384732 w 3570256"/>
                    <a:gd name="connsiteY7" fmla="*/ 349788 h 4530730"/>
                    <a:gd name="connsiteX8" fmla="*/ 3297512 w 3570256"/>
                    <a:gd name="connsiteY8" fmla="*/ 481236 h 4530730"/>
                    <a:gd name="connsiteX9" fmla="*/ 3294248 w 3570256"/>
                    <a:gd name="connsiteY9" fmla="*/ 486312 h 4530730"/>
                    <a:gd name="connsiteX10" fmla="*/ 3286864 w 3570256"/>
                    <a:gd name="connsiteY10" fmla="*/ 510052 h 4530730"/>
                    <a:gd name="connsiteX11" fmla="*/ 2814864 w 3570256"/>
                    <a:gd name="connsiteY11" fmla="*/ 1698872 h 4530730"/>
                    <a:gd name="connsiteX12" fmla="*/ 2814864 w 3570256"/>
                    <a:gd name="connsiteY12" fmla="*/ 2146548 h 4530730"/>
                    <a:gd name="connsiteX13" fmla="*/ 2576736 w 3570256"/>
                    <a:gd name="connsiteY13" fmla="*/ 2718048 h 4530730"/>
                    <a:gd name="connsiteX14" fmla="*/ 3119664 w 3570256"/>
                    <a:gd name="connsiteY14" fmla="*/ 3994396 h 4530730"/>
                    <a:gd name="connsiteX15" fmla="*/ 3563728 w 3570256"/>
                    <a:gd name="connsiteY15" fmla="*/ 4500516 h 4530730"/>
                    <a:gd name="connsiteX16" fmla="*/ 3570256 w 3570256"/>
                    <a:gd name="connsiteY16" fmla="*/ 4509914 h 4530730"/>
                    <a:gd name="connsiteX17" fmla="*/ 3531616 w 3570256"/>
                    <a:gd name="connsiteY17" fmla="*/ 4522260 h 4530730"/>
                    <a:gd name="connsiteX18" fmla="*/ 3190144 w 3570256"/>
                    <a:gd name="connsiteY18" fmla="*/ 4436356 h 4530730"/>
                    <a:gd name="connsiteX19" fmla="*/ 2550064 w 3570256"/>
                    <a:gd name="connsiteY19" fmla="*/ 3811516 h 4530730"/>
                    <a:gd name="connsiteX20" fmla="*/ 1704244 w 3570256"/>
                    <a:gd name="connsiteY20" fmla="*/ 4123936 h 4530730"/>
                    <a:gd name="connsiteX21" fmla="*/ 972724 w 3570256"/>
                    <a:gd name="connsiteY21" fmla="*/ 3963916 h 4530730"/>
                    <a:gd name="connsiteX22" fmla="*/ 271684 w 3570256"/>
                    <a:gd name="connsiteY22" fmla="*/ 3201916 h 4530730"/>
                    <a:gd name="connsiteX23" fmla="*/ 256268 w 3570256"/>
                    <a:gd name="connsiteY23" fmla="*/ 3198578 h 4530730"/>
                    <a:gd name="connsiteX24" fmla="*/ 242952 w 3570256"/>
                    <a:gd name="connsiteY24" fmla="*/ 3257920 h 4530730"/>
                    <a:gd name="connsiteX25" fmla="*/ 247724 w 3570256"/>
                    <a:gd name="connsiteY25" fmla="*/ 3279666 h 4530730"/>
                    <a:gd name="connsiteX26" fmla="*/ 218356 w 3570256"/>
                    <a:gd name="connsiteY26" fmla="*/ 3263624 h 4530730"/>
                    <a:gd name="connsiteX27" fmla="*/ 81184 w 3570256"/>
                    <a:gd name="connsiteY27" fmla="*/ 3194296 h 4530730"/>
                    <a:gd name="connsiteX28" fmla="*/ 22844 w 3570256"/>
                    <a:gd name="connsiteY28" fmla="*/ 2925512 h 4530730"/>
                    <a:gd name="connsiteX29" fmla="*/ 0 w 3570256"/>
                    <a:gd name="connsiteY29" fmla="*/ 2906492 h 4530730"/>
                    <a:gd name="connsiteX30" fmla="*/ 81184 w 3570256"/>
                    <a:gd name="connsiteY30" fmla="*/ 2866974 h 4530730"/>
                    <a:gd name="connsiteX31" fmla="*/ 322484 w 3570256"/>
                    <a:gd name="connsiteY31" fmla="*/ 2737096 h 4530730"/>
                    <a:gd name="connsiteX32" fmla="*/ 449484 w 3570256"/>
                    <a:gd name="connsiteY32" fmla="*/ 2305296 h 4530730"/>
                    <a:gd name="connsiteX33" fmla="*/ 1173384 w 3570256"/>
                    <a:gd name="connsiteY33" fmla="*/ 2051296 h 4530730"/>
                    <a:gd name="connsiteX34" fmla="*/ 1465484 w 3570256"/>
                    <a:gd name="connsiteY34" fmla="*/ 2051296 h 4530730"/>
                    <a:gd name="connsiteX35" fmla="*/ 1694084 w 3570256"/>
                    <a:gd name="connsiteY35" fmla="*/ 1225796 h 4530730"/>
                    <a:gd name="connsiteX36" fmla="*/ 1655984 w 3570256"/>
                    <a:gd name="connsiteY36" fmla="*/ 971796 h 4530730"/>
                    <a:gd name="connsiteX37" fmla="*/ 1744884 w 3570256"/>
                    <a:gd name="connsiteY37" fmla="*/ 819396 h 4530730"/>
                    <a:gd name="connsiteX38" fmla="*/ 1668684 w 3570256"/>
                    <a:gd name="connsiteY38" fmla="*/ 412996 h 4530730"/>
                    <a:gd name="connsiteX39" fmla="*/ 1721072 w 3570256"/>
                    <a:gd name="connsiteY39" fmla="*/ 62158 h 4530730"/>
                    <a:gd name="connsiteX40" fmla="*/ 1728272 w 3570256"/>
                    <a:gd name="connsiteY40" fmla="*/ 0 h 453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3570256" h="4530730">
                      <a:moveTo>
                        <a:pt x="1728272" y="0"/>
                      </a:moveTo>
                      <a:lnTo>
                        <a:pt x="1747340" y="9126"/>
                      </a:lnTo>
                      <a:cubicBezTo>
                        <a:pt x="1989788" y="144676"/>
                        <a:pt x="2226160" y="537084"/>
                        <a:pt x="2379884" y="590796"/>
                      </a:cubicBezTo>
                      <a:cubicBezTo>
                        <a:pt x="2555568" y="652180"/>
                        <a:pt x="2652936" y="419346"/>
                        <a:pt x="2697384" y="336796"/>
                      </a:cubicBezTo>
                      <a:cubicBezTo>
                        <a:pt x="2741832" y="254246"/>
                        <a:pt x="2557684" y="101846"/>
                        <a:pt x="2646584" y="95496"/>
                      </a:cubicBezTo>
                      <a:cubicBezTo>
                        <a:pt x="2735484" y="89146"/>
                        <a:pt x="3033936" y="188628"/>
                        <a:pt x="3230784" y="298696"/>
                      </a:cubicBezTo>
                      <a:cubicBezTo>
                        <a:pt x="3279996" y="326212"/>
                        <a:pt x="3318360" y="336002"/>
                        <a:pt x="3354112" y="343344"/>
                      </a:cubicBezTo>
                      <a:lnTo>
                        <a:pt x="3384732" y="349788"/>
                      </a:lnTo>
                      <a:lnTo>
                        <a:pt x="3297512" y="481236"/>
                      </a:lnTo>
                      <a:lnTo>
                        <a:pt x="3294248" y="486312"/>
                      </a:lnTo>
                      <a:lnTo>
                        <a:pt x="3286864" y="510052"/>
                      </a:lnTo>
                      <a:cubicBezTo>
                        <a:pt x="3180880" y="827932"/>
                        <a:pt x="2888488" y="1443284"/>
                        <a:pt x="2814864" y="1698872"/>
                      </a:cubicBezTo>
                      <a:cubicBezTo>
                        <a:pt x="2730728" y="1990972"/>
                        <a:pt x="2854552" y="1976684"/>
                        <a:pt x="2814864" y="2146548"/>
                      </a:cubicBezTo>
                      <a:cubicBezTo>
                        <a:pt x="2775176" y="2316408"/>
                        <a:pt x="2525936" y="2410072"/>
                        <a:pt x="2576736" y="2718048"/>
                      </a:cubicBezTo>
                      <a:cubicBezTo>
                        <a:pt x="2627536" y="3026020"/>
                        <a:pt x="2949800" y="3689596"/>
                        <a:pt x="3119664" y="3994396"/>
                      </a:cubicBezTo>
                      <a:cubicBezTo>
                        <a:pt x="3268288" y="4261096"/>
                        <a:pt x="3471616" y="4390452"/>
                        <a:pt x="3563728" y="4500516"/>
                      </a:cubicBezTo>
                      <a:lnTo>
                        <a:pt x="3570256" y="4509914"/>
                      </a:lnTo>
                      <a:lnTo>
                        <a:pt x="3531616" y="4522260"/>
                      </a:lnTo>
                      <a:cubicBezTo>
                        <a:pt x="3430652" y="4546132"/>
                        <a:pt x="3325400" y="4520176"/>
                        <a:pt x="3190144" y="4436356"/>
                      </a:cubicBezTo>
                      <a:cubicBezTo>
                        <a:pt x="3009804" y="4324596"/>
                        <a:pt x="2797712" y="3863586"/>
                        <a:pt x="2550064" y="3811516"/>
                      </a:cubicBezTo>
                      <a:cubicBezTo>
                        <a:pt x="2302416" y="3759446"/>
                        <a:pt x="1967136" y="4098536"/>
                        <a:pt x="1704244" y="4123936"/>
                      </a:cubicBezTo>
                      <a:cubicBezTo>
                        <a:pt x="1441352" y="4149336"/>
                        <a:pt x="1211484" y="4117586"/>
                        <a:pt x="972724" y="3963916"/>
                      </a:cubicBezTo>
                      <a:cubicBezTo>
                        <a:pt x="733964" y="3810246"/>
                        <a:pt x="369472" y="3245096"/>
                        <a:pt x="271684" y="3201916"/>
                      </a:cubicBezTo>
                      <a:cubicBezTo>
                        <a:pt x="265572" y="3199218"/>
                        <a:pt x="260464" y="3198156"/>
                        <a:pt x="256268" y="3198578"/>
                      </a:cubicBezTo>
                      <a:cubicBezTo>
                        <a:pt x="240532" y="3200164"/>
                        <a:pt x="237648" y="3222626"/>
                        <a:pt x="242952" y="3257920"/>
                      </a:cubicBezTo>
                      <a:lnTo>
                        <a:pt x="247724" y="3279666"/>
                      </a:lnTo>
                      <a:lnTo>
                        <a:pt x="218356" y="3263624"/>
                      </a:lnTo>
                      <a:cubicBezTo>
                        <a:pt x="161884" y="3238448"/>
                        <a:pt x="118228" y="3243244"/>
                        <a:pt x="81184" y="3194296"/>
                      </a:cubicBezTo>
                      <a:cubicBezTo>
                        <a:pt x="29324" y="3125770"/>
                        <a:pt x="100628" y="3013486"/>
                        <a:pt x="22844" y="2925512"/>
                      </a:cubicBezTo>
                      <a:lnTo>
                        <a:pt x="0" y="2906492"/>
                      </a:lnTo>
                      <a:lnTo>
                        <a:pt x="81184" y="2866974"/>
                      </a:lnTo>
                      <a:cubicBezTo>
                        <a:pt x="181328" y="2815412"/>
                        <a:pt x="265864" y="2767258"/>
                        <a:pt x="322484" y="2737096"/>
                      </a:cubicBezTo>
                      <a:cubicBezTo>
                        <a:pt x="548968" y="2616446"/>
                        <a:pt x="307668" y="2419596"/>
                        <a:pt x="449484" y="2305296"/>
                      </a:cubicBezTo>
                      <a:cubicBezTo>
                        <a:pt x="591300" y="2190996"/>
                        <a:pt x="1004052" y="2093628"/>
                        <a:pt x="1173384" y="2051296"/>
                      </a:cubicBezTo>
                      <a:cubicBezTo>
                        <a:pt x="1342716" y="2008964"/>
                        <a:pt x="1378700" y="2188880"/>
                        <a:pt x="1465484" y="2051296"/>
                      </a:cubicBezTo>
                      <a:cubicBezTo>
                        <a:pt x="1552268" y="1913712"/>
                        <a:pt x="1662336" y="1405712"/>
                        <a:pt x="1694084" y="1225796"/>
                      </a:cubicBezTo>
                      <a:cubicBezTo>
                        <a:pt x="1725832" y="1045880"/>
                        <a:pt x="1647516" y="1039528"/>
                        <a:pt x="1655984" y="971796"/>
                      </a:cubicBezTo>
                      <a:cubicBezTo>
                        <a:pt x="1664452" y="904064"/>
                        <a:pt x="1742768" y="912528"/>
                        <a:pt x="1744884" y="819396"/>
                      </a:cubicBezTo>
                      <a:cubicBezTo>
                        <a:pt x="1747000" y="726264"/>
                        <a:pt x="1681384" y="599264"/>
                        <a:pt x="1668684" y="412996"/>
                      </a:cubicBezTo>
                      <a:cubicBezTo>
                        <a:pt x="1662336" y="319862"/>
                        <a:pt x="1700432" y="191804"/>
                        <a:pt x="1721072" y="62158"/>
                      </a:cubicBezTo>
                      <a:lnTo>
                        <a:pt x="17282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1" name="フリーフォーム: 図形 2010">
                  <a:extLst>
                    <a:ext uri="{FF2B5EF4-FFF2-40B4-BE49-F238E27FC236}">
                      <a16:creationId xmlns:a16="http://schemas.microsoft.com/office/drawing/2014/main" id="{934EE26E-CA08-0B3A-4015-66AB7B04B42C}"/>
                    </a:ext>
                  </a:extLst>
                </p:cNvPr>
                <p:cNvSpPr/>
                <p:nvPr/>
              </p:nvSpPr>
              <p:spPr>
                <a:xfrm>
                  <a:off x="39695767" y="19806476"/>
                  <a:ext cx="5708210" cy="4498804"/>
                </a:xfrm>
                <a:custGeom>
                  <a:avLst/>
                  <a:gdLst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5857 w 5708210"/>
                    <a:gd name="connsiteY16" fmla="*/ 3888844 h 4498804"/>
                    <a:gd name="connsiteX17" fmla="*/ 5511457 w 5708210"/>
                    <a:gd name="connsiteY17" fmla="*/ 3866900 h 4498804"/>
                    <a:gd name="connsiteX18" fmla="*/ 5490833 w 5708210"/>
                    <a:gd name="connsiteY18" fmla="*/ 3844100 h 4498804"/>
                    <a:gd name="connsiteX19" fmla="*/ 5379009 w 5708210"/>
                    <a:gd name="connsiteY19" fmla="*/ 3906876 h 4498804"/>
                    <a:gd name="connsiteX20" fmla="*/ 5343881 w 5708210"/>
                    <a:gd name="connsiteY20" fmla="*/ 3936644 h 4498804"/>
                    <a:gd name="connsiteX21" fmla="*/ 5373385 w 5708210"/>
                    <a:gd name="connsiteY21" fmla="*/ 3931456 h 4498804"/>
                    <a:gd name="connsiteX22" fmla="*/ 5264737 w 5708210"/>
                    <a:gd name="connsiteY22" fmla="*/ 4025336 h 4498804"/>
                    <a:gd name="connsiteX23" fmla="*/ 5196737 w 5708210"/>
                    <a:gd name="connsiteY23" fmla="*/ 4073108 h 4498804"/>
                    <a:gd name="connsiteX24" fmla="*/ 5170473 w 5708210"/>
                    <a:gd name="connsiteY24" fmla="*/ 4100496 h 4498804"/>
                    <a:gd name="connsiteX25" fmla="*/ 5074529 w 5708210"/>
                    <a:gd name="connsiteY25" fmla="*/ 4226596 h 4498804"/>
                    <a:gd name="connsiteX26" fmla="*/ 5060581 w 5708210"/>
                    <a:gd name="connsiteY26" fmla="*/ 4247616 h 4498804"/>
                    <a:gd name="connsiteX27" fmla="*/ 5029961 w 5708210"/>
                    <a:gd name="connsiteY27" fmla="*/ 4241172 h 4498804"/>
                    <a:gd name="connsiteX28" fmla="*/ 4906633 w 5708210"/>
                    <a:gd name="connsiteY28" fmla="*/ 4196524 h 4498804"/>
                    <a:gd name="connsiteX29" fmla="*/ 4322433 w 5708210"/>
                    <a:gd name="connsiteY29" fmla="*/ 3993324 h 4498804"/>
                    <a:gd name="connsiteX30" fmla="*/ 4373233 w 5708210"/>
                    <a:gd name="connsiteY30" fmla="*/ 4234624 h 4498804"/>
                    <a:gd name="connsiteX31" fmla="*/ 4055733 w 5708210"/>
                    <a:gd name="connsiteY31" fmla="*/ 4488624 h 4498804"/>
                    <a:gd name="connsiteX32" fmla="*/ 3423189 w 5708210"/>
                    <a:gd name="connsiteY32" fmla="*/ 3906954 h 4498804"/>
                    <a:gd name="connsiteX33" fmla="*/ 3404121 w 5708210"/>
                    <a:gd name="connsiteY33" fmla="*/ 3897828 h 4498804"/>
                    <a:gd name="connsiteX34" fmla="*/ 3408157 w 5708210"/>
                    <a:gd name="connsiteY34" fmla="*/ 3862976 h 4498804"/>
                    <a:gd name="connsiteX35" fmla="*/ 3344533 w 5708210"/>
                    <a:gd name="connsiteY35" fmla="*/ 3599624 h 4498804"/>
                    <a:gd name="connsiteX36" fmla="*/ 2430133 w 5708210"/>
                    <a:gd name="connsiteY36" fmla="*/ 3117024 h 4498804"/>
                    <a:gd name="connsiteX37" fmla="*/ 2049133 w 5708210"/>
                    <a:gd name="connsiteY37" fmla="*/ 3282124 h 4498804"/>
                    <a:gd name="connsiteX38" fmla="*/ 1147433 w 5708210"/>
                    <a:gd name="connsiteY38" fmla="*/ 3688524 h 4498804"/>
                    <a:gd name="connsiteX39" fmla="*/ 655617 w 5708210"/>
                    <a:gd name="connsiteY39" fmla="*/ 3973592 h 4498804"/>
                    <a:gd name="connsiteX40" fmla="*/ 644605 w 5708210"/>
                    <a:gd name="connsiteY40" fmla="*/ 3982236 h 4498804"/>
                    <a:gd name="connsiteX41" fmla="*/ 619729 w 5708210"/>
                    <a:gd name="connsiteY41" fmla="*/ 3973744 h 4498804"/>
                    <a:gd name="connsiteX42" fmla="*/ 274209 w 5708210"/>
                    <a:gd name="connsiteY42" fmla="*/ 3871544 h 4498804"/>
                    <a:gd name="connsiteX43" fmla="*/ 220953 w 5708210"/>
                    <a:gd name="connsiteY43" fmla="*/ 3828722 h 4498804"/>
                    <a:gd name="connsiteX44" fmla="*/ 231205 w 5708210"/>
                    <a:gd name="connsiteY44" fmla="*/ 3794852 h 4498804"/>
                    <a:gd name="connsiteX45" fmla="*/ 291089 w 5708210"/>
                    <a:gd name="connsiteY45" fmla="*/ 3009980 h 4498804"/>
                    <a:gd name="connsiteX46" fmla="*/ 805 w 5708210"/>
                    <a:gd name="connsiteY46" fmla="*/ 2821296 h 4498804"/>
                    <a:gd name="connsiteX47" fmla="*/ 204005 w 5708210"/>
                    <a:gd name="connsiteY47" fmla="*/ 2371352 h 4498804"/>
                    <a:gd name="connsiteX48" fmla="*/ 189489 w 5708210"/>
                    <a:gd name="connsiteY48" fmla="*/ 1979468 h 4498804"/>
                    <a:gd name="connsiteX49" fmla="*/ 1278061 w 5708210"/>
                    <a:gd name="connsiteY49" fmla="*/ 1747238 h 4498804"/>
                    <a:gd name="connsiteX50" fmla="*/ 1263545 w 5708210"/>
                    <a:gd name="connsiteY50" fmla="*/ 1166668 h 4498804"/>
                    <a:gd name="connsiteX51" fmla="*/ 1529341 w 5708210"/>
                    <a:gd name="connsiteY51" fmla="*/ 824674 h 4498804"/>
                    <a:gd name="connsiteX52" fmla="*/ 1604197 w 5708210"/>
                    <a:gd name="connsiteY52" fmla="*/ 743654 h 4498804"/>
                    <a:gd name="connsiteX53" fmla="*/ 1671477 w 5708210"/>
                    <a:gd name="connsiteY53" fmla="*/ 724298 h 4498804"/>
                    <a:gd name="connsiteX54" fmla="*/ 2417433 w 5708210"/>
                    <a:gd name="connsiteY54" fmla="*/ 564324 h 4498804"/>
                    <a:gd name="connsiteX55" fmla="*/ 2925433 w 5708210"/>
                    <a:gd name="connsiteY55" fmla="*/ 831024 h 4498804"/>
                    <a:gd name="connsiteX56" fmla="*/ 3522333 w 5708210"/>
                    <a:gd name="connsiteY56" fmla="*/ 627824 h 4498804"/>
                    <a:gd name="connsiteX57" fmla="*/ 3370925 w 5708210"/>
                    <a:gd name="connsiteY57" fmla="*/ 113176 h 4498804"/>
                    <a:gd name="connsiteX58" fmla="*/ 3361089 w 5708210"/>
                    <a:gd name="connsiteY58" fmla="*/ 63210 h 4498804"/>
                    <a:gd name="connsiteX59" fmla="*/ 3377697 w 5708210"/>
                    <a:gd name="connsiteY59" fmla="*/ 64868 h 4498804"/>
                    <a:gd name="connsiteX60" fmla="*/ 3795309 w 5708210"/>
                    <a:gd name="connsiteY60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1457 w 5708210"/>
                    <a:gd name="connsiteY16" fmla="*/ 3866900 h 4498804"/>
                    <a:gd name="connsiteX17" fmla="*/ 5490833 w 5708210"/>
                    <a:gd name="connsiteY17" fmla="*/ 3844100 h 4498804"/>
                    <a:gd name="connsiteX18" fmla="*/ 5379009 w 5708210"/>
                    <a:gd name="connsiteY18" fmla="*/ 3906876 h 4498804"/>
                    <a:gd name="connsiteX19" fmla="*/ 5343881 w 5708210"/>
                    <a:gd name="connsiteY19" fmla="*/ 3936644 h 4498804"/>
                    <a:gd name="connsiteX20" fmla="*/ 5373385 w 5708210"/>
                    <a:gd name="connsiteY20" fmla="*/ 3931456 h 4498804"/>
                    <a:gd name="connsiteX21" fmla="*/ 5264737 w 5708210"/>
                    <a:gd name="connsiteY21" fmla="*/ 4025336 h 4498804"/>
                    <a:gd name="connsiteX22" fmla="*/ 5196737 w 5708210"/>
                    <a:gd name="connsiteY22" fmla="*/ 4073108 h 4498804"/>
                    <a:gd name="connsiteX23" fmla="*/ 5170473 w 5708210"/>
                    <a:gd name="connsiteY23" fmla="*/ 4100496 h 4498804"/>
                    <a:gd name="connsiteX24" fmla="*/ 5074529 w 5708210"/>
                    <a:gd name="connsiteY24" fmla="*/ 4226596 h 4498804"/>
                    <a:gd name="connsiteX25" fmla="*/ 5060581 w 5708210"/>
                    <a:gd name="connsiteY25" fmla="*/ 4247616 h 4498804"/>
                    <a:gd name="connsiteX26" fmla="*/ 5029961 w 5708210"/>
                    <a:gd name="connsiteY26" fmla="*/ 4241172 h 4498804"/>
                    <a:gd name="connsiteX27" fmla="*/ 4906633 w 5708210"/>
                    <a:gd name="connsiteY27" fmla="*/ 4196524 h 4498804"/>
                    <a:gd name="connsiteX28" fmla="*/ 4322433 w 5708210"/>
                    <a:gd name="connsiteY28" fmla="*/ 3993324 h 4498804"/>
                    <a:gd name="connsiteX29" fmla="*/ 4373233 w 5708210"/>
                    <a:gd name="connsiteY29" fmla="*/ 4234624 h 4498804"/>
                    <a:gd name="connsiteX30" fmla="*/ 4055733 w 5708210"/>
                    <a:gd name="connsiteY30" fmla="*/ 4488624 h 4498804"/>
                    <a:gd name="connsiteX31" fmla="*/ 3423189 w 5708210"/>
                    <a:gd name="connsiteY31" fmla="*/ 3906954 h 4498804"/>
                    <a:gd name="connsiteX32" fmla="*/ 3404121 w 5708210"/>
                    <a:gd name="connsiteY32" fmla="*/ 3897828 h 4498804"/>
                    <a:gd name="connsiteX33" fmla="*/ 3408157 w 5708210"/>
                    <a:gd name="connsiteY33" fmla="*/ 3862976 h 4498804"/>
                    <a:gd name="connsiteX34" fmla="*/ 3344533 w 5708210"/>
                    <a:gd name="connsiteY34" fmla="*/ 3599624 h 4498804"/>
                    <a:gd name="connsiteX35" fmla="*/ 2430133 w 5708210"/>
                    <a:gd name="connsiteY35" fmla="*/ 3117024 h 4498804"/>
                    <a:gd name="connsiteX36" fmla="*/ 2049133 w 5708210"/>
                    <a:gd name="connsiteY36" fmla="*/ 3282124 h 4498804"/>
                    <a:gd name="connsiteX37" fmla="*/ 1147433 w 5708210"/>
                    <a:gd name="connsiteY37" fmla="*/ 3688524 h 4498804"/>
                    <a:gd name="connsiteX38" fmla="*/ 655617 w 5708210"/>
                    <a:gd name="connsiteY38" fmla="*/ 3973592 h 4498804"/>
                    <a:gd name="connsiteX39" fmla="*/ 644605 w 5708210"/>
                    <a:gd name="connsiteY39" fmla="*/ 3982236 h 4498804"/>
                    <a:gd name="connsiteX40" fmla="*/ 619729 w 5708210"/>
                    <a:gd name="connsiteY40" fmla="*/ 3973744 h 4498804"/>
                    <a:gd name="connsiteX41" fmla="*/ 274209 w 5708210"/>
                    <a:gd name="connsiteY41" fmla="*/ 3871544 h 4498804"/>
                    <a:gd name="connsiteX42" fmla="*/ 220953 w 5708210"/>
                    <a:gd name="connsiteY42" fmla="*/ 3828722 h 4498804"/>
                    <a:gd name="connsiteX43" fmla="*/ 231205 w 5708210"/>
                    <a:gd name="connsiteY43" fmla="*/ 3794852 h 4498804"/>
                    <a:gd name="connsiteX44" fmla="*/ 291089 w 5708210"/>
                    <a:gd name="connsiteY44" fmla="*/ 3009980 h 4498804"/>
                    <a:gd name="connsiteX45" fmla="*/ 805 w 5708210"/>
                    <a:gd name="connsiteY45" fmla="*/ 2821296 h 4498804"/>
                    <a:gd name="connsiteX46" fmla="*/ 204005 w 5708210"/>
                    <a:gd name="connsiteY46" fmla="*/ 2371352 h 4498804"/>
                    <a:gd name="connsiteX47" fmla="*/ 189489 w 5708210"/>
                    <a:gd name="connsiteY47" fmla="*/ 1979468 h 4498804"/>
                    <a:gd name="connsiteX48" fmla="*/ 1278061 w 5708210"/>
                    <a:gd name="connsiteY48" fmla="*/ 1747238 h 4498804"/>
                    <a:gd name="connsiteX49" fmla="*/ 1263545 w 5708210"/>
                    <a:gd name="connsiteY49" fmla="*/ 1166668 h 4498804"/>
                    <a:gd name="connsiteX50" fmla="*/ 1529341 w 5708210"/>
                    <a:gd name="connsiteY50" fmla="*/ 824674 h 4498804"/>
                    <a:gd name="connsiteX51" fmla="*/ 1604197 w 5708210"/>
                    <a:gd name="connsiteY51" fmla="*/ 743654 h 4498804"/>
                    <a:gd name="connsiteX52" fmla="*/ 1671477 w 5708210"/>
                    <a:gd name="connsiteY52" fmla="*/ 724298 h 4498804"/>
                    <a:gd name="connsiteX53" fmla="*/ 2417433 w 5708210"/>
                    <a:gd name="connsiteY53" fmla="*/ 564324 h 4498804"/>
                    <a:gd name="connsiteX54" fmla="*/ 2925433 w 5708210"/>
                    <a:gd name="connsiteY54" fmla="*/ 831024 h 4498804"/>
                    <a:gd name="connsiteX55" fmla="*/ 3522333 w 5708210"/>
                    <a:gd name="connsiteY55" fmla="*/ 627824 h 4498804"/>
                    <a:gd name="connsiteX56" fmla="*/ 3370925 w 5708210"/>
                    <a:gd name="connsiteY56" fmla="*/ 113176 h 4498804"/>
                    <a:gd name="connsiteX57" fmla="*/ 3361089 w 5708210"/>
                    <a:gd name="connsiteY57" fmla="*/ 63210 h 4498804"/>
                    <a:gd name="connsiteX58" fmla="*/ 3377697 w 5708210"/>
                    <a:gd name="connsiteY58" fmla="*/ 64868 h 4498804"/>
                    <a:gd name="connsiteX59" fmla="*/ 3795309 w 5708210"/>
                    <a:gd name="connsiteY59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43881 w 5708210"/>
                    <a:gd name="connsiteY18" fmla="*/ 3936644 h 4498804"/>
                    <a:gd name="connsiteX19" fmla="*/ 5373385 w 5708210"/>
                    <a:gd name="connsiteY19" fmla="*/ 3931456 h 4498804"/>
                    <a:gd name="connsiteX20" fmla="*/ 5264737 w 5708210"/>
                    <a:gd name="connsiteY20" fmla="*/ 4025336 h 4498804"/>
                    <a:gd name="connsiteX21" fmla="*/ 5196737 w 5708210"/>
                    <a:gd name="connsiteY21" fmla="*/ 4073108 h 4498804"/>
                    <a:gd name="connsiteX22" fmla="*/ 5170473 w 5708210"/>
                    <a:gd name="connsiteY22" fmla="*/ 4100496 h 4498804"/>
                    <a:gd name="connsiteX23" fmla="*/ 5074529 w 5708210"/>
                    <a:gd name="connsiteY23" fmla="*/ 4226596 h 4498804"/>
                    <a:gd name="connsiteX24" fmla="*/ 5060581 w 5708210"/>
                    <a:gd name="connsiteY24" fmla="*/ 4247616 h 4498804"/>
                    <a:gd name="connsiteX25" fmla="*/ 5029961 w 5708210"/>
                    <a:gd name="connsiteY25" fmla="*/ 4241172 h 4498804"/>
                    <a:gd name="connsiteX26" fmla="*/ 4906633 w 5708210"/>
                    <a:gd name="connsiteY26" fmla="*/ 4196524 h 4498804"/>
                    <a:gd name="connsiteX27" fmla="*/ 4322433 w 5708210"/>
                    <a:gd name="connsiteY27" fmla="*/ 3993324 h 4498804"/>
                    <a:gd name="connsiteX28" fmla="*/ 4373233 w 5708210"/>
                    <a:gd name="connsiteY28" fmla="*/ 4234624 h 4498804"/>
                    <a:gd name="connsiteX29" fmla="*/ 4055733 w 5708210"/>
                    <a:gd name="connsiteY29" fmla="*/ 4488624 h 4498804"/>
                    <a:gd name="connsiteX30" fmla="*/ 3423189 w 5708210"/>
                    <a:gd name="connsiteY30" fmla="*/ 3906954 h 4498804"/>
                    <a:gd name="connsiteX31" fmla="*/ 3404121 w 5708210"/>
                    <a:gd name="connsiteY31" fmla="*/ 3897828 h 4498804"/>
                    <a:gd name="connsiteX32" fmla="*/ 3408157 w 5708210"/>
                    <a:gd name="connsiteY32" fmla="*/ 3862976 h 4498804"/>
                    <a:gd name="connsiteX33" fmla="*/ 3344533 w 5708210"/>
                    <a:gd name="connsiteY33" fmla="*/ 3599624 h 4498804"/>
                    <a:gd name="connsiteX34" fmla="*/ 2430133 w 5708210"/>
                    <a:gd name="connsiteY34" fmla="*/ 3117024 h 4498804"/>
                    <a:gd name="connsiteX35" fmla="*/ 2049133 w 5708210"/>
                    <a:gd name="connsiteY35" fmla="*/ 3282124 h 4498804"/>
                    <a:gd name="connsiteX36" fmla="*/ 1147433 w 5708210"/>
                    <a:gd name="connsiteY36" fmla="*/ 3688524 h 4498804"/>
                    <a:gd name="connsiteX37" fmla="*/ 655617 w 5708210"/>
                    <a:gd name="connsiteY37" fmla="*/ 3973592 h 4498804"/>
                    <a:gd name="connsiteX38" fmla="*/ 644605 w 5708210"/>
                    <a:gd name="connsiteY38" fmla="*/ 3982236 h 4498804"/>
                    <a:gd name="connsiteX39" fmla="*/ 619729 w 5708210"/>
                    <a:gd name="connsiteY39" fmla="*/ 3973744 h 4498804"/>
                    <a:gd name="connsiteX40" fmla="*/ 274209 w 5708210"/>
                    <a:gd name="connsiteY40" fmla="*/ 3871544 h 4498804"/>
                    <a:gd name="connsiteX41" fmla="*/ 220953 w 5708210"/>
                    <a:gd name="connsiteY41" fmla="*/ 3828722 h 4498804"/>
                    <a:gd name="connsiteX42" fmla="*/ 231205 w 5708210"/>
                    <a:gd name="connsiteY42" fmla="*/ 3794852 h 4498804"/>
                    <a:gd name="connsiteX43" fmla="*/ 291089 w 5708210"/>
                    <a:gd name="connsiteY43" fmla="*/ 3009980 h 4498804"/>
                    <a:gd name="connsiteX44" fmla="*/ 805 w 5708210"/>
                    <a:gd name="connsiteY44" fmla="*/ 2821296 h 4498804"/>
                    <a:gd name="connsiteX45" fmla="*/ 204005 w 5708210"/>
                    <a:gd name="connsiteY45" fmla="*/ 2371352 h 4498804"/>
                    <a:gd name="connsiteX46" fmla="*/ 189489 w 5708210"/>
                    <a:gd name="connsiteY46" fmla="*/ 1979468 h 4498804"/>
                    <a:gd name="connsiteX47" fmla="*/ 1278061 w 5708210"/>
                    <a:gd name="connsiteY47" fmla="*/ 1747238 h 4498804"/>
                    <a:gd name="connsiteX48" fmla="*/ 1263545 w 5708210"/>
                    <a:gd name="connsiteY48" fmla="*/ 1166668 h 4498804"/>
                    <a:gd name="connsiteX49" fmla="*/ 1529341 w 5708210"/>
                    <a:gd name="connsiteY49" fmla="*/ 824674 h 4498804"/>
                    <a:gd name="connsiteX50" fmla="*/ 1604197 w 5708210"/>
                    <a:gd name="connsiteY50" fmla="*/ 743654 h 4498804"/>
                    <a:gd name="connsiteX51" fmla="*/ 1671477 w 5708210"/>
                    <a:gd name="connsiteY51" fmla="*/ 724298 h 4498804"/>
                    <a:gd name="connsiteX52" fmla="*/ 2417433 w 5708210"/>
                    <a:gd name="connsiteY52" fmla="*/ 564324 h 4498804"/>
                    <a:gd name="connsiteX53" fmla="*/ 2925433 w 5708210"/>
                    <a:gd name="connsiteY53" fmla="*/ 831024 h 4498804"/>
                    <a:gd name="connsiteX54" fmla="*/ 3522333 w 5708210"/>
                    <a:gd name="connsiteY54" fmla="*/ 627824 h 4498804"/>
                    <a:gd name="connsiteX55" fmla="*/ 3370925 w 5708210"/>
                    <a:gd name="connsiteY55" fmla="*/ 113176 h 4498804"/>
                    <a:gd name="connsiteX56" fmla="*/ 3361089 w 5708210"/>
                    <a:gd name="connsiteY56" fmla="*/ 63210 h 4498804"/>
                    <a:gd name="connsiteX57" fmla="*/ 3377697 w 5708210"/>
                    <a:gd name="connsiteY57" fmla="*/ 64868 h 4498804"/>
                    <a:gd name="connsiteX58" fmla="*/ 3795309 w 5708210"/>
                    <a:gd name="connsiteY58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73385 w 5708210"/>
                    <a:gd name="connsiteY18" fmla="*/ 3931456 h 4498804"/>
                    <a:gd name="connsiteX19" fmla="*/ 5264737 w 5708210"/>
                    <a:gd name="connsiteY19" fmla="*/ 4025336 h 4498804"/>
                    <a:gd name="connsiteX20" fmla="*/ 5196737 w 5708210"/>
                    <a:gd name="connsiteY20" fmla="*/ 4073108 h 4498804"/>
                    <a:gd name="connsiteX21" fmla="*/ 5170473 w 5708210"/>
                    <a:gd name="connsiteY21" fmla="*/ 4100496 h 4498804"/>
                    <a:gd name="connsiteX22" fmla="*/ 5074529 w 5708210"/>
                    <a:gd name="connsiteY22" fmla="*/ 4226596 h 4498804"/>
                    <a:gd name="connsiteX23" fmla="*/ 5060581 w 5708210"/>
                    <a:gd name="connsiteY23" fmla="*/ 4247616 h 4498804"/>
                    <a:gd name="connsiteX24" fmla="*/ 5029961 w 5708210"/>
                    <a:gd name="connsiteY24" fmla="*/ 4241172 h 4498804"/>
                    <a:gd name="connsiteX25" fmla="*/ 4906633 w 5708210"/>
                    <a:gd name="connsiteY25" fmla="*/ 4196524 h 4498804"/>
                    <a:gd name="connsiteX26" fmla="*/ 4322433 w 5708210"/>
                    <a:gd name="connsiteY26" fmla="*/ 3993324 h 4498804"/>
                    <a:gd name="connsiteX27" fmla="*/ 4373233 w 5708210"/>
                    <a:gd name="connsiteY27" fmla="*/ 4234624 h 4498804"/>
                    <a:gd name="connsiteX28" fmla="*/ 4055733 w 5708210"/>
                    <a:gd name="connsiteY28" fmla="*/ 4488624 h 4498804"/>
                    <a:gd name="connsiteX29" fmla="*/ 3423189 w 5708210"/>
                    <a:gd name="connsiteY29" fmla="*/ 3906954 h 4498804"/>
                    <a:gd name="connsiteX30" fmla="*/ 3404121 w 5708210"/>
                    <a:gd name="connsiteY30" fmla="*/ 3897828 h 4498804"/>
                    <a:gd name="connsiteX31" fmla="*/ 3408157 w 5708210"/>
                    <a:gd name="connsiteY31" fmla="*/ 3862976 h 4498804"/>
                    <a:gd name="connsiteX32" fmla="*/ 3344533 w 5708210"/>
                    <a:gd name="connsiteY32" fmla="*/ 3599624 h 4498804"/>
                    <a:gd name="connsiteX33" fmla="*/ 2430133 w 5708210"/>
                    <a:gd name="connsiteY33" fmla="*/ 3117024 h 4498804"/>
                    <a:gd name="connsiteX34" fmla="*/ 2049133 w 5708210"/>
                    <a:gd name="connsiteY34" fmla="*/ 3282124 h 4498804"/>
                    <a:gd name="connsiteX35" fmla="*/ 1147433 w 5708210"/>
                    <a:gd name="connsiteY35" fmla="*/ 3688524 h 4498804"/>
                    <a:gd name="connsiteX36" fmla="*/ 655617 w 5708210"/>
                    <a:gd name="connsiteY36" fmla="*/ 3973592 h 4498804"/>
                    <a:gd name="connsiteX37" fmla="*/ 644605 w 5708210"/>
                    <a:gd name="connsiteY37" fmla="*/ 3982236 h 4498804"/>
                    <a:gd name="connsiteX38" fmla="*/ 619729 w 5708210"/>
                    <a:gd name="connsiteY38" fmla="*/ 3973744 h 4498804"/>
                    <a:gd name="connsiteX39" fmla="*/ 274209 w 5708210"/>
                    <a:gd name="connsiteY39" fmla="*/ 3871544 h 4498804"/>
                    <a:gd name="connsiteX40" fmla="*/ 220953 w 5708210"/>
                    <a:gd name="connsiteY40" fmla="*/ 3828722 h 4498804"/>
                    <a:gd name="connsiteX41" fmla="*/ 231205 w 5708210"/>
                    <a:gd name="connsiteY41" fmla="*/ 3794852 h 4498804"/>
                    <a:gd name="connsiteX42" fmla="*/ 291089 w 5708210"/>
                    <a:gd name="connsiteY42" fmla="*/ 3009980 h 4498804"/>
                    <a:gd name="connsiteX43" fmla="*/ 805 w 5708210"/>
                    <a:gd name="connsiteY43" fmla="*/ 2821296 h 4498804"/>
                    <a:gd name="connsiteX44" fmla="*/ 204005 w 5708210"/>
                    <a:gd name="connsiteY44" fmla="*/ 2371352 h 4498804"/>
                    <a:gd name="connsiteX45" fmla="*/ 189489 w 5708210"/>
                    <a:gd name="connsiteY45" fmla="*/ 1979468 h 4498804"/>
                    <a:gd name="connsiteX46" fmla="*/ 1278061 w 5708210"/>
                    <a:gd name="connsiteY46" fmla="*/ 1747238 h 4498804"/>
                    <a:gd name="connsiteX47" fmla="*/ 1263545 w 5708210"/>
                    <a:gd name="connsiteY47" fmla="*/ 1166668 h 4498804"/>
                    <a:gd name="connsiteX48" fmla="*/ 1529341 w 5708210"/>
                    <a:gd name="connsiteY48" fmla="*/ 824674 h 4498804"/>
                    <a:gd name="connsiteX49" fmla="*/ 1604197 w 5708210"/>
                    <a:gd name="connsiteY49" fmla="*/ 743654 h 4498804"/>
                    <a:gd name="connsiteX50" fmla="*/ 1671477 w 5708210"/>
                    <a:gd name="connsiteY50" fmla="*/ 724298 h 4498804"/>
                    <a:gd name="connsiteX51" fmla="*/ 2417433 w 5708210"/>
                    <a:gd name="connsiteY51" fmla="*/ 564324 h 4498804"/>
                    <a:gd name="connsiteX52" fmla="*/ 2925433 w 5708210"/>
                    <a:gd name="connsiteY52" fmla="*/ 831024 h 4498804"/>
                    <a:gd name="connsiteX53" fmla="*/ 3522333 w 5708210"/>
                    <a:gd name="connsiteY53" fmla="*/ 627824 h 4498804"/>
                    <a:gd name="connsiteX54" fmla="*/ 3370925 w 5708210"/>
                    <a:gd name="connsiteY54" fmla="*/ 113176 h 4498804"/>
                    <a:gd name="connsiteX55" fmla="*/ 3361089 w 5708210"/>
                    <a:gd name="connsiteY55" fmla="*/ 63210 h 4498804"/>
                    <a:gd name="connsiteX56" fmla="*/ 3377697 w 5708210"/>
                    <a:gd name="connsiteY56" fmla="*/ 64868 h 4498804"/>
                    <a:gd name="connsiteX57" fmla="*/ 3795309 w 5708210"/>
                    <a:gd name="connsiteY57" fmla="*/ 1220 h 4498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5708210" h="4498804">
                      <a:moveTo>
                        <a:pt x="3795309" y="1220"/>
                      </a:moveTo>
                      <a:cubicBezTo>
                        <a:pt x="3822273" y="-1124"/>
                        <a:pt x="3845917" y="-296"/>
                        <a:pt x="3865233" y="5524"/>
                      </a:cubicBezTo>
                      <a:cubicBezTo>
                        <a:pt x="4019749" y="52092"/>
                        <a:pt x="3937201" y="147340"/>
                        <a:pt x="4017633" y="170624"/>
                      </a:cubicBezTo>
                      <a:cubicBezTo>
                        <a:pt x="4098065" y="193908"/>
                        <a:pt x="4246233" y="130408"/>
                        <a:pt x="4347833" y="145224"/>
                      </a:cubicBezTo>
                      <a:cubicBezTo>
                        <a:pt x="4449433" y="160040"/>
                        <a:pt x="4578549" y="191792"/>
                        <a:pt x="4627233" y="259524"/>
                      </a:cubicBezTo>
                      <a:cubicBezTo>
                        <a:pt x="4675917" y="327256"/>
                        <a:pt x="4553149" y="488124"/>
                        <a:pt x="4639933" y="551624"/>
                      </a:cubicBezTo>
                      <a:cubicBezTo>
                        <a:pt x="4726717" y="615124"/>
                        <a:pt x="5037865" y="695556"/>
                        <a:pt x="5147933" y="640524"/>
                      </a:cubicBezTo>
                      <a:cubicBezTo>
                        <a:pt x="5258001" y="585492"/>
                        <a:pt x="5073849" y="270108"/>
                        <a:pt x="5300333" y="221424"/>
                      </a:cubicBezTo>
                      <a:cubicBezTo>
                        <a:pt x="5328645" y="215338"/>
                        <a:pt x="5361189" y="214744"/>
                        <a:pt x="5397405" y="218112"/>
                      </a:cubicBezTo>
                      <a:lnTo>
                        <a:pt x="5438685" y="225208"/>
                      </a:lnTo>
                      <a:lnTo>
                        <a:pt x="5462533" y="323608"/>
                      </a:lnTo>
                      <a:cubicBezTo>
                        <a:pt x="5477969" y="386498"/>
                        <a:pt x="5491829" y="443040"/>
                        <a:pt x="5500569" y="489344"/>
                      </a:cubicBezTo>
                      <a:lnTo>
                        <a:pt x="5504633" y="519244"/>
                      </a:lnTo>
                      <a:lnTo>
                        <a:pt x="5569201" y="664916"/>
                      </a:lnTo>
                      <a:cubicBezTo>
                        <a:pt x="5921049" y="1635936"/>
                        <a:pt x="5491825" y="3221208"/>
                        <a:pt x="5509881" y="3739324"/>
                      </a:cubicBezTo>
                      <a:cubicBezTo>
                        <a:pt x="5511177" y="3776332"/>
                        <a:pt x="5512409" y="3808932"/>
                        <a:pt x="5513577" y="3837544"/>
                      </a:cubicBezTo>
                      <a:lnTo>
                        <a:pt x="5490833" y="3844100"/>
                      </a:lnTo>
                      <a:cubicBezTo>
                        <a:pt x="5453425" y="3884084"/>
                        <a:pt x="5530257" y="3781544"/>
                        <a:pt x="5379009" y="3906876"/>
                      </a:cubicBezTo>
                      <a:lnTo>
                        <a:pt x="5373385" y="3931456"/>
                      </a:lnTo>
                      <a:cubicBezTo>
                        <a:pt x="5421313" y="3927560"/>
                        <a:pt x="5354817" y="3966020"/>
                        <a:pt x="5264737" y="4025336"/>
                      </a:cubicBezTo>
                      <a:lnTo>
                        <a:pt x="5196737" y="4073108"/>
                      </a:lnTo>
                      <a:lnTo>
                        <a:pt x="5170473" y="4100496"/>
                      </a:lnTo>
                      <a:cubicBezTo>
                        <a:pt x="5138885" y="4137342"/>
                        <a:pt x="5107141" y="4179772"/>
                        <a:pt x="5074529" y="4226596"/>
                      </a:cubicBezTo>
                      <a:lnTo>
                        <a:pt x="5060581" y="4247616"/>
                      </a:lnTo>
                      <a:lnTo>
                        <a:pt x="5029961" y="4241172"/>
                      </a:lnTo>
                      <a:cubicBezTo>
                        <a:pt x="4994209" y="4233830"/>
                        <a:pt x="4955845" y="4224040"/>
                        <a:pt x="4906633" y="4196524"/>
                      </a:cubicBezTo>
                      <a:cubicBezTo>
                        <a:pt x="4709785" y="4086456"/>
                        <a:pt x="4411333" y="3986974"/>
                        <a:pt x="4322433" y="3993324"/>
                      </a:cubicBezTo>
                      <a:cubicBezTo>
                        <a:pt x="4233533" y="3999674"/>
                        <a:pt x="4417681" y="4152074"/>
                        <a:pt x="4373233" y="4234624"/>
                      </a:cubicBezTo>
                      <a:cubicBezTo>
                        <a:pt x="4328785" y="4317174"/>
                        <a:pt x="4231417" y="4550008"/>
                        <a:pt x="4055733" y="4488624"/>
                      </a:cubicBezTo>
                      <a:cubicBezTo>
                        <a:pt x="3902009" y="4434912"/>
                        <a:pt x="3665637" y="4042504"/>
                        <a:pt x="3423189" y="3906954"/>
                      </a:cubicBezTo>
                      <a:lnTo>
                        <a:pt x="3404121" y="3897828"/>
                      </a:lnTo>
                      <a:lnTo>
                        <a:pt x="3408157" y="3862976"/>
                      </a:lnTo>
                      <a:cubicBezTo>
                        <a:pt x="3414185" y="3766708"/>
                        <a:pt x="3401681" y="3674236"/>
                        <a:pt x="3344533" y="3599624"/>
                      </a:cubicBezTo>
                      <a:cubicBezTo>
                        <a:pt x="3192133" y="3400658"/>
                        <a:pt x="2646033" y="3169940"/>
                        <a:pt x="2430133" y="3117024"/>
                      </a:cubicBezTo>
                      <a:cubicBezTo>
                        <a:pt x="2214233" y="3064108"/>
                        <a:pt x="2049133" y="3282124"/>
                        <a:pt x="2049133" y="3282124"/>
                      </a:cubicBezTo>
                      <a:cubicBezTo>
                        <a:pt x="1835349" y="3377374"/>
                        <a:pt x="1420481" y="3534008"/>
                        <a:pt x="1147433" y="3688524"/>
                      </a:cubicBezTo>
                      <a:cubicBezTo>
                        <a:pt x="976777" y="3785096"/>
                        <a:pt x="806121" y="3865134"/>
                        <a:pt x="655617" y="3973592"/>
                      </a:cubicBezTo>
                      <a:lnTo>
                        <a:pt x="644605" y="3982236"/>
                      </a:lnTo>
                      <a:lnTo>
                        <a:pt x="619729" y="3973744"/>
                      </a:lnTo>
                      <a:cubicBezTo>
                        <a:pt x="526889" y="3948394"/>
                        <a:pt x="378217" y="3936462"/>
                        <a:pt x="274209" y="3871544"/>
                      </a:cubicBezTo>
                      <a:lnTo>
                        <a:pt x="220953" y="3828722"/>
                      </a:lnTo>
                      <a:lnTo>
                        <a:pt x="231205" y="3794852"/>
                      </a:lnTo>
                      <a:cubicBezTo>
                        <a:pt x="286301" y="3588322"/>
                        <a:pt x="316641" y="3155428"/>
                        <a:pt x="291089" y="3009980"/>
                      </a:cubicBezTo>
                      <a:cubicBezTo>
                        <a:pt x="259641" y="2830972"/>
                        <a:pt x="15317" y="2927732"/>
                        <a:pt x="805" y="2821296"/>
                      </a:cubicBezTo>
                      <a:cubicBezTo>
                        <a:pt x="-13711" y="2714856"/>
                        <a:pt x="172557" y="2511658"/>
                        <a:pt x="204005" y="2371352"/>
                      </a:cubicBezTo>
                      <a:cubicBezTo>
                        <a:pt x="235453" y="2231048"/>
                        <a:pt x="10481" y="2083486"/>
                        <a:pt x="189489" y="1979468"/>
                      </a:cubicBezTo>
                      <a:cubicBezTo>
                        <a:pt x="368501" y="1875448"/>
                        <a:pt x="1099053" y="1882704"/>
                        <a:pt x="1278061" y="1747238"/>
                      </a:cubicBezTo>
                      <a:cubicBezTo>
                        <a:pt x="1457073" y="1611772"/>
                        <a:pt x="1183721" y="1372286"/>
                        <a:pt x="1263545" y="1166668"/>
                      </a:cubicBezTo>
                      <a:cubicBezTo>
                        <a:pt x="1303461" y="1063858"/>
                        <a:pt x="1419577" y="941696"/>
                        <a:pt x="1529341" y="824674"/>
                      </a:cubicBezTo>
                      <a:lnTo>
                        <a:pt x="1604197" y="743654"/>
                      </a:lnTo>
                      <a:lnTo>
                        <a:pt x="1671477" y="724298"/>
                      </a:lnTo>
                      <a:cubicBezTo>
                        <a:pt x="1984465" y="633404"/>
                        <a:pt x="2259345" y="553080"/>
                        <a:pt x="2417433" y="564324"/>
                      </a:cubicBezTo>
                      <a:cubicBezTo>
                        <a:pt x="2923317" y="600308"/>
                        <a:pt x="2741281" y="820440"/>
                        <a:pt x="2925433" y="831024"/>
                      </a:cubicBezTo>
                      <a:cubicBezTo>
                        <a:pt x="3109585" y="841608"/>
                        <a:pt x="3450365" y="759056"/>
                        <a:pt x="3522333" y="627824"/>
                      </a:cubicBezTo>
                      <a:cubicBezTo>
                        <a:pt x="3585305" y="512996"/>
                        <a:pt x="3421393" y="284726"/>
                        <a:pt x="3370925" y="113176"/>
                      </a:cubicBezTo>
                      <a:lnTo>
                        <a:pt x="3361089" y="63210"/>
                      </a:lnTo>
                      <a:lnTo>
                        <a:pt x="3377697" y="64868"/>
                      </a:lnTo>
                      <a:cubicBezTo>
                        <a:pt x="3526557" y="70706"/>
                        <a:pt x="3687457" y="10596"/>
                        <a:pt x="3795309" y="122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" name="フリーフォーム: 図形 1">
                <a:extLst>
                  <a:ext uri="{FF2B5EF4-FFF2-40B4-BE49-F238E27FC236}">
                    <a16:creationId xmlns:a16="http://schemas.microsoft.com/office/drawing/2014/main" id="{2631728F-8FF5-7AE9-B839-1611188EFB50}"/>
                  </a:ext>
                </a:extLst>
              </p:cNvPr>
              <p:cNvSpPr/>
              <p:nvPr/>
            </p:nvSpPr>
            <p:spPr>
              <a:xfrm>
                <a:off x="8223762" y="4051047"/>
                <a:ext cx="977388" cy="465924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45" name="グループ化 1344">
            <a:extLst>
              <a:ext uri="{FF2B5EF4-FFF2-40B4-BE49-F238E27FC236}">
                <a16:creationId xmlns:a16="http://schemas.microsoft.com/office/drawing/2014/main" id="{902AC801-5600-5043-06B6-17CA1C0995AD}"/>
              </a:ext>
            </a:extLst>
          </p:cNvPr>
          <p:cNvGrpSpPr/>
          <p:nvPr/>
        </p:nvGrpSpPr>
        <p:grpSpPr>
          <a:xfrm>
            <a:off x="723900" y="4051047"/>
            <a:ext cx="2594610" cy="2133600"/>
            <a:chOff x="723900" y="4051047"/>
            <a:chExt cx="2594610" cy="2133600"/>
          </a:xfrm>
          <a:solidFill>
            <a:srgbClr val="006600"/>
          </a:solidFill>
        </p:grpSpPr>
        <p:grpSp>
          <p:nvGrpSpPr>
            <p:cNvPr id="1914" name="グループ化 1913">
              <a:extLst>
                <a:ext uri="{FF2B5EF4-FFF2-40B4-BE49-F238E27FC236}">
                  <a16:creationId xmlns:a16="http://schemas.microsoft.com/office/drawing/2014/main" id="{CF69C60B-1356-AEF0-96A3-164A6A240B49}"/>
                </a:ext>
              </a:extLst>
            </p:cNvPr>
            <p:cNvGrpSpPr/>
            <p:nvPr/>
          </p:nvGrpSpPr>
          <p:grpSpPr>
            <a:xfrm>
              <a:off x="723900" y="4051047"/>
              <a:ext cx="2594610" cy="2133600"/>
              <a:chOff x="-7704927" y="-11435358"/>
              <a:chExt cx="77301986" cy="80410136"/>
            </a:xfrm>
            <a:grpFill/>
          </p:grpSpPr>
          <p:sp>
            <p:nvSpPr>
              <p:cNvPr id="1915" name="フリーフォーム: 図形 1914">
                <a:extLst>
                  <a:ext uri="{FF2B5EF4-FFF2-40B4-BE49-F238E27FC236}">
                    <a16:creationId xmlns:a16="http://schemas.microsoft.com/office/drawing/2014/main" id="{2828D9C9-0059-F961-A856-5ECD2D97C2BB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6" name="フリーフォーム: 図形 1915">
                <a:extLst>
                  <a:ext uri="{FF2B5EF4-FFF2-40B4-BE49-F238E27FC236}">
                    <a16:creationId xmlns:a16="http://schemas.microsoft.com/office/drawing/2014/main" id="{E8F4CA44-E7DC-E999-E666-74A885ED23F8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solidFill>
                <a:srgbClr val="FFFF00"/>
              </a:solidFill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7" name="フリーフォーム: 図形 1916">
                <a:extLst>
                  <a:ext uri="{FF2B5EF4-FFF2-40B4-BE49-F238E27FC236}">
                    <a16:creationId xmlns:a16="http://schemas.microsoft.com/office/drawing/2014/main" id="{6B758288-F606-B5FD-93E8-D6D34A9879CB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8" name="フリーフォーム: 図形 1917">
                <a:extLst>
                  <a:ext uri="{FF2B5EF4-FFF2-40B4-BE49-F238E27FC236}">
                    <a16:creationId xmlns:a16="http://schemas.microsoft.com/office/drawing/2014/main" id="{C164E37F-1CE4-C318-9D0A-120E511C11B1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9" name="フリーフォーム: 図形 1918">
                <a:extLst>
                  <a:ext uri="{FF2B5EF4-FFF2-40B4-BE49-F238E27FC236}">
                    <a16:creationId xmlns:a16="http://schemas.microsoft.com/office/drawing/2014/main" id="{91BE6B38-CB94-9173-6C9F-76D3049D34BA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0" name="フリーフォーム: 図形 1919">
                <a:extLst>
                  <a:ext uri="{FF2B5EF4-FFF2-40B4-BE49-F238E27FC236}">
                    <a16:creationId xmlns:a16="http://schemas.microsoft.com/office/drawing/2014/main" id="{79588987-70B9-BCAF-E44F-4AFA52F491E4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1" name="フリーフォーム: 図形 1920">
                <a:extLst>
                  <a:ext uri="{FF2B5EF4-FFF2-40B4-BE49-F238E27FC236}">
                    <a16:creationId xmlns:a16="http://schemas.microsoft.com/office/drawing/2014/main" id="{B5034777-3F23-CEA4-248E-29C06725AA7F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2" name="フリーフォーム: 図形 1921">
                <a:extLst>
                  <a:ext uri="{FF2B5EF4-FFF2-40B4-BE49-F238E27FC236}">
                    <a16:creationId xmlns:a16="http://schemas.microsoft.com/office/drawing/2014/main" id="{B8D1D34D-A1FD-6BFA-7F6C-201FC46278A7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3" name="フリーフォーム: 図形 1922">
                <a:extLst>
                  <a:ext uri="{FF2B5EF4-FFF2-40B4-BE49-F238E27FC236}">
                    <a16:creationId xmlns:a16="http://schemas.microsoft.com/office/drawing/2014/main" id="{9492B6EF-EA37-A5EC-9C5E-6597FB7B712C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4" name="フリーフォーム: 図形 1923">
                <a:extLst>
                  <a:ext uri="{FF2B5EF4-FFF2-40B4-BE49-F238E27FC236}">
                    <a16:creationId xmlns:a16="http://schemas.microsoft.com/office/drawing/2014/main" id="{8F21FE26-8988-BE24-C79E-D266878D7CE6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5" name="フリーフォーム: 図形 1924">
                <a:extLst>
                  <a:ext uri="{FF2B5EF4-FFF2-40B4-BE49-F238E27FC236}">
                    <a16:creationId xmlns:a16="http://schemas.microsoft.com/office/drawing/2014/main" id="{50616A0C-C4EE-46EB-1FC5-A644CDC82288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6" name="フリーフォーム: 図形 1925">
                <a:extLst>
                  <a:ext uri="{FF2B5EF4-FFF2-40B4-BE49-F238E27FC236}">
                    <a16:creationId xmlns:a16="http://schemas.microsoft.com/office/drawing/2014/main" id="{B849002D-348A-CE18-9717-ECD1F28F618D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7" name="フリーフォーム: 図形 1926">
                <a:extLst>
                  <a:ext uri="{FF2B5EF4-FFF2-40B4-BE49-F238E27FC236}">
                    <a16:creationId xmlns:a16="http://schemas.microsoft.com/office/drawing/2014/main" id="{24AECB99-8F4A-490F-20D2-22CB2D6616D5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8" name="フリーフォーム: 図形 1927">
                <a:extLst>
                  <a:ext uri="{FF2B5EF4-FFF2-40B4-BE49-F238E27FC236}">
                    <a16:creationId xmlns:a16="http://schemas.microsoft.com/office/drawing/2014/main" id="{95F26C9A-FB1F-4AE3-4790-39E661FD443E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9" name="フリーフォーム: 図形 1928">
                <a:extLst>
                  <a:ext uri="{FF2B5EF4-FFF2-40B4-BE49-F238E27FC236}">
                    <a16:creationId xmlns:a16="http://schemas.microsoft.com/office/drawing/2014/main" id="{F1CA9577-047B-D5A6-7813-EB04C8E33A7F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0" name="フリーフォーム: 図形 1929">
                <a:extLst>
                  <a:ext uri="{FF2B5EF4-FFF2-40B4-BE49-F238E27FC236}">
                    <a16:creationId xmlns:a16="http://schemas.microsoft.com/office/drawing/2014/main" id="{E97E6732-5C35-8CED-399C-C3CA9F83BD03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1" name="フリーフォーム: 図形 1930">
                <a:extLst>
                  <a:ext uri="{FF2B5EF4-FFF2-40B4-BE49-F238E27FC236}">
                    <a16:creationId xmlns:a16="http://schemas.microsoft.com/office/drawing/2014/main" id="{654EB6D7-42C2-1FFD-C8FC-3ADB76128C03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2" name="フリーフォーム: 図形 1931">
                <a:extLst>
                  <a:ext uri="{FF2B5EF4-FFF2-40B4-BE49-F238E27FC236}">
                    <a16:creationId xmlns:a16="http://schemas.microsoft.com/office/drawing/2014/main" id="{1ED73980-ADC7-7AD2-3910-BD07F588C87B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3" name="フリーフォーム: 図形 1932">
                <a:extLst>
                  <a:ext uri="{FF2B5EF4-FFF2-40B4-BE49-F238E27FC236}">
                    <a16:creationId xmlns:a16="http://schemas.microsoft.com/office/drawing/2014/main" id="{C7AE3BFD-A7DF-2129-4BBC-43A25C68BE6E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4" name="フリーフォーム: 図形 1933">
                <a:extLst>
                  <a:ext uri="{FF2B5EF4-FFF2-40B4-BE49-F238E27FC236}">
                    <a16:creationId xmlns:a16="http://schemas.microsoft.com/office/drawing/2014/main" id="{6390ABD7-CDFD-294D-AADF-F5AC72E3002B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6" name="フリーフォーム: 図形 1935">
                <a:extLst>
                  <a:ext uri="{FF2B5EF4-FFF2-40B4-BE49-F238E27FC236}">
                    <a16:creationId xmlns:a16="http://schemas.microsoft.com/office/drawing/2014/main" id="{2B06C98F-90F2-B564-A2AD-4ADA6920DCD5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7" name="フリーフォーム: 図形 1936">
                <a:extLst>
                  <a:ext uri="{FF2B5EF4-FFF2-40B4-BE49-F238E27FC236}">
                    <a16:creationId xmlns:a16="http://schemas.microsoft.com/office/drawing/2014/main" id="{28FDC1C1-F6A1-09DA-8E04-2047B08A41DB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8" name="フリーフォーム: 図形 1937">
                <a:extLst>
                  <a:ext uri="{FF2B5EF4-FFF2-40B4-BE49-F238E27FC236}">
                    <a16:creationId xmlns:a16="http://schemas.microsoft.com/office/drawing/2014/main" id="{F90CFF47-1593-5344-8F16-2593B647FBBD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9" name="フリーフォーム: 図形 1938">
                <a:extLst>
                  <a:ext uri="{FF2B5EF4-FFF2-40B4-BE49-F238E27FC236}">
                    <a16:creationId xmlns:a16="http://schemas.microsoft.com/office/drawing/2014/main" id="{9845B513-8F78-B17B-A00F-EFC2AA5EBA2B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0" name="フリーフォーム: 図形 1939">
                <a:extLst>
                  <a:ext uri="{FF2B5EF4-FFF2-40B4-BE49-F238E27FC236}">
                    <a16:creationId xmlns:a16="http://schemas.microsoft.com/office/drawing/2014/main" id="{27FD7D70-62B5-874C-EADB-AE8D37845223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1" name="フリーフォーム: 図形 1940">
                <a:extLst>
                  <a:ext uri="{FF2B5EF4-FFF2-40B4-BE49-F238E27FC236}">
                    <a16:creationId xmlns:a16="http://schemas.microsoft.com/office/drawing/2014/main" id="{945ED242-6E82-F969-D0C0-A7704D589FE5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2" name="フリーフォーム: 図形 1941">
                <a:extLst>
                  <a:ext uri="{FF2B5EF4-FFF2-40B4-BE49-F238E27FC236}">
                    <a16:creationId xmlns:a16="http://schemas.microsoft.com/office/drawing/2014/main" id="{5AEF1F96-54AF-9ED3-63C4-FC448A7583BF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3" name="フリーフォーム: 図形 1942">
                <a:extLst>
                  <a:ext uri="{FF2B5EF4-FFF2-40B4-BE49-F238E27FC236}">
                    <a16:creationId xmlns:a16="http://schemas.microsoft.com/office/drawing/2014/main" id="{F17F7E96-560B-D3E5-CB35-977CA4BC9E2F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4" name="フリーフォーム: 図形 1943">
                <a:extLst>
                  <a:ext uri="{FF2B5EF4-FFF2-40B4-BE49-F238E27FC236}">
                    <a16:creationId xmlns:a16="http://schemas.microsoft.com/office/drawing/2014/main" id="{178180A6-BCB2-A42A-EB07-60B33668D373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5" name="フリーフォーム: 図形 1944">
                <a:extLst>
                  <a:ext uri="{FF2B5EF4-FFF2-40B4-BE49-F238E27FC236}">
                    <a16:creationId xmlns:a16="http://schemas.microsoft.com/office/drawing/2014/main" id="{CBB275F1-01C1-8C40-26E7-881493578437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6" name="フリーフォーム: 図形 1945">
                <a:extLst>
                  <a:ext uri="{FF2B5EF4-FFF2-40B4-BE49-F238E27FC236}">
                    <a16:creationId xmlns:a16="http://schemas.microsoft.com/office/drawing/2014/main" id="{BB674D2F-8162-7AB5-82AE-A8CDD4C586E1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7" name="フリーフォーム: 図形 1946">
                <a:extLst>
                  <a:ext uri="{FF2B5EF4-FFF2-40B4-BE49-F238E27FC236}">
                    <a16:creationId xmlns:a16="http://schemas.microsoft.com/office/drawing/2014/main" id="{2FED6549-2C21-8374-EA7B-E73A5A21C0A8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8" name="フリーフォーム: 図形 1947">
                <a:extLst>
                  <a:ext uri="{FF2B5EF4-FFF2-40B4-BE49-F238E27FC236}">
                    <a16:creationId xmlns:a16="http://schemas.microsoft.com/office/drawing/2014/main" id="{0EF5B85C-B265-F777-90FB-F94B6F3AF8A3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9" name="フリーフォーム: 図形 1948">
                <a:extLst>
                  <a:ext uri="{FF2B5EF4-FFF2-40B4-BE49-F238E27FC236}">
                    <a16:creationId xmlns:a16="http://schemas.microsoft.com/office/drawing/2014/main" id="{7DC4E21F-FBDB-74DC-7435-C77AD92C5CD6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0" name="フリーフォーム: 図形 1949">
                <a:extLst>
                  <a:ext uri="{FF2B5EF4-FFF2-40B4-BE49-F238E27FC236}">
                    <a16:creationId xmlns:a16="http://schemas.microsoft.com/office/drawing/2014/main" id="{2B0A3FCD-1662-5027-69DF-DB8B21068B6D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1" name="フリーフォーム: 図形 1950">
                <a:extLst>
                  <a:ext uri="{FF2B5EF4-FFF2-40B4-BE49-F238E27FC236}">
                    <a16:creationId xmlns:a16="http://schemas.microsoft.com/office/drawing/2014/main" id="{EA31376E-C8EB-C702-4B85-3725B984470D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2" name="フリーフォーム: 図形 1951">
                <a:extLst>
                  <a:ext uri="{FF2B5EF4-FFF2-40B4-BE49-F238E27FC236}">
                    <a16:creationId xmlns:a16="http://schemas.microsoft.com/office/drawing/2014/main" id="{223820CD-B5EB-8ACC-5A77-DDDDAB088CF4}"/>
                  </a:ext>
                </a:extLst>
              </p:cNvPr>
              <p:cNvSpPr/>
              <p:nvPr/>
            </p:nvSpPr>
            <p:spPr>
              <a:xfrm>
                <a:off x="37381954" y="23367766"/>
                <a:ext cx="3949697" cy="396258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3" name="フリーフォーム: 図形 1952">
                <a:extLst>
                  <a:ext uri="{FF2B5EF4-FFF2-40B4-BE49-F238E27FC236}">
                    <a16:creationId xmlns:a16="http://schemas.microsoft.com/office/drawing/2014/main" id="{39B4FE63-7A04-877A-856B-F84F7B77F764}"/>
                  </a:ext>
                </a:extLst>
              </p:cNvPr>
              <p:cNvSpPr/>
              <p:nvPr/>
            </p:nvSpPr>
            <p:spPr>
              <a:xfrm>
                <a:off x="36690303" y="27391703"/>
                <a:ext cx="2980611" cy="2980595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4" name="フリーフォーム: 図形 1953">
                <a:extLst>
                  <a:ext uri="{FF2B5EF4-FFF2-40B4-BE49-F238E27FC236}">
                    <a16:creationId xmlns:a16="http://schemas.microsoft.com/office/drawing/2014/main" id="{5D45A36F-A39D-4246-B172-DFD6A550ECCF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5" name="フリーフォーム: 図形 1954">
                <a:extLst>
                  <a:ext uri="{FF2B5EF4-FFF2-40B4-BE49-F238E27FC236}">
                    <a16:creationId xmlns:a16="http://schemas.microsoft.com/office/drawing/2014/main" id="{DCF8DF55-5CE6-C98E-CF89-C867AC5DFD69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6" name="フリーフォーム: 図形 1955">
                <a:extLst>
                  <a:ext uri="{FF2B5EF4-FFF2-40B4-BE49-F238E27FC236}">
                    <a16:creationId xmlns:a16="http://schemas.microsoft.com/office/drawing/2014/main" id="{3BE8C858-309C-FE0A-2863-231392287F4B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7" name="フリーフォーム: 図形 1956">
                <a:extLst>
                  <a:ext uri="{FF2B5EF4-FFF2-40B4-BE49-F238E27FC236}">
                    <a16:creationId xmlns:a16="http://schemas.microsoft.com/office/drawing/2014/main" id="{B429C9C4-4693-6F8F-42BD-71FC1AF7DA6A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8" name="フリーフォーム: 図形 1957">
                <a:extLst>
                  <a:ext uri="{FF2B5EF4-FFF2-40B4-BE49-F238E27FC236}">
                    <a16:creationId xmlns:a16="http://schemas.microsoft.com/office/drawing/2014/main" id="{E0F0453E-72A4-9028-83C9-BD6156411545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9" name="フリーフォーム: 図形 1958">
                <a:extLst>
                  <a:ext uri="{FF2B5EF4-FFF2-40B4-BE49-F238E27FC236}">
                    <a16:creationId xmlns:a16="http://schemas.microsoft.com/office/drawing/2014/main" id="{60200584-0422-F7BB-ABBD-C3355A050E69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0" name="フリーフォーム: 図形 1959">
                <a:extLst>
                  <a:ext uri="{FF2B5EF4-FFF2-40B4-BE49-F238E27FC236}">
                    <a16:creationId xmlns:a16="http://schemas.microsoft.com/office/drawing/2014/main" id="{5E8119CF-B623-FD9C-8AD9-602DE575137A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1" name="フリーフォーム: 図形 1960">
                <a:extLst>
                  <a:ext uri="{FF2B5EF4-FFF2-40B4-BE49-F238E27FC236}">
                    <a16:creationId xmlns:a16="http://schemas.microsoft.com/office/drawing/2014/main" id="{ADD6FA3E-1B76-5C13-96B0-436C842AC45A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2" name="フリーフォーム: 図形 1961">
                <a:extLst>
                  <a:ext uri="{FF2B5EF4-FFF2-40B4-BE49-F238E27FC236}">
                    <a16:creationId xmlns:a16="http://schemas.microsoft.com/office/drawing/2014/main" id="{D133E570-6FF3-4FFB-F5F4-B3B3BB686226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DD3BBA39-4689-9139-52F7-25E29E54BBCC}"/>
                </a:ext>
              </a:extLst>
            </p:cNvPr>
            <p:cNvSpPr/>
            <p:nvPr/>
          </p:nvSpPr>
          <p:spPr>
            <a:xfrm>
              <a:off x="2389191" y="4501796"/>
              <a:ext cx="184050" cy="142064"/>
            </a:xfrm>
            <a:custGeom>
              <a:avLst/>
              <a:gdLst>
                <a:gd name="connsiteX0" fmla="*/ 3185535 w 5483459"/>
                <a:gd name="connsiteY0" fmla="*/ 533 h 5354053"/>
                <a:gd name="connsiteX1" fmla="*/ 3289719 w 5483459"/>
                <a:gd name="connsiteY1" fmla="*/ 124656 h 5354053"/>
                <a:gd name="connsiteX2" fmla="*/ 3746919 w 5483459"/>
                <a:gd name="connsiteY2" fmla="*/ 289756 h 5354053"/>
                <a:gd name="connsiteX3" fmla="*/ 4051719 w 5483459"/>
                <a:gd name="connsiteY3" fmla="*/ 619956 h 5354053"/>
                <a:gd name="connsiteX4" fmla="*/ 4445415 w 5483459"/>
                <a:gd name="connsiteY4" fmla="*/ 746956 h 5354053"/>
                <a:gd name="connsiteX5" fmla="*/ 4826415 w 5483459"/>
                <a:gd name="connsiteY5" fmla="*/ 569156 h 5354053"/>
                <a:gd name="connsiteX6" fmla="*/ 4585119 w 5483459"/>
                <a:gd name="connsiteY6" fmla="*/ 2321756 h 5354053"/>
                <a:gd name="connsiteX7" fmla="*/ 5042319 w 5483459"/>
                <a:gd name="connsiteY7" fmla="*/ 4023556 h 5354053"/>
                <a:gd name="connsiteX8" fmla="*/ 5466243 w 5483459"/>
                <a:gd name="connsiteY8" fmla="*/ 4267598 h 5354053"/>
                <a:gd name="connsiteX9" fmla="*/ 5483459 w 5483459"/>
                <a:gd name="connsiteY9" fmla="*/ 4282637 h 5354053"/>
                <a:gd name="connsiteX10" fmla="*/ 5408363 w 5483459"/>
                <a:gd name="connsiteY10" fmla="*/ 4352435 h 5354053"/>
                <a:gd name="connsiteX11" fmla="*/ 5220115 w 5483459"/>
                <a:gd name="connsiteY11" fmla="*/ 4544256 h 5354053"/>
                <a:gd name="connsiteX12" fmla="*/ 5201063 w 5483459"/>
                <a:gd name="connsiteY12" fmla="*/ 4687131 h 5354053"/>
                <a:gd name="connsiteX13" fmla="*/ 4896263 w 5483459"/>
                <a:gd name="connsiteY13" fmla="*/ 4734756 h 5354053"/>
                <a:gd name="connsiteX14" fmla="*/ 4534315 w 5483459"/>
                <a:gd name="connsiteY14" fmla="*/ 4849056 h 5354053"/>
                <a:gd name="connsiteX15" fmla="*/ 4400967 w 5483459"/>
                <a:gd name="connsiteY15" fmla="*/ 4734756 h 5354053"/>
                <a:gd name="connsiteX16" fmla="*/ 3734215 w 5483459"/>
                <a:gd name="connsiteY16" fmla="*/ 5039556 h 5354053"/>
                <a:gd name="connsiteX17" fmla="*/ 3705639 w 5483459"/>
                <a:gd name="connsiteY17" fmla="*/ 5211006 h 5354053"/>
                <a:gd name="connsiteX18" fmla="*/ 3457991 w 5483459"/>
                <a:gd name="connsiteY18" fmla="*/ 5353881 h 5354053"/>
                <a:gd name="connsiteX19" fmla="*/ 3251415 w 5483459"/>
                <a:gd name="connsiteY19" fmla="*/ 5180645 h 5354053"/>
                <a:gd name="connsiteX20" fmla="*/ 3240163 w 5483459"/>
                <a:gd name="connsiteY20" fmla="*/ 5172539 h 5354053"/>
                <a:gd name="connsiteX21" fmla="*/ 3240463 w 5483459"/>
                <a:gd name="connsiteY21" fmla="*/ 5171604 h 5354053"/>
                <a:gd name="connsiteX22" fmla="*/ 3365915 w 5483459"/>
                <a:gd name="connsiteY22" fmla="*/ 4506156 h 5354053"/>
                <a:gd name="connsiteX23" fmla="*/ 3073815 w 5483459"/>
                <a:gd name="connsiteY23" fmla="*/ 4455356 h 5354053"/>
                <a:gd name="connsiteX24" fmla="*/ 3010315 w 5483459"/>
                <a:gd name="connsiteY24" fmla="*/ 4175956 h 5354053"/>
                <a:gd name="connsiteX25" fmla="*/ 2769015 w 5483459"/>
                <a:gd name="connsiteY25" fmla="*/ 4366456 h 5354053"/>
                <a:gd name="connsiteX26" fmla="*/ 2362615 w 5483459"/>
                <a:gd name="connsiteY26" fmla="*/ 4544256 h 5354053"/>
                <a:gd name="connsiteX27" fmla="*/ 1994315 w 5483459"/>
                <a:gd name="connsiteY27" fmla="*/ 4544256 h 5354053"/>
                <a:gd name="connsiteX28" fmla="*/ 1638715 w 5483459"/>
                <a:gd name="connsiteY28" fmla="*/ 4277556 h 5354053"/>
                <a:gd name="connsiteX29" fmla="*/ 1308515 w 5483459"/>
                <a:gd name="connsiteY29" fmla="*/ 4404556 h 5354053"/>
                <a:gd name="connsiteX30" fmla="*/ 622715 w 5483459"/>
                <a:gd name="connsiteY30" fmla="*/ 4417256 h 5354053"/>
                <a:gd name="connsiteX31" fmla="*/ 296783 w 5483459"/>
                <a:gd name="connsiteY31" fmla="*/ 4519650 h 5354053"/>
                <a:gd name="connsiteX32" fmla="*/ 253891 w 5483459"/>
                <a:gd name="connsiteY32" fmla="*/ 4532213 h 5354053"/>
                <a:gd name="connsiteX33" fmla="*/ 218727 w 5483459"/>
                <a:gd name="connsiteY33" fmla="*/ 4501456 h 5354053"/>
                <a:gd name="connsiteX34" fmla="*/ 190919 w 5483459"/>
                <a:gd name="connsiteY34" fmla="*/ 4455357 h 5354053"/>
                <a:gd name="connsiteX35" fmla="*/ 140119 w 5483459"/>
                <a:gd name="connsiteY35" fmla="*/ 3947356 h 5354053"/>
                <a:gd name="connsiteX36" fmla="*/ 415 w 5483459"/>
                <a:gd name="connsiteY36" fmla="*/ 3744156 h 5354053"/>
                <a:gd name="connsiteX37" fmla="*/ 114719 w 5483459"/>
                <a:gd name="connsiteY37" fmla="*/ 3553656 h 5354053"/>
                <a:gd name="connsiteX38" fmla="*/ 546519 w 5483459"/>
                <a:gd name="connsiteY38" fmla="*/ 3147257 h 5354053"/>
                <a:gd name="connsiteX39" fmla="*/ 775119 w 5483459"/>
                <a:gd name="connsiteY39" fmla="*/ 3223457 h 5354053"/>
                <a:gd name="connsiteX40" fmla="*/ 965615 w 5483459"/>
                <a:gd name="connsiteY40" fmla="*/ 3109157 h 5354053"/>
                <a:gd name="connsiteX41" fmla="*/ 1245015 w 5483459"/>
                <a:gd name="connsiteY41" fmla="*/ 2740856 h 5354053"/>
                <a:gd name="connsiteX42" fmla="*/ 1346615 w 5483459"/>
                <a:gd name="connsiteY42" fmla="*/ 1978856 h 5354053"/>
                <a:gd name="connsiteX43" fmla="*/ 1181519 w 5483459"/>
                <a:gd name="connsiteY43" fmla="*/ 1661356 h 5354053"/>
                <a:gd name="connsiteX44" fmla="*/ 1372015 w 5483459"/>
                <a:gd name="connsiteY44" fmla="*/ 1483556 h 5354053"/>
                <a:gd name="connsiteX45" fmla="*/ 1410119 w 5483459"/>
                <a:gd name="connsiteY45" fmla="*/ 1166056 h 5354053"/>
                <a:gd name="connsiteX46" fmla="*/ 1753015 w 5483459"/>
                <a:gd name="connsiteY46" fmla="*/ 1445456 h 5354053"/>
                <a:gd name="connsiteX47" fmla="*/ 1968919 w 5483459"/>
                <a:gd name="connsiteY47" fmla="*/ 1293056 h 5354053"/>
                <a:gd name="connsiteX48" fmla="*/ 2210215 w 5483459"/>
                <a:gd name="connsiteY48" fmla="*/ 1293056 h 5354053"/>
                <a:gd name="connsiteX49" fmla="*/ 2311815 w 5483459"/>
                <a:gd name="connsiteY49" fmla="*/ 1496256 h 5354053"/>
                <a:gd name="connsiteX50" fmla="*/ 2311815 w 5483459"/>
                <a:gd name="connsiteY50" fmla="*/ 1775656 h 5354053"/>
                <a:gd name="connsiteX51" fmla="*/ 2400719 w 5483459"/>
                <a:gd name="connsiteY51" fmla="*/ 2550356 h 5354053"/>
                <a:gd name="connsiteX52" fmla="*/ 2692815 w 5483459"/>
                <a:gd name="connsiteY52" fmla="*/ 2855156 h 5354053"/>
                <a:gd name="connsiteX53" fmla="*/ 2921415 w 5483459"/>
                <a:gd name="connsiteY53" fmla="*/ 2740856 h 5354053"/>
                <a:gd name="connsiteX54" fmla="*/ 3061119 w 5483459"/>
                <a:gd name="connsiteY54" fmla="*/ 2156656 h 5354053"/>
                <a:gd name="connsiteX55" fmla="*/ 3315119 w 5483459"/>
                <a:gd name="connsiteY55" fmla="*/ 2448756 h 5354053"/>
                <a:gd name="connsiteX56" fmla="*/ 3556415 w 5483459"/>
                <a:gd name="connsiteY56" fmla="*/ 2474156 h 5354053"/>
                <a:gd name="connsiteX57" fmla="*/ 3797719 w 5483459"/>
                <a:gd name="connsiteY57" fmla="*/ 2702756 h 5354053"/>
                <a:gd name="connsiteX58" fmla="*/ 4115215 w 5483459"/>
                <a:gd name="connsiteY58" fmla="*/ 2423356 h 5354053"/>
                <a:gd name="connsiteX59" fmla="*/ 4191415 w 5483459"/>
                <a:gd name="connsiteY59" fmla="*/ 1686756 h 5354053"/>
                <a:gd name="connsiteX60" fmla="*/ 4191415 w 5483459"/>
                <a:gd name="connsiteY60" fmla="*/ 1343856 h 5354053"/>
                <a:gd name="connsiteX61" fmla="*/ 3937415 w 5483459"/>
                <a:gd name="connsiteY61" fmla="*/ 1089856 h 5354053"/>
                <a:gd name="connsiteX62" fmla="*/ 3696119 w 5483459"/>
                <a:gd name="connsiteY62" fmla="*/ 1394656 h 5354053"/>
                <a:gd name="connsiteX63" fmla="*/ 3200815 w 5483459"/>
                <a:gd name="connsiteY63" fmla="*/ 1470856 h 5354053"/>
                <a:gd name="connsiteX64" fmla="*/ 2718215 w 5483459"/>
                <a:gd name="connsiteY64" fmla="*/ 1610556 h 5354053"/>
                <a:gd name="connsiteX65" fmla="*/ 2896015 w 5483459"/>
                <a:gd name="connsiteY65" fmla="*/ 581856 h 5354053"/>
                <a:gd name="connsiteX66" fmla="*/ 3150015 w 5483459"/>
                <a:gd name="connsiteY66" fmla="*/ 23056 h 5354053"/>
                <a:gd name="connsiteX67" fmla="*/ 3185535 w 5483459"/>
                <a:gd name="connsiteY67" fmla="*/ 533 h 5354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5483459" h="5354053">
                  <a:moveTo>
                    <a:pt x="3185535" y="533"/>
                  </a:moveTo>
                  <a:cubicBezTo>
                    <a:pt x="3210735" y="7975"/>
                    <a:pt x="3215103" y="91319"/>
                    <a:pt x="3289719" y="124656"/>
                  </a:cubicBezTo>
                  <a:cubicBezTo>
                    <a:pt x="3389199" y="169106"/>
                    <a:pt x="3619919" y="207206"/>
                    <a:pt x="3746919" y="289756"/>
                  </a:cubicBezTo>
                  <a:cubicBezTo>
                    <a:pt x="3873919" y="372306"/>
                    <a:pt x="3935303" y="543756"/>
                    <a:pt x="4051719" y="619956"/>
                  </a:cubicBezTo>
                  <a:cubicBezTo>
                    <a:pt x="4168135" y="696156"/>
                    <a:pt x="4316303" y="755423"/>
                    <a:pt x="4445415" y="746956"/>
                  </a:cubicBezTo>
                  <a:cubicBezTo>
                    <a:pt x="4574535" y="738489"/>
                    <a:pt x="4803135" y="306689"/>
                    <a:pt x="4826415" y="569156"/>
                  </a:cubicBezTo>
                  <a:cubicBezTo>
                    <a:pt x="4849703" y="831623"/>
                    <a:pt x="4549135" y="1746023"/>
                    <a:pt x="4585119" y="2321756"/>
                  </a:cubicBezTo>
                  <a:cubicBezTo>
                    <a:pt x="4621103" y="2897489"/>
                    <a:pt x="4885687" y="3689124"/>
                    <a:pt x="5042319" y="4023556"/>
                  </a:cubicBezTo>
                  <a:cubicBezTo>
                    <a:pt x="5179371" y="4316185"/>
                    <a:pt x="5327767" y="4166399"/>
                    <a:pt x="5466243" y="4267598"/>
                  </a:cubicBezTo>
                  <a:lnTo>
                    <a:pt x="5483459" y="4282637"/>
                  </a:lnTo>
                  <a:lnTo>
                    <a:pt x="5408363" y="4352435"/>
                  </a:lnTo>
                  <a:cubicBezTo>
                    <a:pt x="5328759" y="4431891"/>
                    <a:pt x="5264167" y="4509728"/>
                    <a:pt x="5220115" y="4544256"/>
                  </a:cubicBezTo>
                  <a:cubicBezTo>
                    <a:pt x="5102639" y="4636331"/>
                    <a:pt x="5255039" y="4655381"/>
                    <a:pt x="5201063" y="4687131"/>
                  </a:cubicBezTo>
                  <a:cubicBezTo>
                    <a:pt x="5147091" y="4718881"/>
                    <a:pt x="5007391" y="4707769"/>
                    <a:pt x="4896263" y="4734756"/>
                  </a:cubicBezTo>
                  <a:cubicBezTo>
                    <a:pt x="4785139" y="4761743"/>
                    <a:pt x="4616863" y="4849056"/>
                    <a:pt x="4534315" y="4849056"/>
                  </a:cubicBezTo>
                  <a:cubicBezTo>
                    <a:pt x="4451767" y="4849056"/>
                    <a:pt x="4534315" y="4703006"/>
                    <a:pt x="4400967" y="4734756"/>
                  </a:cubicBezTo>
                  <a:cubicBezTo>
                    <a:pt x="4267615" y="4766506"/>
                    <a:pt x="3850103" y="4960181"/>
                    <a:pt x="3734215" y="5039556"/>
                  </a:cubicBezTo>
                  <a:cubicBezTo>
                    <a:pt x="3618327" y="5118931"/>
                    <a:pt x="3751679" y="5158619"/>
                    <a:pt x="3705639" y="5211006"/>
                  </a:cubicBezTo>
                  <a:cubicBezTo>
                    <a:pt x="3659603" y="5263393"/>
                    <a:pt x="3584991" y="5358643"/>
                    <a:pt x="3457991" y="5353881"/>
                  </a:cubicBezTo>
                  <a:cubicBezTo>
                    <a:pt x="3394491" y="5351500"/>
                    <a:pt x="3331387" y="5251488"/>
                    <a:pt x="3251415" y="5180645"/>
                  </a:cubicBezTo>
                  <a:lnTo>
                    <a:pt x="3240163" y="5172539"/>
                  </a:lnTo>
                  <a:lnTo>
                    <a:pt x="3240463" y="5171604"/>
                  </a:lnTo>
                  <a:cubicBezTo>
                    <a:pt x="3306183" y="4956675"/>
                    <a:pt x="3386287" y="4622837"/>
                    <a:pt x="3365915" y="4506156"/>
                  </a:cubicBezTo>
                  <a:cubicBezTo>
                    <a:pt x="3342631" y="4372806"/>
                    <a:pt x="3133083" y="4510389"/>
                    <a:pt x="3073815" y="4455356"/>
                  </a:cubicBezTo>
                  <a:cubicBezTo>
                    <a:pt x="3014547" y="4400323"/>
                    <a:pt x="3061115" y="4190773"/>
                    <a:pt x="3010315" y="4175956"/>
                  </a:cubicBezTo>
                  <a:cubicBezTo>
                    <a:pt x="2959515" y="4161139"/>
                    <a:pt x="2876967" y="4305073"/>
                    <a:pt x="2769015" y="4366456"/>
                  </a:cubicBezTo>
                  <a:cubicBezTo>
                    <a:pt x="2661063" y="4427839"/>
                    <a:pt x="2491731" y="4514623"/>
                    <a:pt x="2362615" y="4544256"/>
                  </a:cubicBezTo>
                  <a:cubicBezTo>
                    <a:pt x="2233499" y="4573889"/>
                    <a:pt x="2114967" y="4588706"/>
                    <a:pt x="1994315" y="4544256"/>
                  </a:cubicBezTo>
                  <a:cubicBezTo>
                    <a:pt x="1873663" y="4499806"/>
                    <a:pt x="1753015" y="4300839"/>
                    <a:pt x="1638715" y="4277556"/>
                  </a:cubicBezTo>
                  <a:cubicBezTo>
                    <a:pt x="1524415" y="4254273"/>
                    <a:pt x="1477847" y="4381273"/>
                    <a:pt x="1308515" y="4404556"/>
                  </a:cubicBezTo>
                  <a:cubicBezTo>
                    <a:pt x="1139183" y="4427839"/>
                    <a:pt x="832263" y="4387623"/>
                    <a:pt x="622715" y="4417256"/>
                  </a:cubicBezTo>
                  <a:cubicBezTo>
                    <a:pt x="465555" y="4439481"/>
                    <a:pt x="470315" y="4466468"/>
                    <a:pt x="296783" y="4519650"/>
                  </a:cubicBezTo>
                  <a:lnTo>
                    <a:pt x="253891" y="4532213"/>
                  </a:lnTo>
                  <a:lnTo>
                    <a:pt x="218727" y="4501456"/>
                  </a:lnTo>
                  <a:cubicBezTo>
                    <a:pt x="207323" y="4488397"/>
                    <a:pt x="197799" y="4473348"/>
                    <a:pt x="190919" y="4455357"/>
                  </a:cubicBezTo>
                  <a:cubicBezTo>
                    <a:pt x="135887" y="4311423"/>
                    <a:pt x="171863" y="4065889"/>
                    <a:pt x="140119" y="3947356"/>
                  </a:cubicBezTo>
                  <a:cubicBezTo>
                    <a:pt x="108367" y="3828824"/>
                    <a:pt x="4647" y="3809774"/>
                    <a:pt x="415" y="3744156"/>
                  </a:cubicBezTo>
                  <a:cubicBezTo>
                    <a:pt x="-3817" y="3678540"/>
                    <a:pt x="23703" y="3653140"/>
                    <a:pt x="114719" y="3553656"/>
                  </a:cubicBezTo>
                  <a:cubicBezTo>
                    <a:pt x="205735" y="3454173"/>
                    <a:pt x="436447" y="3202289"/>
                    <a:pt x="546519" y="3147257"/>
                  </a:cubicBezTo>
                  <a:cubicBezTo>
                    <a:pt x="656583" y="3092223"/>
                    <a:pt x="705263" y="3229807"/>
                    <a:pt x="775119" y="3223457"/>
                  </a:cubicBezTo>
                  <a:cubicBezTo>
                    <a:pt x="844967" y="3217107"/>
                    <a:pt x="887303" y="3189589"/>
                    <a:pt x="965615" y="3109157"/>
                  </a:cubicBezTo>
                  <a:cubicBezTo>
                    <a:pt x="1043935" y="3028723"/>
                    <a:pt x="1181519" y="2929239"/>
                    <a:pt x="1245015" y="2740856"/>
                  </a:cubicBezTo>
                  <a:cubicBezTo>
                    <a:pt x="1308519" y="2552473"/>
                    <a:pt x="1357199" y="2158773"/>
                    <a:pt x="1346615" y="1978856"/>
                  </a:cubicBezTo>
                  <a:cubicBezTo>
                    <a:pt x="1336031" y="1798939"/>
                    <a:pt x="1177287" y="1743906"/>
                    <a:pt x="1181519" y="1661356"/>
                  </a:cubicBezTo>
                  <a:cubicBezTo>
                    <a:pt x="1185751" y="1578806"/>
                    <a:pt x="1333919" y="1566106"/>
                    <a:pt x="1372015" y="1483556"/>
                  </a:cubicBezTo>
                  <a:cubicBezTo>
                    <a:pt x="1410119" y="1401006"/>
                    <a:pt x="1346615" y="1172406"/>
                    <a:pt x="1410119" y="1166056"/>
                  </a:cubicBezTo>
                  <a:cubicBezTo>
                    <a:pt x="1473615" y="1159706"/>
                    <a:pt x="1659887" y="1424289"/>
                    <a:pt x="1753015" y="1445456"/>
                  </a:cubicBezTo>
                  <a:cubicBezTo>
                    <a:pt x="1846151" y="1466623"/>
                    <a:pt x="1892719" y="1318456"/>
                    <a:pt x="1968919" y="1293056"/>
                  </a:cubicBezTo>
                  <a:cubicBezTo>
                    <a:pt x="2045119" y="1267656"/>
                    <a:pt x="2153063" y="1259189"/>
                    <a:pt x="2210215" y="1293056"/>
                  </a:cubicBezTo>
                  <a:cubicBezTo>
                    <a:pt x="2267367" y="1326923"/>
                    <a:pt x="2294887" y="1415823"/>
                    <a:pt x="2311815" y="1496256"/>
                  </a:cubicBezTo>
                  <a:cubicBezTo>
                    <a:pt x="2328751" y="1576689"/>
                    <a:pt x="2296999" y="1599973"/>
                    <a:pt x="2311815" y="1775656"/>
                  </a:cubicBezTo>
                  <a:cubicBezTo>
                    <a:pt x="2326631" y="1951339"/>
                    <a:pt x="2337215" y="2370439"/>
                    <a:pt x="2400719" y="2550356"/>
                  </a:cubicBezTo>
                  <a:cubicBezTo>
                    <a:pt x="2464215" y="2730273"/>
                    <a:pt x="2606031" y="2823406"/>
                    <a:pt x="2692815" y="2855156"/>
                  </a:cubicBezTo>
                  <a:cubicBezTo>
                    <a:pt x="2779599" y="2886907"/>
                    <a:pt x="2860031" y="2857274"/>
                    <a:pt x="2921415" y="2740856"/>
                  </a:cubicBezTo>
                  <a:cubicBezTo>
                    <a:pt x="2982799" y="2624439"/>
                    <a:pt x="2995503" y="2205339"/>
                    <a:pt x="3061119" y="2156656"/>
                  </a:cubicBezTo>
                  <a:cubicBezTo>
                    <a:pt x="3126735" y="2107973"/>
                    <a:pt x="3232567" y="2395839"/>
                    <a:pt x="3315119" y="2448756"/>
                  </a:cubicBezTo>
                  <a:cubicBezTo>
                    <a:pt x="3397663" y="2501673"/>
                    <a:pt x="3475983" y="2431823"/>
                    <a:pt x="3556415" y="2474156"/>
                  </a:cubicBezTo>
                  <a:cubicBezTo>
                    <a:pt x="3636847" y="2516489"/>
                    <a:pt x="3704583" y="2711223"/>
                    <a:pt x="3797719" y="2702756"/>
                  </a:cubicBezTo>
                  <a:cubicBezTo>
                    <a:pt x="3890847" y="2694289"/>
                    <a:pt x="4049599" y="2592689"/>
                    <a:pt x="4115215" y="2423356"/>
                  </a:cubicBezTo>
                  <a:cubicBezTo>
                    <a:pt x="4180831" y="2254023"/>
                    <a:pt x="4178719" y="1866673"/>
                    <a:pt x="4191415" y="1686756"/>
                  </a:cubicBezTo>
                  <a:cubicBezTo>
                    <a:pt x="4204119" y="1506839"/>
                    <a:pt x="4233751" y="1443339"/>
                    <a:pt x="4191415" y="1343856"/>
                  </a:cubicBezTo>
                  <a:cubicBezTo>
                    <a:pt x="4149087" y="1244373"/>
                    <a:pt x="4019967" y="1081389"/>
                    <a:pt x="3937415" y="1089856"/>
                  </a:cubicBezTo>
                  <a:cubicBezTo>
                    <a:pt x="3854863" y="1098323"/>
                    <a:pt x="3818887" y="1331156"/>
                    <a:pt x="3696119" y="1394656"/>
                  </a:cubicBezTo>
                  <a:cubicBezTo>
                    <a:pt x="3573351" y="1458156"/>
                    <a:pt x="3363799" y="1434873"/>
                    <a:pt x="3200815" y="1470856"/>
                  </a:cubicBezTo>
                  <a:cubicBezTo>
                    <a:pt x="3037831" y="1506839"/>
                    <a:pt x="2769015" y="1758723"/>
                    <a:pt x="2718215" y="1610556"/>
                  </a:cubicBezTo>
                  <a:cubicBezTo>
                    <a:pt x="2667415" y="1462389"/>
                    <a:pt x="2824047" y="846439"/>
                    <a:pt x="2896015" y="581856"/>
                  </a:cubicBezTo>
                  <a:cubicBezTo>
                    <a:pt x="2967983" y="317273"/>
                    <a:pt x="3084399" y="99256"/>
                    <a:pt x="3150015" y="23056"/>
                  </a:cubicBezTo>
                  <a:cubicBezTo>
                    <a:pt x="3166423" y="4006"/>
                    <a:pt x="3177135" y="-1947"/>
                    <a:pt x="3185535" y="533"/>
                  </a:cubicBezTo>
                  <a:close/>
                </a:path>
              </a:pathLst>
            </a:custGeom>
            <a:grpFill/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44" name="グループ化 1343">
            <a:extLst>
              <a:ext uri="{FF2B5EF4-FFF2-40B4-BE49-F238E27FC236}">
                <a16:creationId xmlns:a16="http://schemas.microsoft.com/office/drawing/2014/main" id="{B595775B-F843-2FB6-C6F9-58BC29FDAA25}"/>
              </a:ext>
            </a:extLst>
          </p:cNvPr>
          <p:cNvGrpSpPr/>
          <p:nvPr/>
        </p:nvGrpSpPr>
        <p:grpSpPr>
          <a:xfrm>
            <a:off x="718819" y="1208787"/>
            <a:ext cx="2594610" cy="2133600"/>
            <a:chOff x="718819" y="1208787"/>
            <a:chExt cx="2594610" cy="2133600"/>
          </a:xfrm>
          <a:solidFill>
            <a:schemeClr val="tx1"/>
          </a:solidFill>
        </p:grpSpPr>
        <p:grpSp>
          <p:nvGrpSpPr>
            <p:cNvPr id="1865" name="グループ化 1864">
              <a:extLst>
                <a:ext uri="{FF2B5EF4-FFF2-40B4-BE49-F238E27FC236}">
                  <a16:creationId xmlns:a16="http://schemas.microsoft.com/office/drawing/2014/main" id="{0FB1DA6E-CD1C-BD6E-8B79-040941B5F104}"/>
                </a:ext>
              </a:extLst>
            </p:cNvPr>
            <p:cNvGrpSpPr/>
            <p:nvPr/>
          </p:nvGrpSpPr>
          <p:grpSpPr>
            <a:xfrm>
              <a:off x="718819" y="1208787"/>
              <a:ext cx="2594610" cy="2133600"/>
              <a:chOff x="-7704927" y="-11435358"/>
              <a:chExt cx="77301986" cy="80410136"/>
            </a:xfrm>
            <a:grpFill/>
          </p:grpSpPr>
          <p:sp>
            <p:nvSpPr>
              <p:cNvPr id="1866" name="フリーフォーム: 図形 1865">
                <a:extLst>
                  <a:ext uri="{FF2B5EF4-FFF2-40B4-BE49-F238E27FC236}">
                    <a16:creationId xmlns:a16="http://schemas.microsoft.com/office/drawing/2014/main" id="{FE6CC6AB-6882-BDC8-2B32-0DE19874C9FF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7" name="フリーフォーム: 図形 1866">
                <a:extLst>
                  <a:ext uri="{FF2B5EF4-FFF2-40B4-BE49-F238E27FC236}">
                    <a16:creationId xmlns:a16="http://schemas.microsoft.com/office/drawing/2014/main" id="{67CE15A0-B2C4-A7D0-1C9E-8B0329CF2C24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8" name="フリーフォーム: 図形 1867">
                <a:extLst>
                  <a:ext uri="{FF2B5EF4-FFF2-40B4-BE49-F238E27FC236}">
                    <a16:creationId xmlns:a16="http://schemas.microsoft.com/office/drawing/2014/main" id="{A9E10A75-55FF-0887-899C-B2F5A3999F2F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9" name="フリーフォーム: 図形 1868">
                <a:extLst>
                  <a:ext uri="{FF2B5EF4-FFF2-40B4-BE49-F238E27FC236}">
                    <a16:creationId xmlns:a16="http://schemas.microsoft.com/office/drawing/2014/main" id="{00ED8D3F-D6CE-8DD5-B9A5-3E126763F700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0" name="フリーフォーム: 図形 1869">
                <a:extLst>
                  <a:ext uri="{FF2B5EF4-FFF2-40B4-BE49-F238E27FC236}">
                    <a16:creationId xmlns:a16="http://schemas.microsoft.com/office/drawing/2014/main" id="{0AE2B727-3634-98B8-DB4A-8B55FB656D46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1" name="フリーフォーム: 図形 1870">
                <a:extLst>
                  <a:ext uri="{FF2B5EF4-FFF2-40B4-BE49-F238E27FC236}">
                    <a16:creationId xmlns:a16="http://schemas.microsoft.com/office/drawing/2014/main" id="{C7F66129-15C5-33E6-A3CE-E0F326E428BF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2" name="フリーフォーム: 図形 1871">
                <a:extLst>
                  <a:ext uri="{FF2B5EF4-FFF2-40B4-BE49-F238E27FC236}">
                    <a16:creationId xmlns:a16="http://schemas.microsoft.com/office/drawing/2014/main" id="{FCFA8969-8175-5C6F-62A5-A3C277767CB1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3" name="フリーフォーム: 図形 1872">
                <a:extLst>
                  <a:ext uri="{FF2B5EF4-FFF2-40B4-BE49-F238E27FC236}">
                    <a16:creationId xmlns:a16="http://schemas.microsoft.com/office/drawing/2014/main" id="{863DC774-51DB-82AA-EEE7-F237145E6146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4" name="フリーフォーム: 図形 1873">
                <a:extLst>
                  <a:ext uri="{FF2B5EF4-FFF2-40B4-BE49-F238E27FC236}">
                    <a16:creationId xmlns:a16="http://schemas.microsoft.com/office/drawing/2014/main" id="{D84C4E1F-0FE1-4AD2-112A-B332DB1F6EFD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5" name="フリーフォーム: 図形 1874">
                <a:extLst>
                  <a:ext uri="{FF2B5EF4-FFF2-40B4-BE49-F238E27FC236}">
                    <a16:creationId xmlns:a16="http://schemas.microsoft.com/office/drawing/2014/main" id="{2C32A59A-B37D-9635-A593-C1DCEC56833C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6" name="フリーフォーム: 図形 1875">
                <a:extLst>
                  <a:ext uri="{FF2B5EF4-FFF2-40B4-BE49-F238E27FC236}">
                    <a16:creationId xmlns:a16="http://schemas.microsoft.com/office/drawing/2014/main" id="{7A77D63B-D39E-3E01-51F1-9FC85C1CA563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7" name="フリーフォーム: 図形 1876">
                <a:extLst>
                  <a:ext uri="{FF2B5EF4-FFF2-40B4-BE49-F238E27FC236}">
                    <a16:creationId xmlns:a16="http://schemas.microsoft.com/office/drawing/2014/main" id="{DDA82169-BCA6-39A7-51A2-3F1F63166762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8" name="フリーフォーム: 図形 1877">
                <a:extLst>
                  <a:ext uri="{FF2B5EF4-FFF2-40B4-BE49-F238E27FC236}">
                    <a16:creationId xmlns:a16="http://schemas.microsoft.com/office/drawing/2014/main" id="{76F25070-7757-77E6-6334-41A699A93E0A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9" name="フリーフォーム: 図形 1878">
                <a:extLst>
                  <a:ext uri="{FF2B5EF4-FFF2-40B4-BE49-F238E27FC236}">
                    <a16:creationId xmlns:a16="http://schemas.microsoft.com/office/drawing/2014/main" id="{EFFF2556-BB6A-A3A4-CAD4-598A5DE8B573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0" name="フリーフォーム: 図形 1879">
                <a:extLst>
                  <a:ext uri="{FF2B5EF4-FFF2-40B4-BE49-F238E27FC236}">
                    <a16:creationId xmlns:a16="http://schemas.microsoft.com/office/drawing/2014/main" id="{31C2519E-F224-25CF-71B1-932B6DC98EAC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1" name="フリーフォーム: 図形 1880">
                <a:extLst>
                  <a:ext uri="{FF2B5EF4-FFF2-40B4-BE49-F238E27FC236}">
                    <a16:creationId xmlns:a16="http://schemas.microsoft.com/office/drawing/2014/main" id="{5F91EEF3-D7F0-9C68-9DC9-91A35354E01B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2" name="フリーフォーム: 図形 1881">
                <a:extLst>
                  <a:ext uri="{FF2B5EF4-FFF2-40B4-BE49-F238E27FC236}">
                    <a16:creationId xmlns:a16="http://schemas.microsoft.com/office/drawing/2014/main" id="{D593C1A3-E47C-0D82-CA61-35D399DDDF4E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3" name="フリーフォーム: 図形 1882">
                <a:extLst>
                  <a:ext uri="{FF2B5EF4-FFF2-40B4-BE49-F238E27FC236}">
                    <a16:creationId xmlns:a16="http://schemas.microsoft.com/office/drawing/2014/main" id="{A28DC634-45D2-4506-B912-9E3F0D6113DC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4" name="フリーフォーム: 図形 1883">
                <a:extLst>
                  <a:ext uri="{FF2B5EF4-FFF2-40B4-BE49-F238E27FC236}">
                    <a16:creationId xmlns:a16="http://schemas.microsoft.com/office/drawing/2014/main" id="{C13041CD-85A8-8616-1819-DEEAD851C295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5" name="フリーフォーム: 図形 1884">
                <a:extLst>
                  <a:ext uri="{FF2B5EF4-FFF2-40B4-BE49-F238E27FC236}">
                    <a16:creationId xmlns:a16="http://schemas.microsoft.com/office/drawing/2014/main" id="{7A1BAF3B-7378-8745-B29B-A37FD047B7AE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7" name="フリーフォーム: 図形 1886">
                <a:extLst>
                  <a:ext uri="{FF2B5EF4-FFF2-40B4-BE49-F238E27FC236}">
                    <a16:creationId xmlns:a16="http://schemas.microsoft.com/office/drawing/2014/main" id="{B6F22B00-4D83-62EF-C130-46050F5B5CBB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8" name="フリーフォーム: 図形 1887">
                <a:extLst>
                  <a:ext uri="{FF2B5EF4-FFF2-40B4-BE49-F238E27FC236}">
                    <a16:creationId xmlns:a16="http://schemas.microsoft.com/office/drawing/2014/main" id="{AE382412-0293-C2DF-EBE0-C643EF526311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9" name="フリーフォーム: 図形 1888">
                <a:extLst>
                  <a:ext uri="{FF2B5EF4-FFF2-40B4-BE49-F238E27FC236}">
                    <a16:creationId xmlns:a16="http://schemas.microsoft.com/office/drawing/2014/main" id="{6DAB0A78-7BB6-B4D6-E8A0-3E4456253CCB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0" name="フリーフォーム: 図形 1889">
                <a:extLst>
                  <a:ext uri="{FF2B5EF4-FFF2-40B4-BE49-F238E27FC236}">
                    <a16:creationId xmlns:a16="http://schemas.microsoft.com/office/drawing/2014/main" id="{C7892D67-4EB6-8961-36EE-BFC983A5B3A2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1" name="フリーフォーム: 図形 1890">
                <a:extLst>
                  <a:ext uri="{FF2B5EF4-FFF2-40B4-BE49-F238E27FC236}">
                    <a16:creationId xmlns:a16="http://schemas.microsoft.com/office/drawing/2014/main" id="{91EDBB10-C41F-CE14-C060-58042429BE56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2" name="フリーフォーム: 図形 1891">
                <a:extLst>
                  <a:ext uri="{FF2B5EF4-FFF2-40B4-BE49-F238E27FC236}">
                    <a16:creationId xmlns:a16="http://schemas.microsoft.com/office/drawing/2014/main" id="{9788319C-BE7B-9648-A21E-BC3579FA6E50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3" name="フリーフォーム: 図形 1892">
                <a:extLst>
                  <a:ext uri="{FF2B5EF4-FFF2-40B4-BE49-F238E27FC236}">
                    <a16:creationId xmlns:a16="http://schemas.microsoft.com/office/drawing/2014/main" id="{6F5EEDE1-2558-FCAC-2C34-3C2263CC3547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4" name="フリーフォーム: 図形 1893">
                <a:extLst>
                  <a:ext uri="{FF2B5EF4-FFF2-40B4-BE49-F238E27FC236}">
                    <a16:creationId xmlns:a16="http://schemas.microsoft.com/office/drawing/2014/main" id="{C70E3C39-A739-1E5C-D7D7-C58C423DAAA1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5" name="フリーフォーム: 図形 1894">
                <a:extLst>
                  <a:ext uri="{FF2B5EF4-FFF2-40B4-BE49-F238E27FC236}">
                    <a16:creationId xmlns:a16="http://schemas.microsoft.com/office/drawing/2014/main" id="{03E0AA0B-1F6C-BC92-DF8B-30BDCDCAF12A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6" name="フリーフォーム: 図形 1895">
                <a:extLst>
                  <a:ext uri="{FF2B5EF4-FFF2-40B4-BE49-F238E27FC236}">
                    <a16:creationId xmlns:a16="http://schemas.microsoft.com/office/drawing/2014/main" id="{5E2C14E2-E426-7455-7801-76ACAD7DDB7D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7" name="フリーフォーム: 図形 1896">
                <a:extLst>
                  <a:ext uri="{FF2B5EF4-FFF2-40B4-BE49-F238E27FC236}">
                    <a16:creationId xmlns:a16="http://schemas.microsoft.com/office/drawing/2014/main" id="{31EFEAF0-BD94-B7F8-2600-252994D92819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8" name="フリーフォーム: 図形 1897">
                <a:extLst>
                  <a:ext uri="{FF2B5EF4-FFF2-40B4-BE49-F238E27FC236}">
                    <a16:creationId xmlns:a16="http://schemas.microsoft.com/office/drawing/2014/main" id="{12D43E73-D1B2-7570-4EE5-677564C906B8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9" name="フリーフォーム: 図形 1898">
                <a:extLst>
                  <a:ext uri="{FF2B5EF4-FFF2-40B4-BE49-F238E27FC236}">
                    <a16:creationId xmlns:a16="http://schemas.microsoft.com/office/drawing/2014/main" id="{985E5A67-F3B5-4558-3782-623782FCA07C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0" name="フリーフォーム: 図形 1899">
                <a:extLst>
                  <a:ext uri="{FF2B5EF4-FFF2-40B4-BE49-F238E27FC236}">
                    <a16:creationId xmlns:a16="http://schemas.microsoft.com/office/drawing/2014/main" id="{A59AC3EB-AB7A-9417-E7FE-10EDFD06BA71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1" name="フリーフォーム: 図形 1900">
                <a:extLst>
                  <a:ext uri="{FF2B5EF4-FFF2-40B4-BE49-F238E27FC236}">
                    <a16:creationId xmlns:a16="http://schemas.microsoft.com/office/drawing/2014/main" id="{E4ADDE17-0A30-64AF-C108-145B7B3B6833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2" name="フリーフォーム: 図形 1901">
                <a:extLst>
                  <a:ext uri="{FF2B5EF4-FFF2-40B4-BE49-F238E27FC236}">
                    <a16:creationId xmlns:a16="http://schemas.microsoft.com/office/drawing/2014/main" id="{29364128-7254-AA66-E750-E333FDA677A1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3" name="フリーフォーム: 図形 1902">
                <a:extLst>
                  <a:ext uri="{FF2B5EF4-FFF2-40B4-BE49-F238E27FC236}">
                    <a16:creationId xmlns:a16="http://schemas.microsoft.com/office/drawing/2014/main" id="{BACD1E9E-1288-2E52-AF4D-A88DD298F08B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4" name="フリーフォーム: 図形 1903">
                <a:extLst>
                  <a:ext uri="{FF2B5EF4-FFF2-40B4-BE49-F238E27FC236}">
                    <a16:creationId xmlns:a16="http://schemas.microsoft.com/office/drawing/2014/main" id="{6EE20D82-A449-76AC-74D0-7C0B55FEA458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5" name="フリーフォーム: 図形 1904">
                <a:extLst>
                  <a:ext uri="{FF2B5EF4-FFF2-40B4-BE49-F238E27FC236}">
                    <a16:creationId xmlns:a16="http://schemas.microsoft.com/office/drawing/2014/main" id="{ACCD3EC1-42F4-7730-E728-FDAE1D61AE8C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6" name="フリーフォーム: 図形 1905">
                <a:extLst>
                  <a:ext uri="{FF2B5EF4-FFF2-40B4-BE49-F238E27FC236}">
                    <a16:creationId xmlns:a16="http://schemas.microsoft.com/office/drawing/2014/main" id="{7DBFB88F-6AAA-0482-6AAC-8DE2715154D6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7" name="フリーフォーム: 図形 1906">
                <a:extLst>
                  <a:ext uri="{FF2B5EF4-FFF2-40B4-BE49-F238E27FC236}">
                    <a16:creationId xmlns:a16="http://schemas.microsoft.com/office/drawing/2014/main" id="{0C028D2C-E54E-C537-09E6-C37496723DBA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8" name="フリーフォーム: 図形 1907">
                <a:extLst>
                  <a:ext uri="{FF2B5EF4-FFF2-40B4-BE49-F238E27FC236}">
                    <a16:creationId xmlns:a16="http://schemas.microsoft.com/office/drawing/2014/main" id="{914ACBDB-EF78-453C-004D-01AD624DE971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9" name="フリーフォーム: 図形 1908">
                <a:extLst>
                  <a:ext uri="{FF2B5EF4-FFF2-40B4-BE49-F238E27FC236}">
                    <a16:creationId xmlns:a16="http://schemas.microsoft.com/office/drawing/2014/main" id="{7E546A5D-0E81-348F-6817-A60A1172FFBC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0" name="フリーフォーム: 図形 1909">
                <a:extLst>
                  <a:ext uri="{FF2B5EF4-FFF2-40B4-BE49-F238E27FC236}">
                    <a16:creationId xmlns:a16="http://schemas.microsoft.com/office/drawing/2014/main" id="{A3F8A5FD-0822-66B3-E3E9-4E26F474D785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1" name="フリーフォーム: 図形 1910">
                <a:extLst>
                  <a:ext uri="{FF2B5EF4-FFF2-40B4-BE49-F238E27FC236}">
                    <a16:creationId xmlns:a16="http://schemas.microsoft.com/office/drawing/2014/main" id="{D0D0D165-F3E8-EF20-2320-40765B5FD583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2" name="フリーフォーム: 図形 1911">
                <a:extLst>
                  <a:ext uri="{FF2B5EF4-FFF2-40B4-BE49-F238E27FC236}">
                    <a16:creationId xmlns:a16="http://schemas.microsoft.com/office/drawing/2014/main" id="{9E4EADD9-8D5A-5DFC-F36E-0C7D9F7E368B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3" name="フリーフォーム: 図形 1912">
                <a:extLst>
                  <a:ext uri="{FF2B5EF4-FFF2-40B4-BE49-F238E27FC236}">
                    <a16:creationId xmlns:a16="http://schemas.microsoft.com/office/drawing/2014/main" id="{CCEE14AC-0287-7A03-C35E-3E6CB128FB62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47" name="フリーフォーム: 図形 2046">
              <a:extLst>
                <a:ext uri="{FF2B5EF4-FFF2-40B4-BE49-F238E27FC236}">
                  <a16:creationId xmlns:a16="http://schemas.microsoft.com/office/drawing/2014/main" id="{69DE710B-095A-E9DB-50D2-CCFC3F8F04A8}"/>
                </a:ext>
              </a:extLst>
            </p:cNvPr>
            <p:cNvSpPr/>
            <p:nvPr/>
          </p:nvSpPr>
          <p:spPr>
            <a:xfrm>
              <a:off x="2384110" y="1659536"/>
              <a:ext cx="184050" cy="142064"/>
            </a:xfrm>
            <a:custGeom>
              <a:avLst/>
              <a:gdLst>
                <a:gd name="connsiteX0" fmla="*/ 3185535 w 5483459"/>
                <a:gd name="connsiteY0" fmla="*/ 533 h 5354053"/>
                <a:gd name="connsiteX1" fmla="*/ 3289719 w 5483459"/>
                <a:gd name="connsiteY1" fmla="*/ 124656 h 5354053"/>
                <a:gd name="connsiteX2" fmla="*/ 3746919 w 5483459"/>
                <a:gd name="connsiteY2" fmla="*/ 289756 h 5354053"/>
                <a:gd name="connsiteX3" fmla="*/ 4051719 w 5483459"/>
                <a:gd name="connsiteY3" fmla="*/ 619956 h 5354053"/>
                <a:gd name="connsiteX4" fmla="*/ 4445415 w 5483459"/>
                <a:gd name="connsiteY4" fmla="*/ 746956 h 5354053"/>
                <a:gd name="connsiteX5" fmla="*/ 4826415 w 5483459"/>
                <a:gd name="connsiteY5" fmla="*/ 569156 h 5354053"/>
                <a:gd name="connsiteX6" fmla="*/ 4585119 w 5483459"/>
                <a:gd name="connsiteY6" fmla="*/ 2321756 h 5354053"/>
                <a:gd name="connsiteX7" fmla="*/ 5042319 w 5483459"/>
                <a:gd name="connsiteY7" fmla="*/ 4023556 h 5354053"/>
                <a:gd name="connsiteX8" fmla="*/ 5466243 w 5483459"/>
                <a:gd name="connsiteY8" fmla="*/ 4267598 h 5354053"/>
                <a:gd name="connsiteX9" fmla="*/ 5483459 w 5483459"/>
                <a:gd name="connsiteY9" fmla="*/ 4282637 h 5354053"/>
                <a:gd name="connsiteX10" fmla="*/ 5408363 w 5483459"/>
                <a:gd name="connsiteY10" fmla="*/ 4352435 h 5354053"/>
                <a:gd name="connsiteX11" fmla="*/ 5220115 w 5483459"/>
                <a:gd name="connsiteY11" fmla="*/ 4544256 h 5354053"/>
                <a:gd name="connsiteX12" fmla="*/ 5201063 w 5483459"/>
                <a:gd name="connsiteY12" fmla="*/ 4687131 h 5354053"/>
                <a:gd name="connsiteX13" fmla="*/ 4896263 w 5483459"/>
                <a:gd name="connsiteY13" fmla="*/ 4734756 h 5354053"/>
                <a:gd name="connsiteX14" fmla="*/ 4534315 w 5483459"/>
                <a:gd name="connsiteY14" fmla="*/ 4849056 h 5354053"/>
                <a:gd name="connsiteX15" fmla="*/ 4400967 w 5483459"/>
                <a:gd name="connsiteY15" fmla="*/ 4734756 h 5354053"/>
                <a:gd name="connsiteX16" fmla="*/ 3734215 w 5483459"/>
                <a:gd name="connsiteY16" fmla="*/ 5039556 h 5354053"/>
                <a:gd name="connsiteX17" fmla="*/ 3705639 w 5483459"/>
                <a:gd name="connsiteY17" fmla="*/ 5211006 h 5354053"/>
                <a:gd name="connsiteX18" fmla="*/ 3457991 w 5483459"/>
                <a:gd name="connsiteY18" fmla="*/ 5353881 h 5354053"/>
                <a:gd name="connsiteX19" fmla="*/ 3251415 w 5483459"/>
                <a:gd name="connsiteY19" fmla="*/ 5180645 h 5354053"/>
                <a:gd name="connsiteX20" fmla="*/ 3240163 w 5483459"/>
                <a:gd name="connsiteY20" fmla="*/ 5172539 h 5354053"/>
                <a:gd name="connsiteX21" fmla="*/ 3240463 w 5483459"/>
                <a:gd name="connsiteY21" fmla="*/ 5171604 h 5354053"/>
                <a:gd name="connsiteX22" fmla="*/ 3365915 w 5483459"/>
                <a:gd name="connsiteY22" fmla="*/ 4506156 h 5354053"/>
                <a:gd name="connsiteX23" fmla="*/ 3073815 w 5483459"/>
                <a:gd name="connsiteY23" fmla="*/ 4455356 h 5354053"/>
                <a:gd name="connsiteX24" fmla="*/ 3010315 w 5483459"/>
                <a:gd name="connsiteY24" fmla="*/ 4175956 h 5354053"/>
                <a:gd name="connsiteX25" fmla="*/ 2769015 w 5483459"/>
                <a:gd name="connsiteY25" fmla="*/ 4366456 h 5354053"/>
                <a:gd name="connsiteX26" fmla="*/ 2362615 w 5483459"/>
                <a:gd name="connsiteY26" fmla="*/ 4544256 h 5354053"/>
                <a:gd name="connsiteX27" fmla="*/ 1994315 w 5483459"/>
                <a:gd name="connsiteY27" fmla="*/ 4544256 h 5354053"/>
                <a:gd name="connsiteX28" fmla="*/ 1638715 w 5483459"/>
                <a:gd name="connsiteY28" fmla="*/ 4277556 h 5354053"/>
                <a:gd name="connsiteX29" fmla="*/ 1308515 w 5483459"/>
                <a:gd name="connsiteY29" fmla="*/ 4404556 h 5354053"/>
                <a:gd name="connsiteX30" fmla="*/ 622715 w 5483459"/>
                <a:gd name="connsiteY30" fmla="*/ 4417256 h 5354053"/>
                <a:gd name="connsiteX31" fmla="*/ 296783 w 5483459"/>
                <a:gd name="connsiteY31" fmla="*/ 4519650 h 5354053"/>
                <a:gd name="connsiteX32" fmla="*/ 253891 w 5483459"/>
                <a:gd name="connsiteY32" fmla="*/ 4532213 h 5354053"/>
                <a:gd name="connsiteX33" fmla="*/ 218727 w 5483459"/>
                <a:gd name="connsiteY33" fmla="*/ 4501456 h 5354053"/>
                <a:gd name="connsiteX34" fmla="*/ 190919 w 5483459"/>
                <a:gd name="connsiteY34" fmla="*/ 4455357 h 5354053"/>
                <a:gd name="connsiteX35" fmla="*/ 140119 w 5483459"/>
                <a:gd name="connsiteY35" fmla="*/ 3947356 h 5354053"/>
                <a:gd name="connsiteX36" fmla="*/ 415 w 5483459"/>
                <a:gd name="connsiteY36" fmla="*/ 3744156 h 5354053"/>
                <a:gd name="connsiteX37" fmla="*/ 114719 w 5483459"/>
                <a:gd name="connsiteY37" fmla="*/ 3553656 h 5354053"/>
                <a:gd name="connsiteX38" fmla="*/ 546519 w 5483459"/>
                <a:gd name="connsiteY38" fmla="*/ 3147257 h 5354053"/>
                <a:gd name="connsiteX39" fmla="*/ 775119 w 5483459"/>
                <a:gd name="connsiteY39" fmla="*/ 3223457 h 5354053"/>
                <a:gd name="connsiteX40" fmla="*/ 965615 w 5483459"/>
                <a:gd name="connsiteY40" fmla="*/ 3109157 h 5354053"/>
                <a:gd name="connsiteX41" fmla="*/ 1245015 w 5483459"/>
                <a:gd name="connsiteY41" fmla="*/ 2740856 h 5354053"/>
                <a:gd name="connsiteX42" fmla="*/ 1346615 w 5483459"/>
                <a:gd name="connsiteY42" fmla="*/ 1978856 h 5354053"/>
                <a:gd name="connsiteX43" fmla="*/ 1181519 w 5483459"/>
                <a:gd name="connsiteY43" fmla="*/ 1661356 h 5354053"/>
                <a:gd name="connsiteX44" fmla="*/ 1372015 w 5483459"/>
                <a:gd name="connsiteY44" fmla="*/ 1483556 h 5354053"/>
                <a:gd name="connsiteX45" fmla="*/ 1410119 w 5483459"/>
                <a:gd name="connsiteY45" fmla="*/ 1166056 h 5354053"/>
                <a:gd name="connsiteX46" fmla="*/ 1753015 w 5483459"/>
                <a:gd name="connsiteY46" fmla="*/ 1445456 h 5354053"/>
                <a:gd name="connsiteX47" fmla="*/ 1968919 w 5483459"/>
                <a:gd name="connsiteY47" fmla="*/ 1293056 h 5354053"/>
                <a:gd name="connsiteX48" fmla="*/ 2210215 w 5483459"/>
                <a:gd name="connsiteY48" fmla="*/ 1293056 h 5354053"/>
                <a:gd name="connsiteX49" fmla="*/ 2311815 w 5483459"/>
                <a:gd name="connsiteY49" fmla="*/ 1496256 h 5354053"/>
                <a:gd name="connsiteX50" fmla="*/ 2311815 w 5483459"/>
                <a:gd name="connsiteY50" fmla="*/ 1775656 h 5354053"/>
                <a:gd name="connsiteX51" fmla="*/ 2400719 w 5483459"/>
                <a:gd name="connsiteY51" fmla="*/ 2550356 h 5354053"/>
                <a:gd name="connsiteX52" fmla="*/ 2692815 w 5483459"/>
                <a:gd name="connsiteY52" fmla="*/ 2855156 h 5354053"/>
                <a:gd name="connsiteX53" fmla="*/ 2921415 w 5483459"/>
                <a:gd name="connsiteY53" fmla="*/ 2740856 h 5354053"/>
                <a:gd name="connsiteX54" fmla="*/ 3061119 w 5483459"/>
                <a:gd name="connsiteY54" fmla="*/ 2156656 h 5354053"/>
                <a:gd name="connsiteX55" fmla="*/ 3315119 w 5483459"/>
                <a:gd name="connsiteY55" fmla="*/ 2448756 h 5354053"/>
                <a:gd name="connsiteX56" fmla="*/ 3556415 w 5483459"/>
                <a:gd name="connsiteY56" fmla="*/ 2474156 h 5354053"/>
                <a:gd name="connsiteX57" fmla="*/ 3797719 w 5483459"/>
                <a:gd name="connsiteY57" fmla="*/ 2702756 h 5354053"/>
                <a:gd name="connsiteX58" fmla="*/ 4115215 w 5483459"/>
                <a:gd name="connsiteY58" fmla="*/ 2423356 h 5354053"/>
                <a:gd name="connsiteX59" fmla="*/ 4191415 w 5483459"/>
                <a:gd name="connsiteY59" fmla="*/ 1686756 h 5354053"/>
                <a:gd name="connsiteX60" fmla="*/ 4191415 w 5483459"/>
                <a:gd name="connsiteY60" fmla="*/ 1343856 h 5354053"/>
                <a:gd name="connsiteX61" fmla="*/ 3937415 w 5483459"/>
                <a:gd name="connsiteY61" fmla="*/ 1089856 h 5354053"/>
                <a:gd name="connsiteX62" fmla="*/ 3696119 w 5483459"/>
                <a:gd name="connsiteY62" fmla="*/ 1394656 h 5354053"/>
                <a:gd name="connsiteX63" fmla="*/ 3200815 w 5483459"/>
                <a:gd name="connsiteY63" fmla="*/ 1470856 h 5354053"/>
                <a:gd name="connsiteX64" fmla="*/ 2718215 w 5483459"/>
                <a:gd name="connsiteY64" fmla="*/ 1610556 h 5354053"/>
                <a:gd name="connsiteX65" fmla="*/ 2896015 w 5483459"/>
                <a:gd name="connsiteY65" fmla="*/ 581856 h 5354053"/>
                <a:gd name="connsiteX66" fmla="*/ 3150015 w 5483459"/>
                <a:gd name="connsiteY66" fmla="*/ 23056 h 5354053"/>
                <a:gd name="connsiteX67" fmla="*/ 3185535 w 5483459"/>
                <a:gd name="connsiteY67" fmla="*/ 533 h 5354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5483459" h="5354053">
                  <a:moveTo>
                    <a:pt x="3185535" y="533"/>
                  </a:moveTo>
                  <a:cubicBezTo>
                    <a:pt x="3210735" y="7975"/>
                    <a:pt x="3215103" y="91319"/>
                    <a:pt x="3289719" y="124656"/>
                  </a:cubicBezTo>
                  <a:cubicBezTo>
                    <a:pt x="3389199" y="169106"/>
                    <a:pt x="3619919" y="207206"/>
                    <a:pt x="3746919" y="289756"/>
                  </a:cubicBezTo>
                  <a:cubicBezTo>
                    <a:pt x="3873919" y="372306"/>
                    <a:pt x="3935303" y="543756"/>
                    <a:pt x="4051719" y="619956"/>
                  </a:cubicBezTo>
                  <a:cubicBezTo>
                    <a:pt x="4168135" y="696156"/>
                    <a:pt x="4316303" y="755423"/>
                    <a:pt x="4445415" y="746956"/>
                  </a:cubicBezTo>
                  <a:cubicBezTo>
                    <a:pt x="4574535" y="738489"/>
                    <a:pt x="4803135" y="306689"/>
                    <a:pt x="4826415" y="569156"/>
                  </a:cubicBezTo>
                  <a:cubicBezTo>
                    <a:pt x="4849703" y="831623"/>
                    <a:pt x="4549135" y="1746023"/>
                    <a:pt x="4585119" y="2321756"/>
                  </a:cubicBezTo>
                  <a:cubicBezTo>
                    <a:pt x="4621103" y="2897489"/>
                    <a:pt x="4885687" y="3689124"/>
                    <a:pt x="5042319" y="4023556"/>
                  </a:cubicBezTo>
                  <a:cubicBezTo>
                    <a:pt x="5179371" y="4316185"/>
                    <a:pt x="5327767" y="4166399"/>
                    <a:pt x="5466243" y="4267598"/>
                  </a:cubicBezTo>
                  <a:lnTo>
                    <a:pt x="5483459" y="4282637"/>
                  </a:lnTo>
                  <a:lnTo>
                    <a:pt x="5408363" y="4352435"/>
                  </a:lnTo>
                  <a:cubicBezTo>
                    <a:pt x="5328759" y="4431891"/>
                    <a:pt x="5264167" y="4509728"/>
                    <a:pt x="5220115" y="4544256"/>
                  </a:cubicBezTo>
                  <a:cubicBezTo>
                    <a:pt x="5102639" y="4636331"/>
                    <a:pt x="5255039" y="4655381"/>
                    <a:pt x="5201063" y="4687131"/>
                  </a:cubicBezTo>
                  <a:cubicBezTo>
                    <a:pt x="5147091" y="4718881"/>
                    <a:pt x="5007391" y="4707769"/>
                    <a:pt x="4896263" y="4734756"/>
                  </a:cubicBezTo>
                  <a:cubicBezTo>
                    <a:pt x="4785139" y="4761743"/>
                    <a:pt x="4616863" y="4849056"/>
                    <a:pt x="4534315" y="4849056"/>
                  </a:cubicBezTo>
                  <a:cubicBezTo>
                    <a:pt x="4451767" y="4849056"/>
                    <a:pt x="4534315" y="4703006"/>
                    <a:pt x="4400967" y="4734756"/>
                  </a:cubicBezTo>
                  <a:cubicBezTo>
                    <a:pt x="4267615" y="4766506"/>
                    <a:pt x="3850103" y="4960181"/>
                    <a:pt x="3734215" y="5039556"/>
                  </a:cubicBezTo>
                  <a:cubicBezTo>
                    <a:pt x="3618327" y="5118931"/>
                    <a:pt x="3751679" y="5158619"/>
                    <a:pt x="3705639" y="5211006"/>
                  </a:cubicBezTo>
                  <a:cubicBezTo>
                    <a:pt x="3659603" y="5263393"/>
                    <a:pt x="3584991" y="5358643"/>
                    <a:pt x="3457991" y="5353881"/>
                  </a:cubicBezTo>
                  <a:cubicBezTo>
                    <a:pt x="3394491" y="5351500"/>
                    <a:pt x="3331387" y="5251488"/>
                    <a:pt x="3251415" y="5180645"/>
                  </a:cubicBezTo>
                  <a:lnTo>
                    <a:pt x="3240163" y="5172539"/>
                  </a:lnTo>
                  <a:lnTo>
                    <a:pt x="3240463" y="5171604"/>
                  </a:lnTo>
                  <a:cubicBezTo>
                    <a:pt x="3306183" y="4956675"/>
                    <a:pt x="3386287" y="4622837"/>
                    <a:pt x="3365915" y="4506156"/>
                  </a:cubicBezTo>
                  <a:cubicBezTo>
                    <a:pt x="3342631" y="4372806"/>
                    <a:pt x="3133083" y="4510389"/>
                    <a:pt x="3073815" y="4455356"/>
                  </a:cubicBezTo>
                  <a:cubicBezTo>
                    <a:pt x="3014547" y="4400323"/>
                    <a:pt x="3061115" y="4190773"/>
                    <a:pt x="3010315" y="4175956"/>
                  </a:cubicBezTo>
                  <a:cubicBezTo>
                    <a:pt x="2959515" y="4161139"/>
                    <a:pt x="2876967" y="4305073"/>
                    <a:pt x="2769015" y="4366456"/>
                  </a:cubicBezTo>
                  <a:cubicBezTo>
                    <a:pt x="2661063" y="4427839"/>
                    <a:pt x="2491731" y="4514623"/>
                    <a:pt x="2362615" y="4544256"/>
                  </a:cubicBezTo>
                  <a:cubicBezTo>
                    <a:pt x="2233499" y="4573889"/>
                    <a:pt x="2114967" y="4588706"/>
                    <a:pt x="1994315" y="4544256"/>
                  </a:cubicBezTo>
                  <a:cubicBezTo>
                    <a:pt x="1873663" y="4499806"/>
                    <a:pt x="1753015" y="4300839"/>
                    <a:pt x="1638715" y="4277556"/>
                  </a:cubicBezTo>
                  <a:cubicBezTo>
                    <a:pt x="1524415" y="4254273"/>
                    <a:pt x="1477847" y="4381273"/>
                    <a:pt x="1308515" y="4404556"/>
                  </a:cubicBezTo>
                  <a:cubicBezTo>
                    <a:pt x="1139183" y="4427839"/>
                    <a:pt x="832263" y="4387623"/>
                    <a:pt x="622715" y="4417256"/>
                  </a:cubicBezTo>
                  <a:cubicBezTo>
                    <a:pt x="465555" y="4439481"/>
                    <a:pt x="470315" y="4466468"/>
                    <a:pt x="296783" y="4519650"/>
                  </a:cubicBezTo>
                  <a:lnTo>
                    <a:pt x="253891" y="4532213"/>
                  </a:lnTo>
                  <a:lnTo>
                    <a:pt x="218727" y="4501456"/>
                  </a:lnTo>
                  <a:cubicBezTo>
                    <a:pt x="207323" y="4488397"/>
                    <a:pt x="197799" y="4473348"/>
                    <a:pt x="190919" y="4455357"/>
                  </a:cubicBezTo>
                  <a:cubicBezTo>
                    <a:pt x="135887" y="4311423"/>
                    <a:pt x="171863" y="4065889"/>
                    <a:pt x="140119" y="3947356"/>
                  </a:cubicBezTo>
                  <a:cubicBezTo>
                    <a:pt x="108367" y="3828824"/>
                    <a:pt x="4647" y="3809774"/>
                    <a:pt x="415" y="3744156"/>
                  </a:cubicBezTo>
                  <a:cubicBezTo>
                    <a:pt x="-3817" y="3678540"/>
                    <a:pt x="23703" y="3653140"/>
                    <a:pt x="114719" y="3553656"/>
                  </a:cubicBezTo>
                  <a:cubicBezTo>
                    <a:pt x="205735" y="3454173"/>
                    <a:pt x="436447" y="3202289"/>
                    <a:pt x="546519" y="3147257"/>
                  </a:cubicBezTo>
                  <a:cubicBezTo>
                    <a:pt x="656583" y="3092223"/>
                    <a:pt x="705263" y="3229807"/>
                    <a:pt x="775119" y="3223457"/>
                  </a:cubicBezTo>
                  <a:cubicBezTo>
                    <a:pt x="844967" y="3217107"/>
                    <a:pt x="887303" y="3189589"/>
                    <a:pt x="965615" y="3109157"/>
                  </a:cubicBezTo>
                  <a:cubicBezTo>
                    <a:pt x="1043935" y="3028723"/>
                    <a:pt x="1181519" y="2929239"/>
                    <a:pt x="1245015" y="2740856"/>
                  </a:cubicBezTo>
                  <a:cubicBezTo>
                    <a:pt x="1308519" y="2552473"/>
                    <a:pt x="1357199" y="2158773"/>
                    <a:pt x="1346615" y="1978856"/>
                  </a:cubicBezTo>
                  <a:cubicBezTo>
                    <a:pt x="1336031" y="1798939"/>
                    <a:pt x="1177287" y="1743906"/>
                    <a:pt x="1181519" y="1661356"/>
                  </a:cubicBezTo>
                  <a:cubicBezTo>
                    <a:pt x="1185751" y="1578806"/>
                    <a:pt x="1333919" y="1566106"/>
                    <a:pt x="1372015" y="1483556"/>
                  </a:cubicBezTo>
                  <a:cubicBezTo>
                    <a:pt x="1410119" y="1401006"/>
                    <a:pt x="1346615" y="1172406"/>
                    <a:pt x="1410119" y="1166056"/>
                  </a:cubicBezTo>
                  <a:cubicBezTo>
                    <a:pt x="1473615" y="1159706"/>
                    <a:pt x="1659887" y="1424289"/>
                    <a:pt x="1753015" y="1445456"/>
                  </a:cubicBezTo>
                  <a:cubicBezTo>
                    <a:pt x="1846151" y="1466623"/>
                    <a:pt x="1892719" y="1318456"/>
                    <a:pt x="1968919" y="1293056"/>
                  </a:cubicBezTo>
                  <a:cubicBezTo>
                    <a:pt x="2045119" y="1267656"/>
                    <a:pt x="2153063" y="1259189"/>
                    <a:pt x="2210215" y="1293056"/>
                  </a:cubicBezTo>
                  <a:cubicBezTo>
                    <a:pt x="2267367" y="1326923"/>
                    <a:pt x="2294887" y="1415823"/>
                    <a:pt x="2311815" y="1496256"/>
                  </a:cubicBezTo>
                  <a:cubicBezTo>
                    <a:pt x="2328751" y="1576689"/>
                    <a:pt x="2296999" y="1599973"/>
                    <a:pt x="2311815" y="1775656"/>
                  </a:cubicBezTo>
                  <a:cubicBezTo>
                    <a:pt x="2326631" y="1951339"/>
                    <a:pt x="2337215" y="2370439"/>
                    <a:pt x="2400719" y="2550356"/>
                  </a:cubicBezTo>
                  <a:cubicBezTo>
                    <a:pt x="2464215" y="2730273"/>
                    <a:pt x="2606031" y="2823406"/>
                    <a:pt x="2692815" y="2855156"/>
                  </a:cubicBezTo>
                  <a:cubicBezTo>
                    <a:pt x="2779599" y="2886907"/>
                    <a:pt x="2860031" y="2857274"/>
                    <a:pt x="2921415" y="2740856"/>
                  </a:cubicBezTo>
                  <a:cubicBezTo>
                    <a:pt x="2982799" y="2624439"/>
                    <a:pt x="2995503" y="2205339"/>
                    <a:pt x="3061119" y="2156656"/>
                  </a:cubicBezTo>
                  <a:cubicBezTo>
                    <a:pt x="3126735" y="2107973"/>
                    <a:pt x="3232567" y="2395839"/>
                    <a:pt x="3315119" y="2448756"/>
                  </a:cubicBezTo>
                  <a:cubicBezTo>
                    <a:pt x="3397663" y="2501673"/>
                    <a:pt x="3475983" y="2431823"/>
                    <a:pt x="3556415" y="2474156"/>
                  </a:cubicBezTo>
                  <a:cubicBezTo>
                    <a:pt x="3636847" y="2516489"/>
                    <a:pt x="3704583" y="2711223"/>
                    <a:pt x="3797719" y="2702756"/>
                  </a:cubicBezTo>
                  <a:cubicBezTo>
                    <a:pt x="3890847" y="2694289"/>
                    <a:pt x="4049599" y="2592689"/>
                    <a:pt x="4115215" y="2423356"/>
                  </a:cubicBezTo>
                  <a:cubicBezTo>
                    <a:pt x="4180831" y="2254023"/>
                    <a:pt x="4178719" y="1866673"/>
                    <a:pt x="4191415" y="1686756"/>
                  </a:cubicBezTo>
                  <a:cubicBezTo>
                    <a:pt x="4204119" y="1506839"/>
                    <a:pt x="4233751" y="1443339"/>
                    <a:pt x="4191415" y="1343856"/>
                  </a:cubicBezTo>
                  <a:cubicBezTo>
                    <a:pt x="4149087" y="1244373"/>
                    <a:pt x="4019967" y="1081389"/>
                    <a:pt x="3937415" y="1089856"/>
                  </a:cubicBezTo>
                  <a:cubicBezTo>
                    <a:pt x="3854863" y="1098323"/>
                    <a:pt x="3818887" y="1331156"/>
                    <a:pt x="3696119" y="1394656"/>
                  </a:cubicBezTo>
                  <a:cubicBezTo>
                    <a:pt x="3573351" y="1458156"/>
                    <a:pt x="3363799" y="1434873"/>
                    <a:pt x="3200815" y="1470856"/>
                  </a:cubicBezTo>
                  <a:cubicBezTo>
                    <a:pt x="3037831" y="1506839"/>
                    <a:pt x="2769015" y="1758723"/>
                    <a:pt x="2718215" y="1610556"/>
                  </a:cubicBezTo>
                  <a:cubicBezTo>
                    <a:pt x="2667415" y="1462389"/>
                    <a:pt x="2824047" y="846439"/>
                    <a:pt x="2896015" y="581856"/>
                  </a:cubicBezTo>
                  <a:cubicBezTo>
                    <a:pt x="2967983" y="317273"/>
                    <a:pt x="3084399" y="99256"/>
                    <a:pt x="3150015" y="23056"/>
                  </a:cubicBezTo>
                  <a:cubicBezTo>
                    <a:pt x="3166423" y="4006"/>
                    <a:pt x="3177135" y="-1947"/>
                    <a:pt x="3185535" y="533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08" name="グループ化 1607">
            <a:extLst>
              <a:ext uri="{FF2B5EF4-FFF2-40B4-BE49-F238E27FC236}">
                <a16:creationId xmlns:a16="http://schemas.microsoft.com/office/drawing/2014/main" id="{CD0D30FE-548A-2745-E735-E445F0696D37}"/>
              </a:ext>
            </a:extLst>
          </p:cNvPr>
          <p:cNvGrpSpPr/>
          <p:nvPr/>
        </p:nvGrpSpPr>
        <p:grpSpPr>
          <a:xfrm>
            <a:off x="3658599" y="889000"/>
            <a:ext cx="2593611" cy="2578100"/>
            <a:chOff x="3658599" y="889000"/>
            <a:chExt cx="2593611" cy="2578100"/>
          </a:xfrm>
        </p:grpSpPr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4A6D3AFD-23B2-D7B9-49C2-BC68A906BE84}"/>
                </a:ext>
              </a:extLst>
            </p:cNvPr>
            <p:cNvSpPr/>
            <p:nvPr/>
          </p:nvSpPr>
          <p:spPr>
            <a:xfrm>
              <a:off x="3674110" y="889000"/>
              <a:ext cx="2578100" cy="25781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F6013CBB-2A39-2108-D004-83855E066926}"/>
                </a:ext>
              </a:extLst>
            </p:cNvPr>
            <p:cNvGrpSpPr/>
            <p:nvPr/>
          </p:nvGrpSpPr>
          <p:grpSpPr>
            <a:xfrm>
              <a:off x="4504134" y="2022003"/>
              <a:ext cx="1748075" cy="1437477"/>
              <a:chOff x="4504134" y="2022003"/>
              <a:chExt cx="1748075" cy="1437477"/>
            </a:xfrm>
            <a:solidFill>
              <a:schemeClr val="tx1"/>
            </a:solidFill>
          </p:grpSpPr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98185E3C-6D72-F045-1F2A-5289D2EFBF84}"/>
                  </a:ext>
                </a:extLst>
              </p:cNvPr>
              <p:cNvGrpSpPr/>
              <p:nvPr/>
            </p:nvGrpSpPr>
            <p:grpSpPr>
              <a:xfrm>
                <a:off x="4504134" y="2022003"/>
                <a:ext cx="1748075" cy="1437477"/>
                <a:chOff x="4504134" y="4948083"/>
                <a:chExt cx="1748075" cy="1437477"/>
              </a:xfrm>
              <a:grpFill/>
            </p:grpSpPr>
            <p:grpSp>
              <p:nvGrpSpPr>
                <p:cNvPr id="11" name="グループ化 10">
                  <a:extLst>
                    <a:ext uri="{FF2B5EF4-FFF2-40B4-BE49-F238E27FC236}">
                      <a16:creationId xmlns:a16="http://schemas.microsoft.com/office/drawing/2014/main" id="{1FDAD94E-A954-3CD3-9122-497FC70D07E5}"/>
                    </a:ext>
                  </a:extLst>
                </p:cNvPr>
                <p:cNvGrpSpPr/>
                <p:nvPr/>
              </p:nvGrpSpPr>
              <p:grpSpPr>
                <a:xfrm>
                  <a:off x="4504134" y="5326401"/>
                  <a:ext cx="1274473" cy="1059159"/>
                  <a:chOff x="-7704927" y="9727137"/>
                  <a:chExt cx="56358747" cy="59247641"/>
                </a:xfrm>
                <a:grpFill/>
              </p:grpSpPr>
              <p:sp>
                <p:nvSpPr>
                  <p:cNvPr id="13" name="フリーフォーム: 図形 12">
                    <a:extLst>
                      <a:ext uri="{FF2B5EF4-FFF2-40B4-BE49-F238E27FC236}">
                        <a16:creationId xmlns:a16="http://schemas.microsoft.com/office/drawing/2014/main" id="{FE67832F-8A41-E56B-1715-E04A142E3682}"/>
                      </a:ext>
                    </a:extLst>
                  </p:cNvPr>
                  <p:cNvSpPr/>
                  <p:nvPr/>
                </p:nvSpPr>
                <p:spPr>
                  <a:xfrm>
                    <a:off x="18324070" y="34275498"/>
                    <a:ext cx="4997601" cy="4434699"/>
                  </a:xfrm>
                  <a:custGeom>
                    <a:avLst/>
                    <a:gdLst>
                      <a:gd name="connsiteX0" fmla="*/ 2412227 w 4997601"/>
                      <a:gd name="connsiteY0" fmla="*/ 1279 h 4434699"/>
                      <a:gd name="connsiteX1" fmla="*/ 2669031 w 4997601"/>
                      <a:gd name="connsiteY1" fmla="*/ 309779 h 4434699"/>
                      <a:gd name="connsiteX2" fmla="*/ 2897631 w 4997601"/>
                      <a:gd name="connsiteY2" fmla="*/ 700303 h 4434699"/>
                      <a:gd name="connsiteX3" fmla="*/ 3583431 w 4997601"/>
                      <a:gd name="connsiteY3" fmla="*/ 490751 h 4434699"/>
                      <a:gd name="connsiteX4" fmla="*/ 4116831 w 4997601"/>
                      <a:gd name="connsiteY4" fmla="*/ 557427 h 4434699"/>
                      <a:gd name="connsiteX5" fmla="*/ 4393743 w 4997601"/>
                      <a:gd name="connsiteY5" fmla="*/ 395855 h 4434699"/>
                      <a:gd name="connsiteX6" fmla="*/ 4420525 w 4997601"/>
                      <a:gd name="connsiteY6" fmla="*/ 366215 h 4434699"/>
                      <a:gd name="connsiteX7" fmla="*/ 4436515 w 4997601"/>
                      <a:gd name="connsiteY7" fmla="*/ 375115 h 4434699"/>
                      <a:gd name="connsiteX8" fmla="*/ 4640707 w 4997601"/>
                      <a:gd name="connsiteY8" fmla="*/ 471703 h 4434699"/>
                      <a:gd name="connsiteX9" fmla="*/ 4916931 w 4997601"/>
                      <a:gd name="connsiteY9" fmla="*/ 214527 h 4434699"/>
                      <a:gd name="connsiteX10" fmla="*/ 4967719 w 4997601"/>
                      <a:gd name="connsiteY10" fmla="*/ 191839 h 4434699"/>
                      <a:gd name="connsiteX11" fmla="*/ 4997601 w 4997601"/>
                      <a:gd name="connsiteY11" fmla="*/ 180843 h 4434699"/>
                      <a:gd name="connsiteX12" fmla="*/ 4991939 w 4997601"/>
                      <a:gd name="connsiteY12" fmla="*/ 202027 h 4434699"/>
                      <a:gd name="connsiteX13" fmla="*/ 4602607 w 4997601"/>
                      <a:gd name="connsiteY13" fmla="*/ 909855 h 4434699"/>
                      <a:gd name="connsiteX14" fmla="*/ 3459607 w 4997601"/>
                      <a:gd name="connsiteY14" fmla="*/ 1109879 h 4434699"/>
                      <a:gd name="connsiteX15" fmla="*/ 2621407 w 4997601"/>
                      <a:gd name="connsiteY15" fmla="*/ 2300503 h 4434699"/>
                      <a:gd name="connsiteX16" fmla="*/ 2011807 w 4997601"/>
                      <a:gd name="connsiteY16" fmla="*/ 2386227 h 4434699"/>
                      <a:gd name="connsiteX17" fmla="*/ 2173731 w 4997601"/>
                      <a:gd name="connsiteY17" fmla="*/ 2929151 h 4434699"/>
                      <a:gd name="connsiteX18" fmla="*/ 1611755 w 4997601"/>
                      <a:gd name="connsiteY18" fmla="*/ 3576855 h 4434699"/>
                      <a:gd name="connsiteX19" fmla="*/ 1421255 w 4997601"/>
                      <a:gd name="connsiteY19" fmla="*/ 3653055 h 4434699"/>
                      <a:gd name="connsiteX20" fmla="*/ 1545081 w 4997601"/>
                      <a:gd name="connsiteY20" fmla="*/ 4110255 h 4434699"/>
                      <a:gd name="connsiteX21" fmla="*/ 1472675 w 4997601"/>
                      <a:gd name="connsiteY21" fmla="*/ 4337511 h 4434699"/>
                      <a:gd name="connsiteX22" fmla="*/ 1442833 w 4997601"/>
                      <a:gd name="connsiteY22" fmla="*/ 4431787 h 4434699"/>
                      <a:gd name="connsiteX23" fmla="*/ 1376459 w 4997601"/>
                      <a:gd name="connsiteY23" fmla="*/ 4434699 h 4434699"/>
                      <a:gd name="connsiteX24" fmla="*/ 1268855 w 4997601"/>
                      <a:gd name="connsiteY24" fmla="*/ 4415055 h 4434699"/>
                      <a:gd name="connsiteX25" fmla="*/ 945007 w 4997601"/>
                      <a:gd name="connsiteY25" fmla="*/ 4119779 h 4434699"/>
                      <a:gd name="connsiteX26" fmla="*/ 945007 w 4997601"/>
                      <a:gd name="connsiteY26" fmla="*/ 3605427 h 4434699"/>
                      <a:gd name="connsiteX27" fmla="*/ 1116455 w 4997601"/>
                      <a:gd name="connsiteY27" fmla="*/ 3091079 h 4434699"/>
                      <a:gd name="connsiteX28" fmla="*/ 649731 w 4997601"/>
                      <a:gd name="connsiteY28" fmla="*/ 2938679 h 4434699"/>
                      <a:gd name="connsiteX29" fmla="*/ 668781 w 4997601"/>
                      <a:gd name="connsiteY29" fmla="*/ 2481479 h 4434699"/>
                      <a:gd name="connsiteX30" fmla="*/ 2031 w 4997601"/>
                      <a:gd name="connsiteY30" fmla="*/ 2595779 h 4434699"/>
                      <a:gd name="connsiteX31" fmla="*/ 916431 w 4997601"/>
                      <a:gd name="connsiteY31" fmla="*/ 1929027 h 4434699"/>
                      <a:gd name="connsiteX32" fmla="*/ 1516507 w 4997601"/>
                      <a:gd name="connsiteY32" fmla="*/ 1567079 h 4434699"/>
                      <a:gd name="connsiteX33" fmla="*/ 1868931 w 4997601"/>
                      <a:gd name="connsiteY33" fmla="*/ 557427 h 4434699"/>
                      <a:gd name="connsiteX34" fmla="*/ 2364231 w 4997601"/>
                      <a:gd name="connsiteY34" fmla="*/ 4979 h 4434699"/>
                      <a:gd name="connsiteX35" fmla="*/ 2412227 w 4997601"/>
                      <a:gd name="connsiteY35" fmla="*/ 1279 h 4434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4997601" h="4434699">
                        <a:moveTo>
                          <a:pt x="2412227" y="1279"/>
                        </a:moveTo>
                        <a:cubicBezTo>
                          <a:pt x="2519707" y="18423"/>
                          <a:pt x="2596799" y="204207"/>
                          <a:pt x="2669031" y="309779"/>
                        </a:cubicBezTo>
                        <a:cubicBezTo>
                          <a:pt x="2751581" y="430427"/>
                          <a:pt x="2745231" y="670143"/>
                          <a:pt x="2897631" y="700303"/>
                        </a:cubicBezTo>
                        <a:cubicBezTo>
                          <a:pt x="3050031" y="730463"/>
                          <a:pt x="3380231" y="514567"/>
                          <a:pt x="3583431" y="490751"/>
                        </a:cubicBezTo>
                        <a:cubicBezTo>
                          <a:pt x="3786631" y="466943"/>
                          <a:pt x="3964431" y="598703"/>
                          <a:pt x="4116831" y="557427"/>
                        </a:cubicBezTo>
                        <a:cubicBezTo>
                          <a:pt x="4212081" y="531631"/>
                          <a:pt x="4316013" y="472347"/>
                          <a:pt x="4393743" y="395855"/>
                        </a:cubicBezTo>
                        <a:lnTo>
                          <a:pt x="4420525" y="366215"/>
                        </a:lnTo>
                        <a:lnTo>
                          <a:pt x="4436515" y="375115"/>
                        </a:lnTo>
                        <a:cubicBezTo>
                          <a:pt x="4522339" y="419911"/>
                          <a:pt x="4596655" y="453447"/>
                          <a:pt x="4640707" y="471703"/>
                        </a:cubicBezTo>
                        <a:cubicBezTo>
                          <a:pt x="4816919" y="544727"/>
                          <a:pt x="4793107" y="276439"/>
                          <a:pt x="4916931" y="214527"/>
                        </a:cubicBezTo>
                        <a:cubicBezTo>
                          <a:pt x="4932409" y="206787"/>
                          <a:pt x="4949475" y="199199"/>
                          <a:pt x="4967719" y="191839"/>
                        </a:cubicBezTo>
                        <a:lnTo>
                          <a:pt x="4997601" y="180843"/>
                        </a:lnTo>
                        <a:lnTo>
                          <a:pt x="4991939" y="202027"/>
                        </a:lnTo>
                        <a:cubicBezTo>
                          <a:pt x="4901849" y="489959"/>
                          <a:pt x="4713731" y="772535"/>
                          <a:pt x="4602607" y="909855"/>
                        </a:cubicBezTo>
                        <a:cubicBezTo>
                          <a:pt x="4380355" y="1184491"/>
                          <a:pt x="3789807" y="878103"/>
                          <a:pt x="3459607" y="1109879"/>
                        </a:cubicBezTo>
                        <a:cubicBezTo>
                          <a:pt x="3129407" y="1341655"/>
                          <a:pt x="2862707" y="2087779"/>
                          <a:pt x="2621407" y="2300503"/>
                        </a:cubicBezTo>
                        <a:cubicBezTo>
                          <a:pt x="2380107" y="2513227"/>
                          <a:pt x="2086419" y="2281455"/>
                          <a:pt x="2011807" y="2386227"/>
                        </a:cubicBezTo>
                        <a:cubicBezTo>
                          <a:pt x="1937195" y="2491003"/>
                          <a:pt x="2240407" y="2730715"/>
                          <a:pt x="2173731" y="2929151"/>
                        </a:cubicBezTo>
                        <a:cubicBezTo>
                          <a:pt x="2107055" y="3127591"/>
                          <a:pt x="1737167" y="3456203"/>
                          <a:pt x="1611755" y="3576855"/>
                        </a:cubicBezTo>
                        <a:cubicBezTo>
                          <a:pt x="1486343" y="3697503"/>
                          <a:pt x="1432367" y="3564151"/>
                          <a:pt x="1421255" y="3653055"/>
                        </a:cubicBezTo>
                        <a:cubicBezTo>
                          <a:pt x="1410143" y="3741951"/>
                          <a:pt x="1637155" y="3919751"/>
                          <a:pt x="1545081" y="4110255"/>
                        </a:cubicBezTo>
                        <a:cubicBezTo>
                          <a:pt x="1522063" y="4157879"/>
                          <a:pt x="1500333" y="4242215"/>
                          <a:pt x="1472675" y="4337511"/>
                        </a:cubicBezTo>
                        <a:lnTo>
                          <a:pt x="1442833" y="4431787"/>
                        </a:lnTo>
                        <a:lnTo>
                          <a:pt x="1376459" y="4434699"/>
                        </a:lnTo>
                        <a:cubicBezTo>
                          <a:pt x="1336523" y="4433707"/>
                          <a:pt x="1299019" y="4428547"/>
                          <a:pt x="1268855" y="4415055"/>
                        </a:cubicBezTo>
                        <a:cubicBezTo>
                          <a:pt x="1148207" y="4361079"/>
                          <a:pt x="998981" y="4254715"/>
                          <a:pt x="945007" y="4119779"/>
                        </a:cubicBezTo>
                        <a:cubicBezTo>
                          <a:pt x="891031" y="3984839"/>
                          <a:pt x="916431" y="3776879"/>
                          <a:pt x="945007" y="3605427"/>
                        </a:cubicBezTo>
                        <a:cubicBezTo>
                          <a:pt x="973581" y="3433979"/>
                          <a:pt x="1165667" y="3202203"/>
                          <a:pt x="1116455" y="3091079"/>
                        </a:cubicBezTo>
                        <a:cubicBezTo>
                          <a:pt x="1067243" y="2979951"/>
                          <a:pt x="724343" y="3040279"/>
                          <a:pt x="649731" y="2938679"/>
                        </a:cubicBezTo>
                        <a:cubicBezTo>
                          <a:pt x="575119" y="2837079"/>
                          <a:pt x="776731" y="2538627"/>
                          <a:pt x="668781" y="2481479"/>
                        </a:cubicBezTo>
                        <a:cubicBezTo>
                          <a:pt x="560831" y="2424327"/>
                          <a:pt x="-39245" y="2687855"/>
                          <a:pt x="2031" y="2595779"/>
                        </a:cubicBezTo>
                        <a:cubicBezTo>
                          <a:pt x="43307" y="2503703"/>
                          <a:pt x="664019" y="2100479"/>
                          <a:pt x="916431" y="1929027"/>
                        </a:cubicBezTo>
                        <a:cubicBezTo>
                          <a:pt x="1168843" y="1757579"/>
                          <a:pt x="1357755" y="1795679"/>
                          <a:pt x="1516507" y="1567079"/>
                        </a:cubicBezTo>
                        <a:cubicBezTo>
                          <a:pt x="1675255" y="1338479"/>
                          <a:pt x="1727643" y="817779"/>
                          <a:pt x="1868931" y="557427"/>
                        </a:cubicBezTo>
                        <a:cubicBezTo>
                          <a:pt x="2010219" y="297079"/>
                          <a:pt x="2230881" y="46255"/>
                          <a:pt x="2364231" y="4979"/>
                        </a:cubicBezTo>
                        <a:cubicBezTo>
                          <a:pt x="2380899" y="-181"/>
                          <a:pt x="2396873" y="-1173"/>
                          <a:pt x="2412227" y="127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" name="フリーフォーム: 図形 13">
                    <a:extLst>
                      <a:ext uri="{FF2B5EF4-FFF2-40B4-BE49-F238E27FC236}">
                        <a16:creationId xmlns:a16="http://schemas.microsoft.com/office/drawing/2014/main" id="{4683953A-7DC3-76FE-BBD8-F359A8927D46}"/>
                      </a:ext>
                    </a:extLst>
                  </p:cNvPr>
                  <p:cNvSpPr/>
                  <p:nvPr/>
                </p:nvSpPr>
                <p:spPr>
                  <a:xfrm>
                    <a:off x="22825649" y="33907458"/>
                    <a:ext cx="3406279" cy="2563086"/>
                  </a:xfrm>
                  <a:custGeom>
                    <a:avLst/>
                    <a:gdLst>
                      <a:gd name="connsiteX0" fmla="*/ 2784974 w 3406279"/>
                      <a:gd name="connsiteY0" fmla="*/ 658 h 2563086"/>
                      <a:gd name="connsiteX1" fmla="*/ 2825176 w 3406279"/>
                      <a:gd name="connsiteY1" fmla="*/ 1542 h 2563086"/>
                      <a:gd name="connsiteX2" fmla="*/ 3044252 w 3406279"/>
                      <a:gd name="connsiteY2" fmla="*/ 134894 h 2563086"/>
                      <a:gd name="connsiteX3" fmla="*/ 2958528 w 3406279"/>
                      <a:gd name="connsiteY3" fmla="*/ 811166 h 2563086"/>
                      <a:gd name="connsiteX4" fmla="*/ 3149028 w 3406279"/>
                      <a:gd name="connsiteY4" fmla="*/ 868318 h 2563086"/>
                      <a:gd name="connsiteX5" fmla="*/ 3244276 w 3406279"/>
                      <a:gd name="connsiteY5" fmla="*/ 1182642 h 2563086"/>
                      <a:gd name="connsiteX6" fmla="*/ 3168076 w 3406279"/>
                      <a:gd name="connsiteY6" fmla="*/ 1354094 h 2563086"/>
                      <a:gd name="connsiteX7" fmla="*/ 3406202 w 3406279"/>
                      <a:gd name="connsiteY7" fmla="*/ 1468390 h 2563086"/>
                      <a:gd name="connsiteX8" fmla="*/ 3139502 w 3406279"/>
                      <a:gd name="connsiteY8" fmla="*/ 1601742 h 2563086"/>
                      <a:gd name="connsiteX9" fmla="*/ 1977452 w 3406279"/>
                      <a:gd name="connsiteY9" fmla="*/ 2516142 h 2563086"/>
                      <a:gd name="connsiteX10" fmla="*/ 1946946 w 3406279"/>
                      <a:gd name="connsiteY10" fmla="*/ 2563086 h 2563086"/>
                      <a:gd name="connsiteX11" fmla="*/ 1929232 w 3406279"/>
                      <a:gd name="connsiteY11" fmla="*/ 2557218 h 2563086"/>
                      <a:gd name="connsiteX12" fmla="*/ 1577402 w 3406279"/>
                      <a:gd name="connsiteY12" fmla="*/ 2354218 h 2563086"/>
                      <a:gd name="connsiteX13" fmla="*/ 1672652 w 3406279"/>
                      <a:gd name="connsiteY13" fmla="*/ 2058942 h 2563086"/>
                      <a:gd name="connsiteX14" fmla="*/ 1358328 w 3406279"/>
                      <a:gd name="connsiteY14" fmla="*/ 1982742 h 2563086"/>
                      <a:gd name="connsiteX15" fmla="*/ 1167828 w 3406279"/>
                      <a:gd name="connsiteY15" fmla="*/ 1430294 h 2563086"/>
                      <a:gd name="connsiteX16" fmla="*/ 777302 w 3406279"/>
                      <a:gd name="connsiteY16" fmla="*/ 1554118 h 2563086"/>
                      <a:gd name="connsiteX17" fmla="*/ 48640 w 3406279"/>
                      <a:gd name="connsiteY17" fmla="*/ 1372550 h 2563086"/>
                      <a:gd name="connsiteX18" fmla="*/ 0 w 3406279"/>
                      <a:gd name="connsiteY18" fmla="*/ 1356450 h 2563086"/>
                      <a:gd name="connsiteX19" fmla="*/ 1648 w 3406279"/>
                      <a:gd name="connsiteY19" fmla="*/ 1355834 h 2563086"/>
                      <a:gd name="connsiteX20" fmla="*/ 101028 w 3406279"/>
                      <a:gd name="connsiteY20" fmla="*/ 1277894 h 2563086"/>
                      <a:gd name="connsiteX21" fmla="*/ 490360 w 3406279"/>
                      <a:gd name="connsiteY21" fmla="*/ 570066 h 2563086"/>
                      <a:gd name="connsiteX22" fmla="*/ 496022 w 3406279"/>
                      <a:gd name="connsiteY22" fmla="*/ 548882 h 2563086"/>
                      <a:gd name="connsiteX23" fmla="*/ 523996 w 3406279"/>
                      <a:gd name="connsiteY23" fmla="*/ 538590 h 2563086"/>
                      <a:gd name="connsiteX24" fmla="*/ 882076 w 3406279"/>
                      <a:gd name="connsiteY24" fmla="*/ 468266 h 2563086"/>
                      <a:gd name="connsiteX25" fmla="*/ 1120202 w 3406279"/>
                      <a:gd name="connsiteY25" fmla="*/ 582566 h 2563086"/>
                      <a:gd name="connsiteX26" fmla="*/ 1605976 w 3406279"/>
                      <a:gd name="connsiteY26" fmla="*/ 249190 h 2563086"/>
                      <a:gd name="connsiteX27" fmla="*/ 2348928 w 3406279"/>
                      <a:gd name="connsiteY27" fmla="*/ 220618 h 2563086"/>
                      <a:gd name="connsiteX28" fmla="*/ 2545976 w 3406279"/>
                      <a:gd name="connsiteY28" fmla="*/ 77742 h 2563086"/>
                      <a:gd name="connsiteX29" fmla="*/ 2562668 w 3406279"/>
                      <a:gd name="connsiteY29" fmla="*/ 47062 h 2563086"/>
                      <a:gd name="connsiteX30" fmla="*/ 2641820 w 3406279"/>
                      <a:gd name="connsiteY30" fmla="*/ 30710 h 2563086"/>
                      <a:gd name="connsiteX31" fmla="*/ 2784974 w 3406279"/>
                      <a:gd name="connsiteY31" fmla="*/ 658 h 25630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3406279" h="2563086">
                        <a:moveTo>
                          <a:pt x="2784974" y="658"/>
                        </a:moveTo>
                        <a:cubicBezTo>
                          <a:pt x="2799206" y="-394"/>
                          <a:pt x="2812674" y="-242"/>
                          <a:pt x="2825176" y="1542"/>
                        </a:cubicBezTo>
                        <a:cubicBezTo>
                          <a:pt x="2925188" y="15830"/>
                          <a:pt x="3022028" y="-46"/>
                          <a:pt x="3044252" y="134894"/>
                        </a:cubicBezTo>
                        <a:cubicBezTo>
                          <a:pt x="3066476" y="269830"/>
                          <a:pt x="2941064" y="688930"/>
                          <a:pt x="2958528" y="811166"/>
                        </a:cubicBezTo>
                        <a:cubicBezTo>
                          <a:pt x="2975990" y="933406"/>
                          <a:pt x="3101402" y="806406"/>
                          <a:pt x="3149028" y="868318"/>
                        </a:cubicBezTo>
                        <a:cubicBezTo>
                          <a:pt x="3196652" y="930230"/>
                          <a:pt x="3241102" y="1101678"/>
                          <a:pt x="3244276" y="1182642"/>
                        </a:cubicBezTo>
                        <a:cubicBezTo>
                          <a:pt x="3247452" y="1263606"/>
                          <a:pt x="3141090" y="1306466"/>
                          <a:pt x="3168076" y="1354094"/>
                        </a:cubicBezTo>
                        <a:cubicBezTo>
                          <a:pt x="3195064" y="1401718"/>
                          <a:pt x="3410964" y="1427118"/>
                          <a:pt x="3406202" y="1468390"/>
                        </a:cubicBezTo>
                        <a:cubicBezTo>
                          <a:pt x="3401440" y="1509666"/>
                          <a:pt x="3377628" y="1427118"/>
                          <a:pt x="3139502" y="1601742"/>
                        </a:cubicBezTo>
                        <a:cubicBezTo>
                          <a:pt x="2901376" y="1776366"/>
                          <a:pt x="2236216" y="2197054"/>
                          <a:pt x="1977452" y="2516142"/>
                        </a:cubicBezTo>
                        <a:lnTo>
                          <a:pt x="1946946" y="2563086"/>
                        </a:lnTo>
                        <a:lnTo>
                          <a:pt x="1929232" y="2557218"/>
                        </a:lnTo>
                        <a:cubicBezTo>
                          <a:pt x="1768298" y="2491934"/>
                          <a:pt x="1648840" y="2398670"/>
                          <a:pt x="1577402" y="2354218"/>
                        </a:cubicBezTo>
                        <a:cubicBezTo>
                          <a:pt x="1434528" y="2265318"/>
                          <a:pt x="1709164" y="2120854"/>
                          <a:pt x="1672652" y="2058942"/>
                        </a:cubicBezTo>
                        <a:cubicBezTo>
                          <a:pt x="1636140" y="1997030"/>
                          <a:pt x="1442464" y="2087518"/>
                          <a:pt x="1358328" y="1982742"/>
                        </a:cubicBezTo>
                        <a:cubicBezTo>
                          <a:pt x="1274190" y="1877966"/>
                          <a:pt x="1264664" y="1501730"/>
                          <a:pt x="1167828" y="1430294"/>
                        </a:cubicBezTo>
                        <a:cubicBezTo>
                          <a:pt x="1070988" y="1358854"/>
                          <a:pt x="1070988" y="1616030"/>
                          <a:pt x="777302" y="1554118"/>
                        </a:cubicBezTo>
                        <a:cubicBezTo>
                          <a:pt x="630458" y="1523162"/>
                          <a:pt x="332404" y="1458870"/>
                          <a:pt x="48640" y="1372550"/>
                        </a:cubicBezTo>
                        <a:lnTo>
                          <a:pt x="0" y="1356450"/>
                        </a:lnTo>
                        <a:lnTo>
                          <a:pt x="1648" y="1355834"/>
                        </a:lnTo>
                        <a:cubicBezTo>
                          <a:pt x="39710" y="1337474"/>
                          <a:pt x="73246" y="1312222"/>
                          <a:pt x="101028" y="1277894"/>
                        </a:cubicBezTo>
                        <a:cubicBezTo>
                          <a:pt x="212152" y="1140574"/>
                          <a:pt x="400270" y="857998"/>
                          <a:pt x="490360" y="570066"/>
                        </a:cubicBezTo>
                        <a:lnTo>
                          <a:pt x="496022" y="548882"/>
                        </a:lnTo>
                        <a:lnTo>
                          <a:pt x="523996" y="538590"/>
                        </a:lnTo>
                        <a:cubicBezTo>
                          <a:pt x="645142" y="497734"/>
                          <a:pt x="793970" y="468266"/>
                          <a:pt x="882076" y="468266"/>
                        </a:cubicBezTo>
                        <a:cubicBezTo>
                          <a:pt x="999552" y="468266"/>
                          <a:pt x="999552" y="619078"/>
                          <a:pt x="1120202" y="582566"/>
                        </a:cubicBezTo>
                        <a:cubicBezTo>
                          <a:pt x="1240852" y="546054"/>
                          <a:pt x="1401190" y="309518"/>
                          <a:pt x="1605976" y="249190"/>
                        </a:cubicBezTo>
                        <a:cubicBezTo>
                          <a:pt x="1810764" y="188866"/>
                          <a:pt x="2188588" y="288878"/>
                          <a:pt x="2348928" y="220618"/>
                        </a:cubicBezTo>
                        <a:cubicBezTo>
                          <a:pt x="2429096" y="186486"/>
                          <a:pt x="2502120" y="140050"/>
                          <a:pt x="2545976" y="77742"/>
                        </a:cubicBezTo>
                        <a:lnTo>
                          <a:pt x="2562668" y="47062"/>
                        </a:lnTo>
                        <a:lnTo>
                          <a:pt x="2641820" y="30710"/>
                        </a:lnTo>
                        <a:cubicBezTo>
                          <a:pt x="2692720" y="17766"/>
                          <a:pt x="2742280" y="3810"/>
                          <a:pt x="2784974" y="65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" name="フリーフォーム: 図形 14">
                    <a:extLst>
                      <a:ext uri="{FF2B5EF4-FFF2-40B4-BE49-F238E27FC236}">
                        <a16:creationId xmlns:a16="http://schemas.microsoft.com/office/drawing/2014/main" id="{55279142-B788-D3D2-1D6F-10C4E6D973CC}"/>
                      </a:ext>
                    </a:extLst>
                  </p:cNvPr>
                  <p:cNvSpPr/>
                  <p:nvPr/>
                </p:nvSpPr>
                <p:spPr>
                  <a:xfrm>
                    <a:off x="19744928" y="35263908"/>
                    <a:ext cx="5027667" cy="4144732"/>
                  </a:xfrm>
                  <a:custGeom>
                    <a:avLst/>
                    <a:gdLst>
                      <a:gd name="connsiteX0" fmla="*/ 3080721 w 5027667"/>
                      <a:gd name="connsiteY0" fmla="*/ 0 h 4144732"/>
                      <a:gd name="connsiteX1" fmla="*/ 3129361 w 5027667"/>
                      <a:gd name="connsiteY1" fmla="*/ 16100 h 4144732"/>
                      <a:gd name="connsiteX2" fmla="*/ 3858023 w 5027667"/>
                      <a:gd name="connsiteY2" fmla="*/ 197668 h 4144732"/>
                      <a:gd name="connsiteX3" fmla="*/ 4248549 w 5027667"/>
                      <a:gd name="connsiteY3" fmla="*/ 73844 h 4144732"/>
                      <a:gd name="connsiteX4" fmla="*/ 4439049 w 5027667"/>
                      <a:gd name="connsiteY4" fmla="*/ 626292 h 4144732"/>
                      <a:gd name="connsiteX5" fmla="*/ 4753373 w 5027667"/>
                      <a:gd name="connsiteY5" fmla="*/ 702492 h 4144732"/>
                      <a:gd name="connsiteX6" fmla="*/ 4658123 w 5027667"/>
                      <a:gd name="connsiteY6" fmla="*/ 997768 h 4144732"/>
                      <a:gd name="connsiteX7" fmla="*/ 5009953 w 5027667"/>
                      <a:gd name="connsiteY7" fmla="*/ 1200768 h 4144732"/>
                      <a:gd name="connsiteX8" fmla="*/ 5027667 w 5027667"/>
                      <a:gd name="connsiteY8" fmla="*/ 1206636 h 4144732"/>
                      <a:gd name="connsiteX9" fmla="*/ 4972699 w 5027667"/>
                      <a:gd name="connsiteY9" fmla="*/ 1291220 h 4144732"/>
                      <a:gd name="connsiteX10" fmla="*/ 4667649 w 5027667"/>
                      <a:gd name="connsiteY10" fmla="*/ 2159816 h 4144732"/>
                      <a:gd name="connsiteX11" fmla="*/ 4239023 w 5027667"/>
                      <a:gd name="connsiteY11" fmla="*/ 1607368 h 4144732"/>
                      <a:gd name="connsiteX12" fmla="*/ 3134123 w 5027667"/>
                      <a:gd name="connsiteY12" fmla="*/ 1226368 h 4144732"/>
                      <a:gd name="connsiteX13" fmla="*/ 1895873 w 5027667"/>
                      <a:gd name="connsiteY13" fmla="*/ 1931216 h 4144732"/>
                      <a:gd name="connsiteX14" fmla="*/ 1943497 w 5027667"/>
                      <a:gd name="connsiteY14" fmla="*/ 2302692 h 4144732"/>
                      <a:gd name="connsiteX15" fmla="*/ 1467249 w 5027667"/>
                      <a:gd name="connsiteY15" fmla="*/ 2988492 h 4144732"/>
                      <a:gd name="connsiteX16" fmla="*/ 1152923 w 5027667"/>
                      <a:gd name="connsiteY16" fmla="*/ 2978968 h 4144732"/>
                      <a:gd name="connsiteX17" fmla="*/ 1133873 w 5027667"/>
                      <a:gd name="connsiteY17" fmla="*/ 3540940 h 4144732"/>
                      <a:gd name="connsiteX18" fmla="*/ 971949 w 5027667"/>
                      <a:gd name="connsiteY18" fmla="*/ 3760016 h 4144732"/>
                      <a:gd name="connsiteX19" fmla="*/ 1257697 w 5027667"/>
                      <a:gd name="connsiteY19" fmla="*/ 4141016 h 4144732"/>
                      <a:gd name="connsiteX20" fmla="*/ 800497 w 5027667"/>
                      <a:gd name="connsiteY20" fmla="*/ 3960044 h 4144732"/>
                      <a:gd name="connsiteX21" fmla="*/ 571897 w 5027667"/>
                      <a:gd name="connsiteY21" fmla="*/ 4064816 h 4144732"/>
                      <a:gd name="connsiteX22" fmla="*/ 209949 w 5027667"/>
                      <a:gd name="connsiteY22" fmla="*/ 3960044 h 4144732"/>
                      <a:gd name="connsiteX23" fmla="*/ 57549 w 5027667"/>
                      <a:gd name="connsiteY23" fmla="*/ 4045768 h 4144732"/>
                      <a:gd name="connsiteX24" fmla="*/ 95649 w 5027667"/>
                      <a:gd name="connsiteY24" fmla="*/ 3750492 h 4144732"/>
                      <a:gd name="connsiteX25" fmla="*/ 248049 w 5027667"/>
                      <a:gd name="connsiteY25" fmla="*/ 3455216 h 4144732"/>
                      <a:gd name="connsiteX26" fmla="*/ 77789 w 5027667"/>
                      <a:gd name="connsiteY26" fmla="*/ 3440932 h 4144732"/>
                      <a:gd name="connsiteX27" fmla="*/ 21975 w 5027667"/>
                      <a:gd name="connsiteY27" fmla="*/ 3443376 h 4144732"/>
                      <a:gd name="connsiteX28" fmla="*/ 51817 w 5027667"/>
                      <a:gd name="connsiteY28" fmla="*/ 3349100 h 4144732"/>
                      <a:gd name="connsiteX29" fmla="*/ 124223 w 5027667"/>
                      <a:gd name="connsiteY29" fmla="*/ 3121844 h 4144732"/>
                      <a:gd name="connsiteX30" fmla="*/ 397 w 5027667"/>
                      <a:gd name="connsiteY30" fmla="*/ 2664644 h 4144732"/>
                      <a:gd name="connsiteX31" fmla="*/ 190897 w 5027667"/>
                      <a:gd name="connsiteY31" fmla="*/ 2588444 h 4144732"/>
                      <a:gd name="connsiteX32" fmla="*/ 752873 w 5027667"/>
                      <a:gd name="connsiteY32" fmla="*/ 1940740 h 4144732"/>
                      <a:gd name="connsiteX33" fmla="*/ 590949 w 5027667"/>
                      <a:gd name="connsiteY33" fmla="*/ 1397816 h 4144732"/>
                      <a:gd name="connsiteX34" fmla="*/ 1200549 w 5027667"/>
                      <a:gd name="connsiteY34" fmla="*/ 1312092 h 4144732"/>
                      <a:gd name="connsiteX35" fmla="*/ 2038749 w 5027667"/>
                      <a:gd name="connsiteY35" fmla="*/ 121468 h 4144732"/>
                      <a:gd name="connsiteX36" fmla="*/ 3022033 w 5027667"/>
                      <a:gd name="connsiteY36" fmla="*/ 22024 h 4144732"/>
                      <a:gd name="connsiteX37" fmla="*/ 3080721 w 5027667"/>
                      <a:gd name="connsiteY37" fmla="*/ 0 h 4144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5027667" h="4144732">
                        <a:moveTo>
                          <a:pt x="3080721" y="0"/>
                        </a:moveTo>
                        <a:lnTo>
                          <a:pt x="3129361" y="16100"/>
                        </a:lnTo>
                        <a:cubicBezTo>
                          <a:pt x="3413125" y="102420"/>
                          <a:pt x="3711179" y="166712"/>
                          <a:pt x="3858023" y="197668"/>
                        </a:cubicBezTo>
                        <a:cubicBezTo>
                          <a:pt x="4151709" y="259580"/>
                          <a:pt x="4151709" y="2404"/>
                          <a:pt x="4248549" y="73844"/>
                        </a:cubicBezTo>
                        <a:cubicBezTo>
                          <a:pt x="4345385" y="145280"/>
                          <a:pt x="4354911" y="521516"/>
                          <a:pt x="4439049" y="626292"/>
                        </a:cubicBezTo>
                        <a:cubicBezTo>
                          <a:pt x="4523185" y="731068"/>
                          <a:pt x="4716861" y="640580"/>
                          <a:pt x="4753373" y="702492"/>
                        </a:cubicBezTo>
                        <a:cubicBezTo>
                          <a:pt x="4789885" y="764404"/>
                          <a:pt x="4515249" y="908868"/>
                          <a:pt x="4658123" y="997768"/>
                        </a:cubicBezTo>
                        <a:cubicBezTo>
                          <a:pt x="4729561" y="1042220"/>
                          <a:pt x="4849019" y="1135484"/>
                          <a:pt x="5009953" y="1200768"/>
                        </a:cubicBezTo>
                        <a:lnTo>
                          <a:pt x="5027667" y="1206636"/>
                        </a:lnTo>
                        <a:lnTo>
                          <a:pt x="4972699" y="1291220"/>
                        </a:lnTo>
                        <a:cubicBezTo>
                          <a:pt x="4798393" y="1622076"/>
                          <a:pt x="4787107" y="2094532"/>
                          <a:pt x="4667649" y="2159816"/>
                        </a:cubicBezTo>
                        <a:cubicBezTo>
                          <a:pt x="4531123" y="2234428"/>
                          <a:pt x="4494611" y="1762940"/>
                          <a:pt x="4239023" y="1607368"/>
                        </a:cubicBezTo>
                        <a:cubicBezTo>
                          <a:pt x="3983437" y="1451792"/>
                          <a:pt x="3524649" y="1172392"/>
                          <a:pt x="3134123" y="1226368"/>
                        </a:cubicBezTo>
                        <a:cubicBezTo>
                          <a:pt x="2743597" y="1280340"/>
                          <a:pt x="2094311" y="1751828"/>
                          <a:pt x="1895873" y="1931216"/>
                        </a:cubicBezTo>
                        <a:cubicBezTo>
                          <a:pt x="1697437" y="2110604"/>
                          <a:pt x="2014937" y="2126480"/>
                          <a:pt x="1943497" y="2302692"/>
                        </a:cubicBezTo>
                        <a:cubicBezTo>
                          <a:pt x="1872061" y="2478904"/>
                          <a:pt x="1599009" y="2875780"/>
                          <a:pt x="1467249" y="2988492"/>
                        </a:cubicBezTo>
                        <a:cubicBezTo>
                          <a:pt x="1335485" y="3101204"/>
                          <a:pt x="1208485" y="2886892"/>
                          <a:pt x="1152923" y="2978968"/>
                        </a:cubicBezTo>
                        <a:cubicBezTo>
                          <a:pt x="1097361" y="3071044"/>
                          <a:pt x="1164037" y="3410768"/>
                          <a:pt x="1133873" y="3540940"/>
                        </a:cubicBezTo>
                        <a:cubicBezTo>
                          <a:pt x="1103711" y="3671116"/>
                          <a:pt x="951311" y="3660004"/>
                          <a:pt x="971949" y="3760016"/>
                        </a:cubicBezTo>
                        <a:cubicBezTo>
                          <a:pt x="992585" y="3860028"/>
                          <a:pt x="1286273" y="4107680"/>
                          <a:pt x="1257697" y="4141016"/>
                        </a:cubicBezTo>
                        <a:cubicBezTo>
                          <a:pt x="1229123" y="4174356"/>
                          <a:pt x="914797" y="3972740"/>
                          <a:pt x="800497" y="3960044"/>
                        </a:cubicBezTo>
                        <a:cubicBezTo>
                          <a:pt x="686197" y="3947340"/>
                          <a:pt x="670323" y="4064816"/>
                          <a:pt x="571897" y="4064816"/>
                        </a:cubicBezTo>
                        <a:cubicBezTo>
                          <a:pt x="473473" y="4064816"/>
                          <a:pt x="295673" y="3963216"/>
                          <a:pt x="209949" y="3960044"/>
                        </a:cubicBezTo>
                        <a:cubicBezTo>
                          <a:pt x="124223" y="3956868"/>
                          <a:pt x="76597" y="4080692"/>
                          <a:pt x="57549" y="4045768"/>
                        </a:cubicBezTo>
                        <a:cubicBezTo>
                          <a:pt x="38497" y="4010844"/>
                          <a:pt x="63897" y="3848916"/>
                          <a:pt x="95649" y="3750492"/>
                        </a:cubicBezTo>
                        <a:cubicBezTo>
                          <a:pt x="127397" y="3652068"/>
                          <a:pt x="289323" y="3509192"/>
                          <a:pt x="248049" y="3455216"/>
                        </a:cubicBezTo>
                        <a:cubicBezTo>
                          <a:pt x="227411" y="3428228"/>
                          <a:pt x="157561" y="3434580"/>
                          <a:pt x="77789" y="3440932"/>
                        </a:cubicBezTo>
                        <a:lnTo>
                          <a:pt x="21975" y="3443376"/>
                        </a:lnTo>
                        <a:lnTo>
                          <a:pt x="51817" y="3349100"/>
                        </a:lnTo>
                        <a:cubicBezTo>
                          <a:pt x="79475" y="3253804"/>
                          <a:pt x="101205" y="3169468"/>
                          <a:pt x="124223" y="3121844"/>
                        </a:cubicBezTo>
                        <a:cubicBezTo>
                          <a:pt x="216297" y="2931340"/>
                          <a:pt x="-10715" y="2753540"/>
                          <a:pt x="397" y="2664644"/>
                        </a:cubicBezTo>
                        <a:cubicBezTo>
                          <a:pt x="11509" y="2575740"/>
                          <a:pt x="65485" y="2709092"/>
                          <a:pt x="190897" y="2588444"/>
                        </a:cubicBezTo>
                        <a:cubicBezTo>
                          <a:pt x="316309" y="2467792"/>
                          <a:pt x="686197" y="2139180"/>
                          <a:pt x="752873" y="1940740"/>
                        </a:cubicBezTo>
                        <a:cubicBezTo>
                          <a:pt x="819549" y="1742304"/>
                          <a:pt x="516337" y="1502592"/>
                          <a:pt x="590949" y="1397816"/>
                        </a:cubicBezTo>
                        <a:cubicBezTo>
                          <a:pt x="665561" y="1293044"/>
                          <a:pt x="959249" y="1524816"/>
                          <a:pt x="1200549" y="1312092"/>
                        </a:cubicBezTo>
                        <a:cubicBezTo>
                          <a:pt x="1441849" y="1099368"/>
                          <a:pt x="1708549" y="353244"/>
                          <a:pt x="2038749" y="121468"/>
                        </a:cubicBezTo>
                        <a:cubicBezTo>
                          <a:pt x="2307037" y="-66852"/>
                          <a:pt x="2747195" y="100104"/>
                          <a:pt x="3022033" y="22024"/>
                        </a:cubicBezTo>
                        <a:lnTo>
                          <a:pt x="3080721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" name="フリーフォーム: 図形 15">
                    <a:extLst>
                      <a:ext uri="{FF2B5EF4-FFF2-40B4-BE49-F238E27FC236}">
                        <a16:creationId xmlns:a16="http://schemas.microsoft.com/office/drawing/2014/main" id="{C6767471-9529-340C-E7DB-4C817EDDD664}"/>
                      </a:ext>
                    </a:extLst>
                  </p:cNvPr>
                  <p:cNvSpPr/>
                  <p:nvPr/>
                </p:nvSpPr>
                <p:spPr>
                  <a:xfrm>
                    <a:off x="6772322" y="40925464"/>
                    <a:ext cx="8665798" cy="18664957"/>
                  </a:xfrm>
                  <a:custGeom>
                    <a:avLst/>
                    <a:gdLst>
                      <a:gd name="connsiteX0" fmla="*/ 100918 w 8665798"/>
                      <a:gd name="connsiteY0" fmla="*/ 18472436 h 18664957"/>
                      <a:gd name="connsiteX1" fmla="*/ 192358 w 8665798"/>
                      <a:gd name="connsiteY1" fmla="*/ 18662936 h 18664957"/>
                      <a:gd name="connsiteX2" fmla="*/ 1858 w 8665798"/>
                      <a:gd name="connsiteY2" fmla="*/ 18571496 h 18664957"/>
                      <a:gd name="connsiteX3" fmla="*/ 100918 w 8665798"/>
                      <a:gd name="connsiteY3" fmla="*/ 18472436 h 18664957"/>
                      <a:gd name="connsiteX4" fmla="*/ 883770 w 8665798"/>
                      <a:gd name="connsiteY4" fmla="*/ 17205268 h 18664957"/>
                      <a:gd name="connsiteX5" fmla="*/ 934764 w 8665798"/>
                      <a:gd name="connsiteY5" fmla="*/ 17218764 h 18664957"/>
                      <a:gd name="connsiteX6" fmla="*/ 470307 w 8665798"/>
                      <a:gd name="connsiteY6" fmla="*/ 17625164 h 18664957"/>
                      <a:gd name="connsiteX7" fmla="*/ 368707 w 8665798"/>
                      <a:gd name="connsiteY7" fmla="*/ 17320364 h 18664957"/>
                      <a:gd name="connsiteX8" fmla="*/ 883770 w 8665798"/>
                      <a:gd name="connsiteY8" fmla="*/ 17205268 h 18664957"/>
                      <a:gd name="connsiteX9" fmla="*/ 1690527 w 8665798"/>
                      <a:gd name="connsiteY9" fmla="*/ 15593280 h 18664957"/>
                      <a:gd name="connsiteX10" fmla="*/ 1747564 w 8665798"/>
                      <a:gd name="connsiteY10" fmla="*/ 15607680 h 18664957"/>
                      <a:gd name="connsiteX11" fmla="*/ 1762078 w 8665798"/>
                      <a:gd name="connsiteY11" fmla="*/ 15868936 h 18664957"/>
                      <a:gd name="connsiteX12" fmla="*/ 1950764 w 8665798"/>
                      <a:gd name="connsiteY12" fmla="*/ 16130192 h 18664957"/>
                      <a:gd name="connsiteX13" fmla="*/ 1616935 w 8665798"/>
                      <a:gd name="connsiteY13" fmla="*/ 16434992 h 18664957"/>
                      <a:gd name="connsiteX14" fmla="*/ 1471792 w 8665798"/>
                      <a:gd name="connsiteY14" fmla="*/ 16231792 h 18664957"/>
                      <a:gd name="connsiteX15" fmla="*/ 1471792 w 8665798"/>
                      <a:gd name="connsiteY15" fmla="*/ 15999564 h 18664957"/>
                      <a:gd name="connsiteX16" fmla="*/ 1471792 w 8665798"/>
                      <a:gd name="connsiteY16" fmla="*/ 15665736 h 18664957"/>
                      <a:gd name="connsiteX17" fmla="*/ 1690527 w 8665798"/>
                      <a:gd name="connsiteY17" fmla="*/ 15593280 h 18664957"/>
                      <a:gd name="connsiteX18" fmla="*/ 3895678 w 8665798"/>
                      <a:gd name="connsiteY18" fmla="*/ 13430536 h 18664957"/>
                      <a:gd name="connsiteX19" fmla="*/ 3997278 w 8665798"/>
                      <a:gd name="connsiteY19" fmla="*/ 13691792 h 18664957"/>
                      <a:gd name="connsiteX20" fmla="*/ 3953735 w 8665798"/>
                      <a:gd name="connsiteY20" fmla="*/ 13836936 h 18664957"/>
                      <a:gd name="connsiteX21" fmla="*/ 3692478 w 8665798"/>
                      <a:gd name="connsiteY21" fmla="*/ 13938536 h 18664957"/>
                      <a:gd name="connsiteX22" fmla="*/ 3634421 w 8665798"/>
                      <a:gd name="connsiteY22" fmla="*/ 14083680 h 18664957"/>
                      <a:gd name="connsiteX23" fmla="*/ 3155449 w 8665798"/>
                      <a:gd name="connsiteY23" fmla="*/ 14373964 h 18664957"/>
                      <a:gd name="connsiteX24" fmla="*/ 3344135 w 8665798"/>
                      <a:gd name="connsiteY24" fmla="*/ 14533624 h 18664957"/>
                      <a:gd name="connsiteX25" fmla="*/ 2763564 w 8665798"/>
                      <a:gd name="connsiteY25" fmla="*/ 14925508 h 18664957"/>
                      <a:gd name="connsiteX26" fmla="*/ 2574878 w 8665798"/>
                      <a:gd name="connsiteY26" fmla="*/ 14533624 h 18664957"/>
                      <a:gd name="connsiteX27" fmla="*/ 2342649 w 8665798"/>
                      <a:gd name="connsiteY27" fmla="*/ 14475564 h 18664957"/>
                      <a:gd name="connsiteX28" fmla="*/ 2531335 w 8665798"/>
                      <a:gd name="connsiteY28" fmla="*/ 14359448 h 18664957"/>
                      <a:gd name="connsiteX29" fmla="*/ 2502307 w 8665798"/>
                      <a:gd name="connsiteY29" fmla="*/ 14257848 h 18664957"/>
                      <a:gd name="connsiteX30" fmla="*/ 2516821 w 8665798"/>
                      <a:gd name="connsiteY30" fmla="*/ 14170764 h 18664957"/>
                      <a:gd name="connsiteX31" fmla="*/ 3082878 w 8665798"/>
                      <a:gd name="connsiteY31" fmla="*/ 13953048 h 18664957"/>
                      <a:gd name="connsiteX32" fmla="*/ 3605392 w 8665798"/>
                      <a:gd name="connsiteY32" fmla="*/ 13648248 h 18664957"/>
                      <a:gd name="connsiteX33" fmla="*/ 3750535 w 8665798"/>
                      <a:gd name="connsiteY33" fmla="*/ 13662764 h 18664957"/>
                      <a:gd name="connsiteX34" fmla="*/ 3895678 w 8665798"/>
                      <a:gd name="connsiteY34" fmla="*/ 13430536 h 18664957"/>
                      <a:gd name="connsiteX35" fmla="*/ 6464706 w 8665798"/>
                      <a:gd name="connsiteY35" fmla="*/ 6594308 h 18664957"/>
                      <a:gd name="connsiteX36" fmla="*/ 6943677 w 8665798"/>
                      <a:gd name="connsiteY36" fmla="*/ 6913624 h 18664957"/>
                      <a:gd name="connsiteX37" fmla="*/ 6900134 w 8665798"/>
                      <a:gd name="connsiteY37" fmla="*/ 7261968 h 18664957"/>
                      <a:gd name="connsiteX38" fmla="*/ 6217963 w 8665798"/>
                      <a:gd name="connsiteY38" fmla="*/ 7450652 h 18664957"/>
                      <a:gd name="connsiteX39" fmla="*/ 6101848 w 8665798"/>
                      <a:gd name="connsiteY39" fmla="*/ 6957168 h 18664957"/>
                      <a:gd name="connsiteX40" fmla="*/ 6203448 w 8665798"/>
                      <a:gd name="connsiteY40" fmla="*/ 6884592 h 18664957"/>
                      <a:gd name="connsiteX41" fmla="*/ 6464706 w 8665798"/>
                      <a:gd name="connsiteY41" fmla="*/ 6594308 h 18664957"/>
                      <a:gd name="connsiteX42" fmla="*/ 5358587 w 8665798"/>
                      <a:gd name="connsiteY42" fmla="*/ 6520304 h 18664957"/>
                      <a:gd name="connsiteX43" fmla="*/ 5738992 w 8665798"/>
                      <a:gd name="connsiteY43" fmla="*/ 6652364 h 18664957"/>
                      <a:gd name="connsiteX44" fmla="*/ 5535792 w 8665798"/>
                      <a:gd name="connsiteY44" fmla="*/ 6768480 h 18664957"/>
                      <a:gd name="connsiteX45" fmla="*/ 5332592 w 8665798"/>
                      <a:gd name="connsiteY45" fmla="*/ 6521736 h 18664957"/>
                      <a:gd name="connsiteX46" fmla="*/ 5358587 w 8665798"/>
                      <a:gd name="connsiteY46" fmla="*/ 6520304 h 18664957"/>
                      <a:gd name="connsiteX47" fmla="*/ 8102808 w 8665798"/>
                      <a:gd name="connsiteY47" fmla="*/ 5298212 h 18664957"/>
                      <a:gd name="connsiteX48" fmla="*/ 8191907 w 8665798"/>
                      <a:gd name="connsiteY48" fmla="*/ 5679908 h 18664957"/>
                      <a:gd name="connsiteX49" fmla="*/ 8017735 w 8665798"/>
                      <a:gd name="connsiteY49" fmla="*/ 6318536 h 18664957"/>
                      <a:gd name="connsiteX50" fmla="*/ 7843564 w 8665798"/>
                      <a:gd name="connsiteY50" fmla="*/ 6507224 h 18664957"/>
                      <a:gd name="connsiteX51" fmla="*/ 7916135 w 8665798"/>
                      <a:gd name="connsiteY51" fmla="*/ 6870080 h 18664957"/>
                      <a:gd name="connsiteX52" fmla="*/ 7582307 w 8665798"/>
                      <a:gd name="connsiteY52" fmla="*/ 7015224 h 18664957"/>
                      <a:gd name="connsiteX53" fmla="*/ 7495221 w 8665798"/>
                      <a:gd name="connsiteY53" fmla="*/ 6623336 h 18664957"/>
                      <a:gd name="connsiteX54" fmla="*/ 7800021 w 8665798"/>
                      <a:gd name="connsiteY54" fmla="*/ 6231448 h 18664957"/>
                      <a:gd name="connsiteX55" fmla="*/ 7741964 w 8665798"/>
                      <a:gd name="connsiteY55" fmla="*/ 5970192 h 18664957"/>
                      <a:gd name="connsiteX56" fmla="*/ 8075792 w 8665798"/>
                      <a:gd name="connsiteY56" fmla="*/ 5302536 h 18664957"/>
                      <a:gd name="connsiteX57" fmla="*/ 8102808 w 8665798"/>
                      <a:gd name="connsiteY57" fmla="*/ 5298212 h 18664957"/>
                      <a:gd name="connsiteX58" fmla="*/ 4219528 w 8665798"/>
                      <a:gd name="connsiteY58" fmla="*/ 2032288 h 18664957"/>
                      <a:gd name="connsiteX59" fmla="*/ 4260009 w 8665798"/>
                      <a:gd name="connsiteY59" fmla="*/ 2072768 h 18664957"/>
                      <a:gd name="connsiteX60" fmla="*/ 4207622 w 8665798"/>
                      <a:gd name="connsiteY60" fmla="*/ 2151348 h 18664957"/>
                      <a:gd name="connsiteX61" fmla="*/ 4131422 w 8665798"/>
                      <a:gd name="connsiteY61" fmla="*/ 2158492 h 18664957"/>
                      <a:gd name="connsiteX62" fmla="*/ 4124278 w 8665798"/>
                      <a:gd name="connsiteY62" fmla="*/ 2225168 h 18664957"/>
                      <a:gd name="connsiteX63" fmla="*/ 4100466 w 8665798"/>
                      <a:gd name="connsiteY63" fmla="*/ 2289460 h 18664957"/>
                      <a:gd name="connsiteX64" fmla="*/ 4119516 w 8665798"/>
                      <a:gd name="connsiteY64" fmla="*/ 2363280 h 18664957"/>
                      <a:gd name="connsiteX65" fmla="*/ 3988547 w 8665798"/>
                      <a:gd name="connsiteY65" fmla="*/ 2503776 h 18664957"/>
                      <a:gd name="connsiteX66" fmla="*/ 3886153 w 8665798"/>
                      <a:gd name="connsiteY66" fmla="*/ 2365660 h 18664957"/>
                      <a:gd name="connsiteX67" fmla="*/ 3943303 w 8665798"/>
                      <a:gd name="connsiteY67" fmla="*/ 2327560 h 18664957"/>
                      <a:gd name="connsiteX68" fmla="*/ 4012359 w 8665798"/>
                      <a:gd name="connsiteY68" fmla="*/ 2118012 h 18664957"/>
                      <a:gd name="connsiteX69" fmla="*/ 4109991 w 8665798"/>
                      <a:gd name="connsiteY69" fmla="*/ 2094200 h 18664957"/>
                      <a:gd name="connsiteX70" fmla="*/ 4219528 w 8665798"/>
                      <a:gd name="connsiteY70" fmla="*/ 2032288 h 18664957"/>
                      <a:gd name="connsiteX71" fmla="*/ 4417172 w 8665798"/>
                      <a:gd name="connsiteY71" fmla="*/ 1763204 h 18664957"/>
                      <a:gd name="connsiteX72" fmla="*/ 4450509 w 8665798"/>
                      <a:gd name="connsiteY72" fmla="*/ 1822736 h 18664957"/>
                      <a:gd name="connsiteX73" fmla="*/ 4393359 w 8665798"/>
                      <a:gd name="connsiteY73" fmla="*/ 1948944 h 18664957"/>
                      <a:gd name="connsiteX74" fmla="*/ 4364784 w 8665798"/>
                      <a:gd name="connsiteY74" fmla="*/ 1820356 h 18664957"/>
                      <a:gd name="connsiteX75" fmla="*/ 4417172 w 8665798"/>
                      <a:gd name="connsiteY75" fmla="*/ 1763204 h 18664957"/>
                      <a:gd name="connsiteX76" fmla="*/ 4495046 w 8665798"/>
                      <a:gd name="connsiteY76" fmla="*/ 1533080 h 18664957"/>
                      <a:gd name="connsiteX77" fmla="*/ 4514803 w 8665798"/>
                      <a:gd name="connsiteY77" fmla="*/ 1541748 h 18664957"/>
                      <a:gd name="connsiteX78" fmla="*/ 4612434 w 8665798"/>
                      <a:gd name="connsiteY78" fmla="*/ 1663192 h 18664957"/>
                      <a:gd name="connsiteX79" fmla="*/ 4676728 w 8665798"/>
                      <a:gd name="connsiteY79" fmla="*/ 1579848 h 18664957"/>
                      <a:gd name="connsiteX80" fmla="*/ 4710066 w 8665798"/>
                      <a:gd name="connsiteY80" fmla="*/ 1582232 h 18664957"/>
                      <a:gd name="connsiteX81" fmla="*/ 4714828 w 8665798"/>
                      <a:gd name="connsiteY81" fmla="*/ 1741776 h 18664957"/>
                      <a:gd name="connsiteX82" fmla="*/ 4552903 w 8665798"/>
                      <a:gd name="connsiteY82" fmla="*/ 1806068 h 18664957"/>
                      <a:gd name="connsiteX83" fmla="*/ 4483847 w 8665798"/>
                      <a:gd name="connsiteY83" fmla="*/ 1667956 h 18664957"/>
                      <a:gd name="connsiteX84" fmla="*/ 4374309 w 8665798"/>
                      <a:gd name="connsiteY84" fmla="*/ 1639380 h 18664957"/>
                      <a:gd name="connsiteX85" fmla="*/ 4443366 w 8665798"/>
                      <a:gd name="connsiteY85" fmla="*/ 1551272 h 18664957"/>
                      <a:gd name="connsiteX86" fmla="*/ 4495046 w 8665798"/>
                      <a:gd name="connsiteY86" fmla="*/ 1533080 h 18664957"/>
                      <a:gd name="connsiteX87" fmla="*/ 6798210 w 8665798"/>
                      <a:gd name="connsiteY87" fmla="*/ 472752 h 18664957"/>
                      <a:gd name="connsiteX88" fmla="*/ 6829378 w 8665798"/>
                      <a:gd name="connsiteY88" fmla="*/ 473996 h 18664957"/>
                      <a:gd name="connsiteX89" fmla="*/ 7111318 w 8665798"/>
                      <a:gd name="connsiteY89" fmla="*/ 786416 h 18664957"/>
                      <a:gd name="connsiteX90" fmla="*/ 7698058 w 8665798"/>
                      <a:gd name="connsiteY90" fmla="*/ 1540796 h 18664957"/>
                      <a:gd name="connsiteX91" fmla="*/ 7698058 w 8665798"/>
                      <a:gd name="connsiteY91" fmla="*/ 1853216 h 18664957"/>
                      <a:gd name="connsiteX92" fmla="*/ 8200978 w 8665798"/>
                      <a:gd name="connsiteY92" fmla="*/ 2310416 h 18664957"/>
                      <a:gd name="connsiteX93" fmla="*/ 8536258 w 8665798"/>
                      <a:gd name="connsiteY93" fmla="*/ 2394236 h 18664957"/>
                      <a:gd name="connsiteX94" fmla="*/ 8665798 w 8665798"/>
                      <a:gd name="connsiteY94" fmla="*/ 2782856 h 18664957"/>
                      <a:gd name="connsiteX95" fmla="*/ 8536258 w 8665798"/>
                      <a:gd name="connsiteY95" fmla="*/ 2958116 h 18664957"/>
                      <a:gd name="connsiteX96" fmla="*/ 8465773 w 8665798"/>
                      <a:gd name="connsiteY96" fmla="*/ 3104800 h 18664957"/>
                      <a:gd name="connsiteX97" fmla="*/ 8463302 w 8665798"/>
                      <a:gd name="connsiteY97" fmla="*/ 3113756 h 18664957"/>
                      <a:gd name="connsiteX98" fmla="*/ 8454668 w 8665798"/>
                      <a:gd name="connsiteY98" fmla="*/ 3105384 h 18664957"/>
                      <a:gd name="connsiteX99" fmla="*/ 8355384 w 8665798"/>
                      <a:gd name="connsiteY99" fmla="*/ 3045948 h 18664957"/>
                      <a:gd name="connsiteX100" fmla="*/ 8050584 w 8665798"/>
                      <a:gd name="connsiteY100" fmla="*/ 3318664 h 18664957"/>
                      <a:gd name="connsiteX101" fmla="*/ 8259132 w 8665798"/>
                      <a:gd name="connsiteY101" fmla="*/ 3559296 h 18664957"/>
                      <a:gd name="connsiteX102" fmla="*/ 8162879 w 8665798"/>
                      <a:gd name="connsiteY102" fmla="*/ 3944304 h 18664957"/>
                      <a:gd name="connsiteX103" fmla="*/ 6943679 w 8665798"/>
                      <a:gd name="connsiteY103" fmla="*/ 4634116 h 18664957"/>
                      <a:gd name="connsiteX104" fmla="*/ 6943679 w 8665798"/>
                      <a:gd name="connsiteY104" fmla="*/ 4425568 h 18664957"/>
                      <a:gd name="connsiteX105" fmla="*/ 7408900 w 8665798"/>
                      <a:gd name="connsiteY105" fmla="*/ 3671588 h 18664957"/>
                      <a:gd name="connsiteX106" fmla="*/ 7055974 w 8665798"/>
                      <a:gd name="connsiteY106" fmla="*/ 2805316 h 18664957"/>
                      <a:gd name="connsiteX107" fmla="*/ 7063926 w 8665798"/>
                      <a:gd name="connsiteY107" fmla="*/ 2762920 h 18664957"/>
                      <a:gd name="connsiteX108" fmla="*/ 7066857 w 8665798"/>
                      <a:gd name="connsiteY108" fmla="*/ 2755836 h 18664957"/>
                      <a:gd name="connsiteX109" fmla="*/ 6999043 w 8665798"/>
                      <a:gd name="connsiteY109" fmla="*/ 2759756 h 18664957"/>
                      <a:gd name="connsiteX110" fmla="*/ 6846047 w 8665798"/>
                      <a:gd name="connsiteY110" fmla="*/ 2739516 h 18664957"/>
                      <a:gd name="connsiteX111" fmla="*/ 6757941 w 8665798"/>
                      <a:gd name="connsiteY111" fmla="*/ 2594260 h 18664957"/>
                      <a:gd name="connsiteX112" fmla="*/ 6907959 w 8665798"/>
                      <a:gd name="connsiteY112" fmla="*/ 2465672 h 18664957"/>
                      <a:gd name="connsiteX113" fmla="*/ 7019878 w 8665798"/>
                      <a:gd name="connsiteY113" fmla="*/ 2456148 h 18664957"/>
                      <a:gd name="connsiteX114" fmla="*/ 7122272 w 8665798"/>
                      <a:gd name="connsiteY114" fmla="*/ 2539492 h 18664957"/>
                      <a:gd name="connsiteX115" fmla="*/ 7139722 w 8665798"/>
                      <a:gd name="connsiteY115" fmla="*/ 2584940 h 18664957"/>
                      <a:gd name="connsiteX116" fmla="*/ 7151703 w 8665798"/>
                      <a:gd name="connsiteY116" fmla="*/ 2629504 h 18664957"/>
                      <a:gd name="connsiteX117" fmla="*/ 7211492 w 8665798"/>
                      <a:gd name="connsiteY117" fmla="*/ 2572156 h 18664957"/>
                      <a:gd name="connsiteX118" fmla="*/ 7505153 w 8665798"/>
                      <a:gd name="connsiteY118" fmla="*/ 2291968 h 18664957"/>
                      <a:gd name="connsiteX119" fmla="*/ 6911595 w 8665798"/>
                      <a:gd name="connsiteY119" fmla="*/ 2115504 h 18664957"/>
                      <a:gd name="connsiteX120" fmla="*/ 6494500 w 8665798"/>
                      <a:gd name="connsiteY120" fmla="*/ 3158240 h 18664957"/>
                      <a:gd name="connsiteX121" fmla="*/ 6687005 w 8665798"/>
                      <a:gd name="connsiteY121" fmla="*/ 3591376 h 18664957"/>
                      <a:gd name="connsiteX122" fmla="*/ 6943679 w 8665798"/>
                      <a:gd name="connsiteY122" fmla="*/ 3815968 h 18664957"/>
                      <a:gd name="connsiteX123" fmla="*/ 6879511 w 8665798"/>
                      <a:gd name="connsiteY123" fmla="*/ 4024516 h 18664957"/>
                      <a:gd name="connsiteX124" fmla="*/ 6558668 w 8665798"/>
                      <a:gd name="connsiteY124" fmla="*/ 4136808 h 18664957"/>
                      <a:gd name="connsiteX125" fmla="*/ 6350121 w 8665798"/>
                      <a:gd name="connsiteY125" fmla="*/ 3783884 h 18664957"/>
                      <a:gd name="connsiteX126" fmla="*/ 5628226 w 8665798"/>
                      <a:gd name="connsiteY126" fmla="*/ 3783884 h 18664957"/>
                      <a:gd name="connsiteX127" fmla="*/ 5403637 w 8665798"/>
                      <a:gd name="connsiteY127" fmla="*/ 3222408 h 18664957"/>
                      <a:gd name="connsiteX128" fmla="*/ 5820732 w 8665798"/>
                      <a:gd name="connsiteY128" fmla="*/ 3174284 h 18664957"/>
                      <a:gd name="connsiteX129" fmla="*/ 5965111 w 8665798"/>
                      <a:gd name="connsiteY129" fmla="*/ 2564684 h 18664957"/>
                      <a:gd name="connsiteX130" fmla="*/ 5500391 w 8665798"/>
                      <a:gd name="connsiteY130" fmla="*/ 1889160 h 18664957"/>
                      <a:gd name="connsiteX131" fmla="*/ 5596142 w 8665798"/>
                      <a:gd name="connsiteY131" fmla="*/ 1489864 h 18664957"/>
                      <a:gd name="connsiteX132" fmla="*/ 5499890 w 8665798"/>
                      <a:gd name="connsiteY132" fmla="*/ 1152976 h 18664957"/>
                      <a:gd name="connsiteX133" fmla="*/ 5483847 w 8665798"/>
                      <a:gd name="connsiteY133" fmla="*/ 719840 h 18664957"/>
                      <a:gd name="connsiteX134" fmla="*/ 6013237 w 8665798"/>
                      <a:gd name="connsiteY134" fmla="*/ 639632 h 18664957"/>
                      <a:gd name="connsiteX135" fmla="*/ 6070277 w 8665798"/>
                      <a:gd name="connsiteY135" fmla="*/ 576340 h 18664957"/>
                      <a:gd name="connsiteX136" fmla="*/ 6079984 w 8665798"/>
                      <a:gd name="connsiteY136" fmla="*/ 561552 h 18664957"/>
                      <a:gd name="connsiteX137" fmla="*/ 6102656 w 8665798"/>
                      <a:gd name="connsiteY137" fmla="*/ 589096 h 18664957"/>
                      <a:gd name="connsiteX138" fmla="*/ 6151198 w 8665798"/>
                      <a:gd name="connsiteY138" fmla="*/ 626396 h 18664957"/>
                      <a:gd name="connsiteX139" fmla="*/ 6798210 w 8665798"/>
                      <a:gd name="connsiteY139" fmla="*/ 472752 h 18664957"/>
                      <a:gd name="connsiteX140" fmla="*/ 5406451 w 8665798"/>
                      <a:gd name="connsiteY140" fmla="*/ 291512 h 18664957"/>
                      <a:gd name="connsiteX141" fmla="*/ 5426028 w 8665798"/>
                      <a:gd name="connsiteY141" fmla="*/ 292384 h 18664957"/>
                      <a:gd name="connsiteX142" fmla="*/ 5508578 w 8665798"/>
                      <a:gd name="connsiteY142" fmla="*/ 540036 h 18664957"/>
                      <a:gd name="connsiteX143" fmla="*/ 5349828 w 8665798"/>
                      <a:gd name="connsiteY143" fmla="*/ 711488 h 18664957"/>
                      <a:gd name="connsiteX144" fmla="*/ 5248228 w 8665798"/>
                      <a:gd name="connsiteY144" fmla="*/ 444784 h 18664957"/>
                      <a:gd name="connsiteX145" fmla="*/ 5406451 w 8665798"/>
                      <a:gd name="connsiteY145" fmla="*/ 291512 h 18664957"/>
                      <a:gd name="connsiteX146" fmla="*/ 5705428 w 8665798"/>
                      <a:gd name="connsiteY146" fmla="*/ 288 h 18664957"/>
                      <a:gd name="connsiteX147" fmla="*/ 5762578 w 8665798"/>
                      <a:gd name="connsiteY147" fmla="*/ 95536 h 18664957"/>
                      <a:gd name="connsiteX148" fmla="*/ 5629228 w 8665798"/>
                      <a:gd name="connsiteY148" fmla="*/ 184436 h 18664957"/>
                      <a:gd name="connsiteX149" fmla="*/ 5629228 w 8665798"/>
                      <a:gd name="connsiteY149" fmla="*/ 70136 h 18664957"/>
                      <a:gd name="connsiteX150" fmla="*/ 5705428 w 8665798"/>
                      <a:gd name="connsiteY150" fmla="*/ 288 h 186649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</a:cxnLst>
                    <a:rect l="l" t="t" r="r" b="b"/>
                    <a:pathLst>
                      <a:path w="8665798" h="18664957">
                        <a:moveTo>
                          <a:pt x="100918" y="18472436"/>
                        </a:moveTo>
                        <a:cubicBezTo>
                          <a:pt x="132668" y="18487676"/>
                          <a:pt x="211408" y="18647696"/>
                          <a:pt x="192358" y="18662936"/>
                        </a:cubicBezTo>
                        <a:cubicBezTo>
                          <a:pt x="173308" y="18678176"/>
                          <a:pt x="17098" y="18603248"/>
                          <a:pt x="1858" y="18571496"/>
                        </a:cubicBezTo>
                        <a:cubicBezTo>
                          <a:pt x="-13382" y="18539744"/>
                          <a:pt x="69168" y="18457196"/>
                          <a:pt x="100918" y="18472436"/>
                        </a:cubicBezTo>
                        <a:close/>
                        <a:moveTo>
                          <a:pt x="883770" y="17205268"/>
                        </a:moveTo>
                        <a:cubicBezTo>
                          <a:pt x="913163" y="17205952"/>
                          <a:pt x="932043" y="17210148"/>
                          <a:pt x="934764" y="17218764"/>
                        </a:cubicBezTo>
                        <a:cubicBezTo>
                          <a:pt x="949278" y="17264728"/>
                          <a:pt x="564650" y="17608232"/>
                          <a:pt x="470307" y="17625164"/>
                        </a:cubicBezTo>
                        <a:cubicBezTo>
                          <a:pt x="375964" y="17642096"/>
                          <a:pt x="291297" y="17388096"/>
                          <a:pt x="368707" y="17320364"/>
                        </a:cubicBezTo>
                        <a:cubicBezTo>
                          <a:pt x="431603" y="17265332"/>
                          <a:pt x="756398" y="17202316"/>
                          <a:pt x="883770" y="17205268"/>
                        </a:cubicBezTo>
                        <a:close/>
                        <a:moveTo>
                          <a:pt x="1690527" y="15593280"/>
                        </a:moveTo>
                        <a:cubicBezTo>
                          <a:pt x="1715058" y="15594528"/>
                          <a:pt x="1735469" y="15599212"/>
                          <a:pt x="1747564" y="15607680"/>
                        </a:cubicBezTo>
                        <a:cubicBezTo>
                          <a:pt x="1795945" y="15641544"/>
                          <a:pt x="1725792" y="15777012"/>
                          <a:pt x="1762078" y="15868936"/>
                        </a:cubicBezTo>
                        <a:cubicBezTo>
                          <a:pt x="1798364" y="15960860"/>
                          <a:pt x="1974955" y="16035848"/>
                          <a:pt x="1950764" y="16130192"/>
                        </a:cubicBezTo>
                        <a:cubicBezTo>
                          <a:pt x="1926573" y="16224536"/>
                          <a:pt x="1696764" y="16418060"/>
                          <a:pt x="1616935" y="16434992"/>
                        </a:cubicBezTo>
                        <a:cubicBezTo>
                          <a:pt x="1537106" y="16451928"/>
                          <a:pt x="1495982" y="16304364"/>
                          <a:pt x="1471792" y="16231792"/>
                        </a:cubicBezTo>
                        <a:cubicBezTo>
                          <a:pt x="1447601" y="16159224"/>
                          <a:pt x="1471792" y="16093908"/>
                          <a:pt x="1471792" y="15999564"/>
                        </a:cubicBezTo>
                        <a:cubicBezTo>
                          <a:pt x="1471792" y="15999564"/>
                          <a:pt x="1425830" y="15731048"/>
                          <a:pt x="1471792" y="15665736"/>
                        </a:cubicBezTo>
                        <a:cubicBezTo>
                          <a:pt x="1506264" y="15616752"/>
                          <a:pt x="1616935" y="15589536"/>
                          <a:pt x="1690527" y="15593280"/>
                        </a:cubicBezTo>
                        <a:close/>
                        <a:moveTo>
                          <a:pt x="3895678" y="13430536"/>
                        </a:moveTo>
                        <a:cubicBezTo>
                          <a:pt x="3936802" y="13435376"/>
                          <a:pt x="3985183" y="13631316"/>
                          <a:pt x="3997278" y="13691792"/>
                        </a:cubicBezTo>
                        <a:cubicBezTo>
                          <a:pt x="4009373" y="13752268"/>
                          <a:pt x="4004535" y="13795812"/>
                          <a:pt x="3953735" y="13836936"/>
                        </a:cubicBezTo>
                        <a:cubicBezTo>
                          <a:pt x="3902935" y="13878060"/>
                          <a:pt x="3745697" y="13897412"/>
                          <a:pt x="3692478" y="13938536"/>
                        </a:cubicBezTo>
                        <a:cubicBezTo>
                          <a:pt x="3639259" y="13979660"/>
                          <a:pt x="3723926" y="14011108"/>
                          <a:pt x="3634421" y="14083680"/>
                        </a:cubicBezTo>
                        <a:cubicBezTo>
                          <a:pt x="3544916" y="14156248"/>
                          <a:pt x="3203830" y="14298976"/>
                          <a:pt x="3155449" y="14373964"/>
                        </a:cubicBezTo>
                        <a:cubicBezTo>
                          <a:pt x="3107068" y="14448956"/>
                          <a:pt x="3409449" y="14441696"/>
                          <a:pt x="3344135" y="14533624"/>
                        </a:cubicBezTo>
                        <a:cubicBezTo>
                          <a:pt x="3278821" y="14625544"/>
                          <a:pt x="2891773" y="14925508"/>
                          <a:pt x="2763564" y="14925508"/>
                        </a:cubicBezTo>
                        <a:cubicBezTo>
                          <a:pt x="2635355" y="14925508"/>
                          <a:pt x="2645031" y="14608612"/>
                          <a:pt x="2574878" y="14533624"/>
                        </a:cubicBezTo>
                        <a:cubicBezTo>
                          <a:pt x="2504725" y="14458632"/>
                          <a:pt x="2349906" y="14504592"/>
                          <a:pt x="2342649" y="14475564"/>
                        </a:cubicBezTo>
                        <a:cubicBezTo>
                          <a:pt x="2335392" y="14446536"/>
                          <a:pt x="2504725" y="14395736"/>
                          <a:pt x="2531335" y="14359448"/>
                        </a:cubicBezTo>
                        <a:cubicBezTo>
                          <a:pt x="2557945" y="14323164"/>
                          <a:pt x="2504726" y="14289296"/>
                          <a:pt x="2502307" y="14257848"/>
                        </a:cubicBezTo>
                        <a:cubicBezTo>
                          <a:pt x="2499888" y="14226404"/>
                          <a:pt x="2420059" y="14221564"/>
                          <a:pt x="2516821" y="14170764"/>
                        </a:cubicBezTo>
                        <a:cubicBezTo>
                          <a:pt x="2613583" y="14119964"/>
                          <a:pt x="2901449" y="14040136"/>
                          <a:pt x="3082878" y="13953048"/>
                        </a:cubicBezTo>
                        <a:cubicBezTo>
                          <a:pt x="3264306" y="13865964"/>
                          <a:pt x="3494116" y="13696632"/>
                          <a:pt x="3605392" y="13648248"/>
                        </a:cubicBezTo>
                        <a:cubicBezTo>
                          <a:pt x="3716668" y="13599868"/>
                          <a:pt x="3702154" y="13699052"/>
                          <a:pt x="3750535" y="13662764"/>
                        </a:cubicBezTo>
                        <a:cubicBezTo>
                          <a:pt x="3798916" y="13626480"/>
                          <a:pt x="3854554" y="13425696"/>
                          <a:pt x="3895678" y="13430536"/>
                        </a:cubicBezTo>
                        <a:close/>
                        <a:moveTo>
                          <a:pt x="6464706" y="6594308"/>
                        </a:moveTo>
                        <a:cubicBezTo>
                          <a:pt x="6588077" y="6599144"/>
                          <a:pt x="6871106" y="6802348"/>
                          <a:pt x="6943677" y="6913624"/>
                        </a:cubicBezTo>
                        <a:cubicBezTo>
                          <a:pt x="7016248" y="7024900"/>
                          <a:pt x="7021086" y="7172460"/>
                          <a:pt x="6900134" y="7261968"/>
                        </a:cubicBezTo>
                        <a:cubicBezTo>
                          <a:pt x="6779182" y="7351472"/>
                          <a:pt x="6351011" y="7501452"/>
                          <a:pt x="6217963" y="7450652"/>
                        </a:cubicBezTo>
                        <a:cubicBezTo>
                          <a:pt x="6084915" y="7399852"/>
                          <a:pt x="6104267" y="7051508"/>
                          <a:pt x="6101848" y="6957168"/>
                        </a:cubicBezTo>
                        <a:cubicBezTo>
                          <a:pt x="6099429" y="6862824"/>
                          <a:pt x="6142972" y="6945072"/>
                          <a:pt x="6203448" y="6884592"/>
                        </a:cubicBezTo>
                        <a:cubicBezTo>
                          <a:pt x="6263924" y="6824120"/>
                          <a:pt x="6341335" y="6589472"/>
                          <a:pt x="6464706" y="6594308"/>
                        </a:cubicBezTo>
                        <a:close/>
                        <a:moveTo>
                          <a:pt x="5358587" y="6520304"/>
                        </a:moveTo>
                        <a:cubicBezTo>
                          <a:pt x="5447422" y="6529600"/>
                          <a:pt x="5713593" y="6620616"/>
                          <a:pt x="5738992" y="6652364"/>
                        </a:cubicBezTo>
                        <a:cubicBezTo>
                          <a:pt x="5768020" y="6688652"/>
                          <a:pt x="5603525" y="6790252"/>
                          <a:pt x="5535792" y="6768480"/>
                        </a:cubicBezTo>
                        <a:cubicBezTo>
                          <a:pt x="5468059" y="6746708"/>
                          <a:pt x="5298725" y="6541088"/>
                          <a:pt x="5332592" y="6521736"/>
                        </a:cubicBezTo>
                        <a:cubicBezTo>
                          <a:pt x="5336825" y="6519316"/>
                          <a:pt x="5345897" y="6518976"/>
                          <a:pt x="5358587" y="6520304"/>
                        </a:cubicBezTo>
                        <a:close/>
                        <a:moveTo>
                          <a:pt x="8102808" y="5298212"/>
                        </a:moveTo>
                        <a:cubicBezTo>
                          <a:pt x="8163067" y="5318488"/>
                          <a:pt x="8202490" y="5538092"/>
                          <a:pt x="8191907" y="5679908"/>
                        </a:cubicBezTo>
                        <a:cubicBezTo>
                          <a:pt x="8179812" y="5841984"/>
                          <a:pt x="8075792" y="6180648"/>
                          <a:pt x="8017735" y="6318536"/>
                        </a:cubicBezTo>
                        <a:cubicBezTo>
                          <a:pt x="7959678" y="6456424"/>
                          <a:pt x="7860497" y="6415296"/>
                          <a:pt x="7843564" y="6507224"/>
                        </a:cubicBezTo>
                        <a:cubicBezTo>
                          <a:pt x="7826631" y="6599144"/>
                          <a:pt x="7959678" y="6785412"/>
                          <a:pt x="7916135" y="6870080"/>
                        </a:cubicBezTo>
                        <a:cubicBezTo>
                          <a:pt x="7872592" y="6954744"/>
                          <a:pt x="7652459" y="7056344"/>
                          <a:pt x="7582307" y="7015224"/>
                        </a:cubicBezTo>
                        <a:cubicBezTo>
                          <a:pt x="7512155" y="6974096"/>
                          <a:pt x="7458935" y="6753964"/>
                          <a:pt x="7495221" y="6623336"/>
                        </a:cubicBezTo>
                        <a:cubicBezTo>
                          <a:pt x="7531507" y="6492708"/>
                          <a:pt x="7758897" y="6340308"/>
                          <a:pt x="7800021" y="6231448"/>
                        </a:cubicBezTo>
                        <a:cubicBezTo>
                          <a:pt x="7841145" y="6122592"/>
                          <a:pt x="7696002" y="6125012"/>
                          <a:pt x="7741964" y="5970192"/>
                        </a:cubicBezTo>
                        <a:cubicBezTo>
                          <a:pt x="7787926" y="5815376"/>
                          <a:pt x="8000801" y="5350916"/>
                          <a:pt x="8075792" y="5302536"/>
                        </a:cubicBezTo>
                        <a:cubicBezTo>
                          <a:pt x="8085166" y="5296488"/>
                          <a:pt x="8094200" y="5295316"/>
                          <a:pt x="8102808" y="5298212"/>
                        </a:cubicBezTo>
                        <a:close/>
                        <a:moveTo>
                          <a:pt x="4219528" y="2032288"/>
                        </a:moveTo>
                        <a:cubicBezTo>
                          <a:pt x="4244531" y="2028712"/>
                          <a:pt x="4263978" y="2053716"/>
                          <a:pt x="4260009" y="2072768"/>
                        </a:cubicBezTo>
                        <a:cubicBezTo>
                          <a:pt x="4256040" y="2091816"/>
                          <a:pt x="4229053" y="2137064"/>
                          <a:pt x="4207622" y="2151348"/>
                        </a:cubicBezTo>
                        <a:cubicBezTo>
                          <a:pt x="4186191" y="2165636"/>
                          <a:pt x="4145313" y="2146188"/>
                          <a:pt x="4131422" y="2158492"/>
                        </a:cubicBezTo>
                        <a:cubicBezTo>
                          <a:pt x="4117531" y="2170796"/>
                          <a:pt x="4129437" y="2203340"/>
                          <a:pt x="4124278" y="2225168"/>
                        </a:cubicBezTo>
                        <a:cubicBezTo>
                          <a:pt x="4119119" y="2246996"/>
                          <a:pt x="4101260" y="2266440"/>
                          <a:pt x="4100466" y="2289460"/>
                        </a:cubicBezTo>
                        <a:cubicBezTo>
                          <a:pt x="4099672" y="2312480"/>
                          <a:pt x="4138169" y="2327560"/>
                          <a:pt x="4119516" y="2363280"/>
                        </a:cubicBezTo>
                        <a:cubicBezTo>
                          <a:pt x="4100863" y="2399000"/>
                          <a:pt x="4027441" y="2503376"/>
                          <a:pt x="3988547" y="2503776"/>
                        </a:cubicBezTo>
                        <a:cubicBezTo>
                          <a:pt x="3949653" y="2504172"/>
                          <a:pt x="3893694" y="2395032"/>
                          <a:pt x="3886153" y="2365660"/>
                        </a:cubicBezTo>
                        <a:cubicBezTo>
                          <a:pt x="3878612" y="2336292"/>
                          <a:pt x="3922269" y="2368836"/>
                          <a:pt x="3943303" y="2327560"/>
                        </a:cubicBezTo>
                        <a:cubicBezTo>
                          <a:pt x="3964337" y="2286288"/>
                          <a:pt x="3984578" y="2156904"/>
                          <a:pt x="4012359" y="2118012"/>
                        </a:cubicBezTo>
                        <a:cubicBezTo>
                          <a:pt x="4040140" y="2079116"/>
                          <a:pt x="4075463" y="2108488"/>
                          <a:pt x="4109991" y="2094200"/>
                        </a:cubicBezTo>
                        <a:cubicBezTo>
                          <a:pt x="4144519" y="2079912"/>
                          <a:pt x="4194525" y="2035856"/>
                          <a:pt x="4219528" y="2032288"/>
                        </a:cubicBezTo>
                        <a:close/>
                        <a:moveTo>
                          <a:pt x="4417172" y="1763204"/>
                        </a:moveTo>
                        <a:cubicBezTo>
                          <a:pt x="4431459" y="1763600"/>
                          <a:pt x="4456462" y="1794560"/>
                          <a:pt x="4450509" y="1822736"/>
                        </a:cubicBezTo>
                        <a:cubicBezTo>
                          <a:pt x="4444556" y="1850912"/>
                          <a:pt x="4407646" y="1949340"/>
                          <a:pt x="4393359" y="1948944"/>
                        </a:cubicBezTo>
                        <a:cubicBezTo>
                          <a:pt x="4379072" y="1948544"/>
                          <a:pt x="4360815" y="1851312"/>
                          <a:pt x="4364784" y="1820356"/>
                        </a:cubicBezTo>
                        <a:cubicBezTo>
                          <a:pt x="4368753" y="1789400"/>
                          <a:pt x="4402885" y="1762808"/>
                          <a:pt x="4417172" y="1763204"/>
                        </a:cubicBezTo>
                        <a:close/>
                        <a:moveTo>
                          <a:pt x="4495046" y="1533080"/>
                        </a:moveTo>
                        <a:cubicBezTo>
                          <a:pt x="4501235" y="1534332"/>
                          <a:pt x="4507759" y="1537084"/>
                          <a:pt x="4514803" y="1541748"/>
                        </a:cubicBezTo>
                        <a:cubicBezTo>
                          <a:pt x="4542981" y="1560400"/>
                          <a:pt x="4582668" y="1657636"/>
                          <a:pt x="4612434" y="1663192"/>
                        </a:cubicBezTo>
                        <a:cubicBezTo>
                          <a:pt x="4642200" y="1668748"/>
                          <a:pt x="4660456" y="1593344"/>
                          <a:pt x="4676728" y="1579848"/>
                        </a:cubicBezTo>
                        <a:cubicBezTo>
                          <a:pt x="4693000" y="1566356"/>
                          <a:pt x="4703716" y="1555244"/>
                          <a:pt x="4710066" y="1582232"/>
                        </a:cubicBezTo>
                        <a:cubicBezTo>
                          <a:pt x="4716416" y="1609216"/>
                          <a:pt x="4741022" y="1704468"/>
                          <a:pt x="4714828" y="1741776"/>
                        </a:cubicBezTo>
                        <a:cubicBezTo>
                          <a:pt x="4688634" y="1779080"/>
                          <a:pt x="4591400" y="1818368"/>
                          <a:pt x="4552903" y="1806068"/>
                        </a:cubicBezTo>
                        <a:cubicBezTo>
                          <a:pt x="4514406" y="1793764"/>
                          <a:pt x="4513613" y="1695736"/>
                          <a:pt x="4483847" y="1667956"/>
                        </a:cubicBezTo>
                        <a:cubicBezTo>
                          <a:pt x="4454081" y="1640176"/>
                          <a:pt x="4381056" y="1658828"/>
                          <a:pt x="4374309" y="1639380"/>
                        </a:cubicBezTo>
                        <a:cubicBezTo>
                          <a:pt x="4367562" y="1619932"/>
                          <a:pt x="4419950" y="1567544"/>
                          <a:pt x="4443366" y="1551272"/>
                        </a:cubicBezTo>
                        <a:cubicBezTo>
                          <a:pt x="4460928" y="1539068"/>
                          <a:pt x="4476480" y="1529320"/>
                          <a:pt x="4495046" y="1533080"/>
                        </a:cubicBezTo>
                        <a:close/>
                        <a:moveTo>
                          <a:pt x="6798210" y="472752"/>
                        </a:moveTo>
                        <a:cubicBezTo>
                          <a:pt x="6808979" y="471976"/>
                          <a:pt x="6819377" y="472328"/>
                          <a:pt x="6829378" y="473996"/>
                        </a:cubicBezTo>
                        <a:cubicBezTo>
                          <a:pt x="6989398" y="500664"/>
                          <a:pt x="6966538" y="608616"/>
                          <a:pt x="7111318" y="786416"/>
                        </a:cubicBezTo>
                        <a:cubicBezTo>
                          <a:pt x="7256098" y="964216"/>
                          <a:pt x="7600268" y="1362996"/>
                          <a:pt x="7698058" y="1540796"/>
                        </a:cubicBezTo>
                        <a:cubicBezTo>
                          <a:pt x="7795848" y="1718596"/>
                          <a:pt x="7614238" y="1724944"/>
                          <a:pt x="7698058" y="1853216"/>
                        </a:cubicBezTo>
                        <a:cubicBezTo>
                          <a:pt x="7781878" y="1981488"/>
                          <a:pt x="8061278" y="2220248"/>
                          <a:pt x="8200978" y="2310416"/>
                        </a:cubicBezTo>
                        <a:cubicBezTo>
                          <a:pt x="8340678" y="2400584"/>
                          <a:pt x="8458788" y="2315496"/>
                          <a:pt x="8536258" y="2394236"/>
                        </a:cubicBezTo>
                        <a:cubicBezTo>
                          <a:pt x="8613728" y="2472976"/>
                          <a:pt x="8665798" y="2688876"/>
                          <a:pt x="8665798" y="2782856"/>
                        </a:cubicBezTo>
                        <a:cubicBezTo>
                          <a:pt x="8665798" y="2876836"/>
                          <a:pt x="8574358" y="2869216"/>
                          <a:pt x="8536258" y="2958116"/>
                        </a:cubicBezTo>
                        <a:cubicBezTo>
                          <a:pt x="8517208" y="3002568"/>
                          <a:pt x="8487998" y="3048288"/>
                          <a:pt x="8465773" y="3104800"/>
                        </a:cubicBezTo>
                        <a:lnTo>
                          <a:pt x="8463302" y="3113756"/>
                        </a:lnTo>
                        <a:lnTo>
                          <a:pt x="8454668" y="3105384"/>
                        </a:lnTo>
                        <a:cubicBezTo>
                          <a:pt x="8418049" y="3072140"/>
                          <a:pt x="8384460" y="3049456"/>
                          <a:pt x="8355384" y="3045948"/>
                        </a:cubicBezTo>
                        <a:cubicBezTo>
                          <a:pt x="8200310" y="3027232"/>
                          <a:pt x="8066626" y="3233104"/>
                          <a:pt x="8050584" y="3318664"/>
                        </a:cubicBezTo>
                        <a:cubicBezTo>
                          <a:pt x="8034542" y="3404220"/>
                          <a:pt x="8240416" y="3455020"/>
                          <a:pt x="8259132" y="3559296"/>
                        </a:cubicBezTo>
                        <a:cubicBezTo>
                          <a:pt x="8277848" y="3663568"/>
                          <a:pt x="8382121" y="3765168"/>
                          <a:pt x="8162879" y="3944304"/>
                        </a:cubicBezTo>
                        <a:cubicBezTo>
                          <a:pt x="7943637" y="4123440"/>
                          <a:pt x="7146879" y="4553904"/>
                          <a:pt x="6943679" y="4634116"/>
                        </a:cubicBezTo>
                        <a:cubicBezTo>
                          <a:pt x="6740479" y="4714328"/>
                          <a:pt x="6866142" y="4585988"/>
                          <a:pt x="6943679" y="4425568"/>
                        </a:cubicBezTo>
                        <a:cubicBezTo>
                          <a:pt x="7021216" y="4265148"/>
                          <a:pt x="7390184" y="3941632"/>
                          <a:pt x="7408900" y="3671588"/>
                        </a:cubicBezTo>
                        <a:cubicBezTo>
                          <a:pt x="7427616" y="3401548"/>
                          <a:pt x="7039932" y="3035252"/>
                          <a:pt x="7055974" y="2805316"/>
                        </a:cubicBezTo>
                        <a:cubicBezTo>
                          <a:pt x="7056977" y="2790944"/>
                          <a:pt x="7059703" y="2776812"/>
                          <a:pt x="7063926" y="2762920"/>
                        </a:cubicBezTo>
                        <a:lnTo>
                          <a:pt x="7066857" y="2755836"/>
                        </a:lnTo>
                        <a:lnTo>
                          <a:pt x="6999043" y="2759756"/>
                        </a:lnTo>
                        <a:cubicBezTo>
                          <a:pt x="6939511" y="2759160"/>
                          <a:pt x="6877797" y="2751420"/>
                          <a:pt x="6846047" y="2739516"/>
                        </a:cubicBezTo>
                        <a:cubicBezTo>
                          <a:pt x="6782547" y="2715704"/>
                          <a:pt x="6747622" y="2639904"/>
                          <a:pt x="6757941" y="2594260"/>
                        </a:cubicBezTo>
                        <a:cubicBezTo>
                          <a:pt x="6768260" y="2548620"/>
                          <a:pt x="6864303" y="2488692"/>
                          <a:pt x="6907959" y="2465672"/>
                        </a:cubicBezTo>
                        <a:cubicBezTo>
                          <a:pt x="6951615" y="2442656"/>
                          <a:pt x="6984159" y="2443848"/>
                          <a:pt x="7019878" y="2456148"/>
                        </a:cubicBezTo>
                        <a:cubicBezTo>
                          <a:pt x="7055597" y="2468452"/>
                          <a:pt x="7102428" y="2493852"/>
                          <a:pt x="7122272" y="2539492"/>
                        </a:cubicBezTo>
                        <a:cubicBezTo>
                          <a:pt x="7127233" y="2550904"/>
                          <a:pt x="7133633" y="2566876"/>
                          <a:pt x="7139722" y="2584940"/>
                        </a:cubicBezTo>
                        <a:lnTo>
                          <a:pt x="7151703" y="2629504"/>
                        </a:lnTo>
                        <a:lnTo>
                          <a:pt x="7211492" y="2572156"/>
                        </a:lnTo>
                        <a:cubicBezTo>
                          <a:pt x="7347238" y="2456564"/>
                          <a:pt x="7520192" y="2363824"/>
                          <a:pt x="7505153" y="2291968"/>
                        </a:cubicBezTo>
                        <a:cubicBezTo>
                          <a:pt x="7481090" y="2177000"/>
                          <a:pt x="7080037" y="1971124"/>
                          <a:pt x="6911595" y="2115504"/>
                        </a:cubicBezTo>
                        <a:cubicBezTo>
                          <a:pt x="6743153" y="2259884"/>
                          <a:pt x="6531932" y="2912264"/>
                          <a:pt x="6494500" y="3158240"/>
                        </a:cubicBezTo>
                        <a:cubicBezTo>
                          <a:pt x="6457068" y="3404220"/>
                          <a:pt x="6612142" y="3481756"/>
                          <a:pt x="6687005" y="3591376"/>
                        </a:cubicBezTo>
                        <a:cubicBezTo>
                          <a:pt x="6761868" y="3701000"/>
                          <a:pt x="6911595" y="3743780"/>
                          <a:pt x="6943679" y="3815968"/>
                        </a:cubicBezTo>
                        <a:cubicBezTo>
                          <a:pt x="6975763" y="3888156"/>
                          <a:pt x="6943679" y="3971040"/>
                          <a:pt x="6879511" y="4024516"/>
                        </a:cubicBezTo>
                        <a:cubicBezTo>
                          <a:pt x="6815343" y="4077988"/>
                          <a:pt x="6646900" y="4176916"/>
                          <a:pt x="6558668" y="4136808"/>
                        </a:cubicBezTo>
                        <a:cubicBezTo>
                          <a:pt x="6470436" y="4096704"/>
                          <a:pt x="6505195" y="3842704"/>
                          <a:pt x="6350121" y="3783884"/>
                        </a:cubicBezTo>
                        <a:cubicBezTo>
                          <a:pt x="6195047" y="3725064"/>
                          <a:pt x="5785973" y="3877464"/>
                          <a:pt x="5628226" y="3783884"/>
                        </a:cubicBezTo>
                        <a:cubicBezTo>
                          <a:pt x="5470479" y="3690304"/>
                          <a:pt x="5371553" y="3324008"/>
                          <a:pt x="5403637" y="3222408"/>
                        </a:cubicBezTo>
                        <a:cubicBezTo>
                          <a:pt x="5435721" y="3120808"/>
                          <a:pt x="5727153" y="3283904"/>
                          <a:pt x="5820732" y="3174284"/>
                        </a:cubicBezTo>
                        <a:cubicBezTo>
                          <a:pt x="5914311" y="3064664"/>
                          <a:pt x="6018501" y="2778872"/>
                          <a:pt x="5965111" y="2564684"/>
                        </a:cubicBezTo>
                        <a:cubicBezTo>
                          <a:pt x="5911721" y="2350496"/>
                          <a:pt x="5561886" y="2068296"/>
                          <a:pt x="5500391" y="1889160"/>
                        </a:cubicBezTo>
                        <a:cubicBezTo>
                          <a:pt x="5438896" y="1710024"/>
                          <a:pt x="5596226" y="1612560"/>
                          <a:pt x="5596142" y="1489864"/>
                        </a:cubicBezTo>
                        <a:cubicBezTo>
                          <a:pt x="5596059" y="1367164"/>
                          <a:pt x="5518606" y="1281316"/>
                          <a:pt x="5499890" y="1152976"/>
                        </a:cubicBezTo>
                        <a:cubicBezTo>
                          <a:pt x="5481174" y="1024640"/>
                          <a:pt x="5398289" y="805400"/>
                          <a:pt x="5483847" y="719840"/>
                        </a:cubicBezTo>
                        <a:cubicBezTo>
                          <a:pt x="5569405" y="634284"/>
                          <a:pt x="5858163" y="775988"/>
                          <a:pt x="6013237" y="639632"/>
                        </a:cubicBezTo>
                        <a:cubicBezTo>
                          <a:pt x="6032621" y="622588"/>
                          <a:pt x="6051630" y="601156"/>
                          <a:pt x="6070277" y="576340"/>
                        </a:cubicBezTo>
                        <a:lnTo>
                          <a:pt x="6079984" y="561552"/>
                        </a:lnTo>
                        <a:lnTo>
                          <a:pt x="6102656" y="589096"/>
                        </a:lnTo>
                        <a:cubicBezTo>
                          <a:pt x="6118982" y="605548"/>
                          <a:pt x="6135164" y="618220"/>
                          <a:pt x="6151198" y="626396"/>
                        </a:cubicBezTo>
                        <a:cubicBezTo>
                          <a:pt x="6391704" y="749032"/>
                          <a:pt x="6636675" y="484340"/>
                          <a:pt x="6798210" y="472752"/>
                        </a:cubicBezTo>
                        <a:close/>
                        <a:moveTo>
                          <a:pt x="5406451" y="291512"/>
                        </a:moveTo>
                        <a:cubicBezTo>
                          <a:pt x="5413956" y="290200"/>
                          <a:pt x="5420604" y="290400"/>
                          <a:pt x="5426028" y="292384"/>
                        </a:cubicBezTo>
                        <a:cubicBezTo>
                          <a:pt x="5469420" y="308260"/>
                          <a:pt x="5524453" y="469128"/>
                          <a:pt x="5508578" y="540036"/>
                        </a:cubicBezTo>
                        <a:cubicBezTo>
                          <a:pt x="5492703" y="610944"/>
                          <a:pt x="5393220" y="727360"/>
                          <a:pt x="5349828" y="711488"/>
                        </a:cubicBezTo>
                        <a:cubicBezTo>
                          <a:pt x="5306436" y="695612"/>
                          <a:pt x="5235528" y="514636"/>
                          <a:pt x="5248228" y="444784"/>
                        </a:cubicBezTo>
                        <a:cubicBezTo>
                          <a:pt x="5259341" y="383668"/>
                          <a:pt x="5353912" y="300672"/>
                          <a:pt x="5406451" y="291512"/>
                        </a:cubicBezTo>
                        <a:close/>
                        <a:moveTo>
                          <a:pt x="5705428" y="288"/>
                        </a:moveTo>
                        <a:cubicBezTo>
                          <a:pt x="5727653" y="4520"/>
                          <a:pt x="5777395" y="69080"/>
                          <a:pt x="5762578" y="95536"/>
                        </a:cubicBezTo>
                        <a:cubicBezTo>
                          <a:pt x="5747761" y="121992"/>
                          <a:pt x="5651453" y="188668"/>
                          <a:pt x="5629228" y="184436"/>
                        </a:cubicBezTo>
                        <a:cubicBezTo>
                          <a:pt x="5607003" y="180204"/>
                          <a:pt x="5616528" y="100828"/>
                          <a:pt x="5629228" y="70136"/>
                        </a:cubicBezTo>
                        <a:cubicBezTo>
                          <a:pt x="5641928" y="39444"/>
                          <a:pt x="5683203" y="-3948"/>
                          <a:pt x="5705428" y="28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" name="フリーフォーム: 図形 16">
                    <a:extLst>
                      <a:ext uri="{FF2B5EF4-FFF2-40B4-BE49-F238E27FC236}">
                        <a16:creationId xmlns:a16="http://schemas.microsoft.com/office/drawing/2014/main" id="{C417758C-6F84-9958-CBDB-E94A5CFBEDBB}"/>
                      </a:ext>
                    </a:extLst>
                  </p:cNvPr>
                  <p:cNvSpPr/>
                  <p:nvPr/>
                </p:nvSpPr>
                <p:spPr>
                  <a:xfrm>
                    <a:off x="7511361" y="32193702"/>
                    <a:ext cx="5355055" cy="7772373"/>
                  </a:xfrm>
                  <a:custGeom>
                    <a:avLst/>
                    <a:gdLst>
                      <a:gd name="connsiteX0" fmla="*/ 87952 w 5355055"/>
                      <a:gd name="connsiteY0" fmla="*/ 7049298 h 7772373"/>
                      <a:gd name="connsiteX1" fmla="*/ 165789 w 5355055"/>
                      <a:gd name="connsiteY1" fmla="*/ 7087398 h 7772373"/>
                      <a:gd name="connsiteX2" fmla="*/ 210239 w 5355055"/>
                      <a:gd name="connsiteY2" fmla="*/ 7157250 h 7772373"/>
                      <a:gd name="connsiteX3" fmla="*/ 483289 w 5355055"/>
                      <a:gd name="connsiteY3" fmla="*/ 7055650 h 7772373"/>
                      <a:gd name="connsiteX4" fmla="*/ 553139 w 5355055"/>
                      <a:gd name="connsiteY4" fmla="*/ 7074698 h 7772373"/>
                      <a:gd name="connsiteX5" fmla="*/ 686489 w 5355055"/>
                      <a:gd name="connsiteY5" fmla="*/ 7188998 h 7772373"/>
                      <a:gd name="connsiteX6" fmla="*/ 667439 w 5355055"/>
                      <a:gd name="connsiteY6" fmla="*/ 7277898 h 7772373"/>
                      <a:gd name="connsiteX7" fmla="*/ 794439 w 5355055"/>
                      <a:gd name="connsiteY7" fmla="*/ 7544598 h 7772373"/>
                      <a:gd name="connsiteX8" fmla="*/ 438839 w 5355055"/>
                      <a:gd name="connsiteY8" fmla="*/ 7506498 h 7772373"/>
                      <a:gd name="connsiteX9" fmla="*/ 527739 w 5355055"/>
                      <a:gd name="connsiteY9" fmla="*/ 7677946 h 7772373"/>
                      <a:gd name="connsiteX10" fmla="*/ 413439 w 5355055"/>
                      <a:gd name="connsiteY10" fmla="*/ 7747798 h 7772373"/>
                      <a:gd name="connsiteX11" fmla="*/ 324539 w 5355055"/>
                      <a:gd name="connsiteY11" fmla="*/ 7652546 h 7772373"/>
                      <a:gd name="connsiteX12" fmla="*/ 7039 w 5355055"/>
                      <a:gd name="connsiteY12" fmla="*/ 7652546 h 7772373"/>
                      <a:gd name="connsiteX13" fmla="*/ 102289 w 5355055"/>
                      <a:gd name="connsiteY13" fmla="*/ 7462050 h 7772373"/>
                      <a:gd name="connsiteX14" fmla="*/ 76889 w 5355055"/>
                      <a:gd name="connsiteY14" fmla="*/ 7379498 h 7772373"/>
                      <a:gd name="connsiteX15" fmla="*/ 83239 w 5355055"/>
                      <a:gd name="connsiteY15" fmla="*/ 7214398 h 7772373"/>
                      <a:gd name="connsiteX16" fmla="*/ 70539 w 5355055"/>
                      <a:gd name="connsiteY16" fmla="*/ 7055650 h 7772373"/>
                      <a:gd name="connsiteX17" fmla="*/ 87952 w 5355055"/>
                      <a:gd name="connsiteY17" fmla="*/ 7049298 h 7772373"/>
                      <a:gd name="connsiteX18" fmla="*/ 662279 w 5355055"/>
                      <a:gd name="connsiteY18" fmla="*/ 6801250 h 7772373"/>
                      <a:gd name="connsiteX19" fmla="*/ 718239 w 5355055"/>
                      <a:gd name="connsiteY19" fmla="*/ 6814346 h 7772373"/>
                      <a:gd name="connsiteX20" fmla="*/ 813489 w 5355055"/>
                      <a:gd name="connsiteY20" fmla="*/ 6896898 h 7772373"/>
                      <a:gd name="connsiteX21" fmla="*/ 832539 w 5355055"/>
                      <a:gd name="connsiteY21" fmla="*/ 6985798 h 7772373"/>
                      <a:gd name="connsiteX22" fmla="*/ 737289 w 5355055"/>
                      <a:gd name="connsiteY22" fmla="*/ 7106450 h 7772373"/>
                      <a:gd name="connsiteX23" fmla="*/ 635689 w 5355055"/>
                      <a:gd name="connsiteY23" fmla="*/ 7017546 h 7772373"/>
                      <a:gd name="connsiteX24" fmla="*/ 616639 w 5355055"/>
                      <a:gd name="connsiteY24" fmla="*/ 6820698 h 7772373"/>
                      <a:gd name="connsiteX25" fmla="*/ 662279 w 5355055"/>
                      <a:gd name="connsiteY25" fmla="*/ 6801250 h 7772373"/>
                      <a:gd name="connsiteX26" fmla="*/ 819839 w 5355055"/>
                      <a:gd name="connsiteY26" fmla="*/ 6668298 h 7772373"/>
                      <a:gd name="connsiteX27" fmla="*/ 934139 w 5355055"/>
                      <a:gd name="connsiteY27" fmla="*/ 6731798 h 7772373"/>
                      <a:gd name="connsiteX28" fmla="*/ 997639 w 5355055"/>
                      <a:gd name="connsiteY28" fmla="*/ 6674650 h 7772373"/>
                      <a:gd name="connsiteX29" fmla="*/ 1054789 w 5355055"/>
                      <a:gd name="connsiteY29" fmla="*/ 6744498 h 7772373"/>
                      <a:gd name="connsiteX30" fmla="*/ 965889 w 5355055"/>
                      <a:gd name="connsiteY30" fmla="*/ 6877850 h 7772373"/>
                      <a:gd name="connsiteX31" fmla="*/ 788089 w 5355055"/>
                      <a:gd name="connsiteY31" fmla="*/ 6719098 h 7772373"/>
                      <a:gd name="connsiteX32" fmla="*/ 819839 w 5355055"/>
                      <a:gd name="connsiteY32" fmla="*/ 6668298 h 7772373"/>
                      <a:gd name="connsiteX33" fmla="*/ 1464662 w 5355055"/>
                      <a:gd name="connsiteY33" fmla="*/ 5795918 h 7772373"/>
                      <a:gd name="connsiteX34" fmla="*/ 1511989 w 5355055"/>
                      <a:gd name="connsiteY34" fmla="*/ 5899946 h 7772373"/>
                      <a:gd name="connsiteX35" fmla="*/ 1423089 w 5355055"/>
                      <a:gd name="connsiteY35" fmla="*/ 6261898 h 7772373"/>
                      <a:gd name="connsiteX36" fmla="*/ 1651689 w 5355055"/>
                      <a:gd name="connsiteY36" fmla="*/ 6223798 h 7772373"/>
                      <a:gd name="connsiteX37" fmla="*/ 1651689 w 5355055"/>
                      <a:gd name="connsiteY37" fmla="*/ 6325398 h 7772373"/>
                      <a:gd name="connsiteX38" fmla="*/ 1454839 w 5355055"/>
                      <a:gd name="connsiteY38" fmla="*/ 6465098 h 7772373"/>
                      <a:gd name="connsiteX39" fmla="*/ 1327839 w 5355055"/>
                      <a:gd name="connsiteY39" fmla="*/ 6769898 h 7772373"/>
                      <a:gd name="connsiteX40" fmla="*/ 1289739 w 5355055"/>
                      <a:gd name="connsiteY40" fmla="*/ 6522250 h 7772373"/>
                      <a:gd name="connsiteX41" fmla="*/ 1150039 w 5355055"/>
                      <a:gd name="connsiteY41" fmla="*/ 6357146 h 7772373"/>
                      <a:gd name="connsiteX42" fmla="*/ 1251639 w 5355055"/>
                      <a:gd name="connsiteY42" fmla="*/ 6312698 h 7772373"/>
                      <a:gd name="connsiteX43" fmla="*/ 1302439 w 5355055"/>
                      <a:gd name="connsiteY43" fmla="*/ 6147598 h 7772373"/>
                      <a:gd name="connsiteX44" fmla="*/ 1359589 w 5355055"/>
                      <a:gd name="connsiteY44" fmla="*/ 6084098 h 7772373"/>
                      <a:gd name="connsiteX45" fmla="*/ 1442139 w 5355055"/>
                      <a:gd name="connsiteY45" fmla="*/ 5804698 h 7772373"/>
                      <a:gd name="connsiteX46" fmla="*/ 1464662 w 5355055"/>
                      <a:gd name="connsiteY46" fmla="*/ 5795918 h 7772373"/>
                      <a:gd name="connsiteX47" fmla="*/ 1531039 w 5355055"/>
                      <a:gd name="connsiteY47" fmla="*/ 5112546 h 7772373"/>
                      <a:gd name="connsiteX48" fmla="*/ 1588189 w 5355055"/>
                      <a:gd name="connsiteY48" fmla="*/ 5233198 h 7772373"/>
                      <a:gd name="connsiteX49" fmla="*/ 1480239 w 5355055"/>
                      <a:gd name="connsiteY49" fmla="*/ 5328450 h 7772373"/>
                      <a:gd name="connsiteX50" fmla="*/ 1404039 w 5355055"/>
                      <a:gd name="connsiteY50" fmla="*/ 5233198 h 7772373"/>
                      <a:gd name="connsiteX51" fmla="*/ 1531039 w 5355055"/>
                      <a:gd name="connsiteY51" fmla="*/ 5112546 h 7772373"/>
                      <a:gd name="connsiteX52" fmla="*/ 2719642 w 5355055"/>
                      <a:gd name="connsiteY52" fmla="*/ 4853730 h 7772373"/>
                      <a:gd name="connsiteX53" fmla="*/ 2731189 w 5355055"/>
                      <a:gd name="connsiteY53" fmla="*/ 4864898 h 7772373"/>
                      <a:gd name="connsiteX54" fmla="*/ 2674039 w 5355055"/>
                      <a:gd name="connsiteY54" fmla="*/ 5239546 h 7772373"/>
                      <a:gd name="connsiteX55" fmla="*/ 2312089 w 5355055"/>
                      <a:gd name="connsiteY55" fmla="*/ 5588798 h 7772373"/>
                      <a:gd name="connsiteX56" fmla="*/ 2337489 w 5355055"/>
                      <a:gd name="connsiteY56" fmla="*/ 5341146 h 7772373"/>
                      <a:gd name="connsiteX57" fmla="*/ 2394639 w 5355055"/>
                      <a:gd name="connsiteY57" fmla="*/ 5239546 h 7772373"/>
                      <a:gd name="connsiteX58" fmla="*/ 2439089 w 5355055"/>
                      <a:gd name="connsiteY58" fmla="*/ 5144298 h 7772373"/>
                      <a:gd name="connsiteX59" fmla="*/ 2458139 w 5355055"/>
                      <a:gd name="connsiteY59" fmla="*/ 4972850 h 7772373"/>
                      <a:gd name="connsiteX60" fmla="*/ 2553389 w 5355055"/>
                      <a:gd name="connsiteY60" fmla="*/ 4947450 h 7772373"/>
                      <a:gd name="connsiteX61" fmla="*/ 2719642 w 5355055"/>
                      <a:gd name="connsiteY61" fmla="*/ 4853730 h 7772373"/>
                      <a:gd name="connsiteX62" fmla="*/ 3046334 w 5355055"/>
                      <a:gd name="connsiteY62" fmla="*/ 4831298 h 7772373"/>
                      <a:gd name="connsiteX63" fmla="*/ 3467792 w 5355055"/>
                      <a:gd name="connsiteY63" fmla="*/ 4928398 h 7772373"/>
                      <a:gd name="connsiteX64" fmla="*/ 3540172 w 5355055"/>
                      <a:gd name="connsiteY64" fmla="*/ 4978958 h 7772373"/>
                      <a:gd name="connsiteX65" fmla="*/ 3540326 w 5355055"/>
                      <a:gd name="connsiteY65" fmla="*/ 4979186 h 7772373"/>
                      <a:gd name="connsiteX66" fmla="*/ 3504203 w 5355055"/>
                      <a:gd name="connsiteY66" fmla="*/ 5034706 h 7772373"/>
                      <a:gd name="connsiteX67" fmla="*/ 3436040 w 5355055"/>
                      <a:gd name="connsiteY67" fmla="*/ 5182398 h 7772373"/>
                      <a:gd name="connsiteX68" fmla="*/ 3626540 w 5355055"/>
                      <a:gd name="connsiteY68" fmla="*/ 5385598 h 7772373"/>
                      <a:gd name="connsiteX69" fmla="*/ 3645590 w 5355055"/>
                      <a:gd name="connsiteY69" fmla="*/ 5550698 h 7772373"/>
                      <a:gd name="connsiteX70" fmla="*/ 4007540 w 5355055"/>
                      <a:gd name="connsiteY70" fmla="*/ 5601498 h 7772373"/>
                      <a:gd name="connsiteX71" fmla="*/ 4077390 w 5355055"/>
                      <a:gd name="connsiteY71" fmla="*/ 5760250 h 7772373"/>
                      <a:gd name="connsiteX72" fmla="*/ 3969440 w 5355055"/>
                      <a:gd name="connsiteY72" fmla="*/ 5855498 h 7772373"/>
                      <a:gd name="connsiteX73" fmla="*/ 4223440 w 5355055"/>
                      <a:gd name="connsiteY73" fmla="*/ 6153946 h 7772373"/>
                      <a:gd name="connsiteX74" fmla="*/ 4509190 w 5355055"/>
                      <a:gd name="connsiteY74" fmla="*/ 6331746 h 7772373"/>
                      <a:gd name="connsiteX75" fmla="*/ 4793750 w 5355055"/>
                      <a:gd name="connsiteY75" fmla="*/ 6380562 h 7772373"/>
                      <a:gd name="connsiteX76" fmla="*/ 4904356 w 5355055"/>
                      <a:gd name="connsiteY76" fmla="*/ 6400190 h 7772373"/>
                      <a:gd name="connsiteX77" fmla="*/ 4902051 w 5355055"/>
                      <a:gd name="connsiteY77" fmla="*/ 6433438 h 7772373"/>
                      <a:gd name="connsiteX78" fmla="*/ 4728768 w 5355055"/>
                      <a:gd name="connsiteY78" fmla="*/ 6628194 h 7772373"/>
                      <a:gd name="connsiteX79" fmla="*/ 4825021 w 5355055"/>
                      <a:gd name="connsiteY79" fmla="*/ 6740486 h 7772373"/>
                      <a:gd name="connsiteX80" fmla="*/ 5162239 w 5355055"/>
                      <a:gd name="connsiteY80" fmla="*/ 6696038 h 7772373"/>
                      <a:gd name="connsiteX81" fmla="*/ 5354410 w 5355055"/>
                      <a:gd name="connsiteY81" fmla="*/ 6981118 h 7772373"/>
                      <a:gd name="connsiteX82" fmla="*/ 5210031 w 5355055"/>
                      <a:gd name="connsiteY82" fmla="*/ 7334046 h 7772373"/>
                      <a:gd name="connsiteX83" fmla="*/ 4841063 w 5355055"/>
                      <a:gd name="connsiteY83" fmla="*/ 7622802 h 7772373"/>
                      <a:gd name="connsiteX84" fmla="*/ 4568347 w 5355055"/>
                      <a:gd name="connsiteY84" fmla="*/ 7366130 h 7772373"/>
                      <a:gd name="connsiteX85" fmla="*/ 4792937 w 5355055"/>
                      <a:gd name="connsiteY85" fmla="*/ 7141538 h 7772373"/>
                      <a:gd name="connsiteX86" fmla="*/ 4632516 w 5355055"/>
                      <a:gd name="connsiteY86" fmla="*/ 7013202 h 7772373"/>
                      <a:gd name="connsiteX87" fmla="*/ 4099784 w 5355055"/>
                      <a:gd name="connsiteY87" fmla="*/ 7141206 h 7772373"/>
                      <a:gd name="connsiteX88" fmla="*/ 3507229 w 5355055"/>
                      <a:gd name="connsiteY88" fmla="*/ 7772194 h 7772373"/>
                      <a:gd name="connsiteX89" fmla="*/ 3637905 w 5355055"/>
                      <a:gd name="connsiteY89" fmla="*/ 7205710 h 7772373"/>
                      <a:gd name="connsiteX90" fmla="*/ 3301021 w 5355055"/>
                      <a:gd name="connsiteY90" fmla="*/ 6965078 h 7772373"/>
                      <a:gd name="connsiteX91" fmla="*/ 3124558 w 5355055"/>
                      <a:gd name="connsiteY91" fmla="*/ 6483814 h 7772373"/>
                      <a:gd name="connsiteX92" fmla="*/ 3220810 w 5355055"/>
                      <a:gd name="connsiteY92" fmla="*/ 5954426 h 7772373"/>
                      <a:gd name="connsiteX93" fmla="*/ 3349147 w 5355055"/>
                      <a:gd name="connsiteY93" fmla="*/ 5970466 h 7772373"/>
                      <a:gd name="connsiteX94" fmla="*/ 3461442 w 5355055"/>
                      <a:gd name="connsiteY94" fmla="*/ 6162970 h 7772373"/>
                      <a:gd name="connsiteX95" fmla="*/ 3557695 w 5355055"/>
                      <a:gd name="connsiteY95" fmla="*/ 6259226 h 7772373"/>
                      <a:gd name="connsiteX96" fmla="*/ 3557695 w 5355055"/>
                      <a:gd name="connsiteY96" fmla="*/ 6692362 h 7772373"/>
                      <a:gd name="connsiteX97" fmla="*/ 3686031 w 5355055"/>
                      <a:gd name="connsiteY97" fmla="*/ 6804658 h 7772373"/>
                      <a:gd name="connsiteX98" fmla="*/ 3846453 w 5355055"/>
                      <a:gd name="connsiteY98" fmla="*/ 6708402 h 7772373"/>
                      <a:gd name="connsiteX99" fmla="*/ 4087084 w 5355055"/>
                      <a:gd name="connsiteY99" fmla="*/ 6724446 h 7772373"/>
                      <a:gd name="connsiteX100" fmla="*/ 3990831 w 5355055"/>
                      <a:gd name="connsiteY100" fmla="*/ 6259226 h 7772373"/>
                      <a:gd name="connsiteX101" fmla="*/ 3669989 w 5355055"/>
                      <a:gd name="connsiteY101" fmla="*/ 5986510 h 7772373"/>
                      <a:gd name="connsiteX102" fmla="*/ 3589779 w 5355055"/>
                      <a:gd name="connsiteY102" fmla="*/ 5777962 h 7772373"/>
                      <a:gd name="connsiteX103" fmla="*/ 2884595 w 5355055"/>
                      <a:gd name="connsiteY103" fmla="*/ 5405650 h 7772373"/>
                      <a:gd name="connsiteX104" fmla="*/ 2941076 w 5355055"/>
                      <a:gd name="connsiteY104" fmla="*/ 4860218 h 7772373"/>
                      <a:gd name="connsiteX105" fmla="*/ 3046334 w 5355055"/>
                      <a:gd name="connsiteY105" fmla="*/ 4831298 h 7772373"/>
                      <a:gd name="connsiteX106" fmla="*/ 3338656 w 5355055"/>
                      <a:gd name="connsiteY106" fmla="*/ 3064378 h 7772373"/>
                      <a:gd name="connsiteX107" fmla="*/ 3480489 w 5355055"/>
                      <a:gd name="connsiteY107" fmla="*/ 3112298 h 7772373"/>
                      <a:gd name="connsiteX108" fmla="*/ 3480489 w 5355055"/>
                      <a:gd name="connsiteY108" fmla="*/ 3264698 h 7772373"/>
                      <a:gd name="connsiteX109" fmla="*/ 3607489 w 5355055"/>
                      <a:gd name="connsiteY109" fmla="*/ 3442498 h 7772373"/>
                      <a:gd name="connsiteX110" fmla="*/ 3226489 w 5355055"/>
                      <a:gd name="connsiteY110" fmla="*/ 3594898 h 7772373"/>
                      <a:gd name="connsiteX111" fmla="*/ 3226489 w 5355055"/>
                      <a:gd name="connsiteY111" fmla="*/ 3385346 h 7772373"/>
                      <a:gd name="connsiteX112" fmla="*/ 3150289 w 5355055"/>
                      <a:gd name="connsiteY112" fmla="*/ 3194850 h 7772373"/>
                      <a:gd name="connsiteX113" fmla="*/ 3289989 w 5355055"/>
                      <a:gd name="connsiteY113" fmla="*/ 3067850 h 7772373"/>
                      <a:gd name="connsiteX114" fmla="*/ 3338656 w 5355055"/>
                      <a:gd name="connsiteY114" fmla="*/ 3064378 h 7772373"/>
                      <a:gd name="connsiteX115" fmla="*/ 2547039 w 5355055"/>
                      <a:gd name="connsiteY115" fmla="*/ 798 h 7772373"/>
                      <a:gd name="connsiteX116" fmla="*/ 2489889 w 5355055"/>
                      <a:gd name="connsiteY116" fmla="*/ 534198 h 7772373"/>
                      <a:gd name="connsiteX117" fmla="*/ 2223189 w 5355055"/>
                      <a:gd name="connsiteY117" fmla="*/ 934248 h 7772373"/>
                      <a:gd name="connsiteX118" fmla="*/ 2280339 w 5355055"/>
                      <a:gd name="connsiteY118" fmla="*/ 1296198 h 7772373"/>
                      <a:gd name="connsiteX119" fmla="*/ 2204139 w 5355055"/>
                      <a:gd name="connsiteY119" fmla="*/ 1448598 h 7772373"/>
                      <a:gd name="connsiteX120" fmla="*/ 1899339 w 5355055"/>
                      <a:gd name="connsiteY120" fmla="*/ 2191546 h 7772373"/>
                      <a:gd name="connsiteX121" fmla="*/ 1708839 w 5355055"/>
                      <a:gd name="connsiteY121" fmla="*/ 2191546 h 7772373"/>
                      <a:gd name="connsiteX122" fmla="*/ 1708839 w 5355055"/>
                      <a:gd name="connsiteY122" fmla="*/ 1467650 h 7772373"/>
                      <a:gd name="connsiteX123" fmla="*/ 2146989 w 5355055"/>
                      <a:gd name="connsiteY123" fmla="*/ 1372398 h 7772373"/>
                      <a:gd name="connsiteX124" fmla="*/ 1994589 w 5355055"/>
                      <a:gd name="connsiteY124" fmla="*/ 991398 h 7772373"/>
                      <a:gd name="connsiteX125" fmla="*/ 2108889 w 5355055"/>
                      <a:gd name="connsiteY125" fmla="*/ 667548 h 7772373"/>
                      <a:gd name="connsiteX126" fmla="*/ 2051739 w 5355055"/>
                      <a:gd name="connsiteY126" fmla="*/ 419898 h 7772373"/>
                      <a:gd name="connsiteX127" fmla="*/ 2547039 w 5355055"/>
                      <a:gd name="connsiteY127" fmla="*/ 798 h 77723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</a:cxnLst>
                    <a:rect l="l" t="t" r="r" b="b"/>
                    <a:pathLst>
                      <a:path w="5355055" h="7772373">
                        <a:moveTo>
                          <a:pt x="87952" y="7049298"/>
                        </a:moveTo>
                        <a:cubicBezTo>
                          <a:pt x="111218" y="7051282"/>
                          <a:pt x="148327" y="7074698"/>
                          <a:pt x="165789" y="7087398"/>
                        </a:cubicBezTo>
                        <a:cubicBezTo>
                          <a:pt x="189072" y="7104330"/>
                          <a:pt x="157322" y="7162538"/>
                          <a:pt x="210239" y="7157250"/>
                        </a:cubicBezTo>
                        <a:cubicBezTo>
                          <a:pt x="263156" y="7151954"/>
                          <a:pt x="426139" y="7069406"/>
                          <a:pt x="483289" y="7055650"/>
                        </a:cubicBezTo>
                        <a:cubicBezTo>
                          <a:pt x="540439" y="7041890"/>
                          <a:pt x="522447" y="7051414"/>
                          <a:pt x="553139" y="7074698"/>
                        </a:cubicBezTo>
                        <a:cubicBezTo>
                          <a:pt x="583831" y="7097982"/>
                          <a:pt x="667439" y="7155130"/>
                          <a:pt x="686489" y="7188998"/>
                        </a:cubicBezTo>
                        <a:cubicBezTo>
                          <a:pt x="705539" y="7222866"/>
                          <a:pt x="649447" y="7218630"/>
                          <a:pt x="667439" y="7277898"/>
                        </a:cubicBezTo>
                        <a:cubicBezTo>
                          <a:pt x="685431" y="7337166"/>
                          <a:pt x="832539" y="7506498"/>
                          <a:pt x="794439" y="7544598"/>
                        </a:cubicBezTo>
                        <a:cubicBezTo>
                          <a:pt x="756339" y="7582698"/>
                          <a:pt x="483289" y="7484274"/>
                          <a:pt x="438839" y="7506498"/>
                        </a:cubicBezTo>
                        <a:cubicBezTo>
                          <a:pt x="394389" y="7528722"/>
                          <a:pt x="531972" y="7637730"/>
                          <a:pt x="527739" y="7677946"/>
                        </a:cubicBezTo>
                        <a:cubicBezTo>
                          <a:pt x="523506" y="7718166"/>
                          <a:pt x="447306" y="7752030"/>
                          <a:pt x="413439" y="7747798"/>
                        </a:cubicBezTo>
                        <a:cubicBezTo>
                          <a:pt x="379572" y="7743566"/>
                          <a:pt x="392272" y="7668422"/>
                          <a:pt x="324539" y="7652546"/>
                        </a:cubicBezTo>
                        <a:cubicBezTo>
                          <a:pt x="256806" y="7636674"/>
                          <a:pt x="44081" y="7684298"/>
                          <a:pt x="7039" y="7652546"/>
                        </a:cubicBezTo>
                        <a:cubicBezTo>
                          <a:pt x="-30003" y="7620798"/>
                          <a:pt x="90647" y="7507554"/>
                          <a:pt x="102289" y="7462050"/>
                        </a:cubicBezTo>
                        <a:cubicBezTo>
                          <a:pt x="113931" y="7416538"/>
                          <a:pt x="80064" y="7420774"/>
                          <a:pt x="76889" y="7379498"/>
                        </a:cubicBezTo>
                        <a:cubicBezTo>
                          <a:pt x="73714" y="7338222"/>
                          <a:pt x="84297" y="7268374"/>
                          <a:pt x="83239" y="7214398"/>
                        </a:cubicBezTo>
                        <a:cubicBezTo>
                          <a:pt x="82181" y="7160422"/>
                          <a:pt x="56781" y="7076814"/>
                          <a:pt x="70539" y="7055650"/>
                        </a:cubicBezTo>
                        <a:cubicBezTo>
                          <a:pt x="73978" y="7050358"/>
                          <a:pt x="80196" y="7048638"/>
                          <a:pt x="87952" y="7049298"/>
                        </a:cubicBezTo>
                        <a:close/>
                        <a:moveTo>
                          <a:pt x="662279" y="6801250"/>
                        </a:moveTo>
                        <a:cubicBezTo>
                          <a:pt x="682520" y="6802706"/>
                          <a:pt x="704480" y="6809582"/>
                          <a:pt x="718239" y="6814346"/>
                        </a:cubicBezTo>
                        <a:cubicBezTo>
                          <a:pt x="745756" y="6823874"/>
                          <a:pt x="794439" y="6868322"/>
                          <a:pt x="813489" y="6896898"/>
                        </a:cubicBezTo>
                        <a:cubicBezTo>
                          <a:pt x="832539" y="6925474"/>
                          <a:pt x="845239" y="6950874"/>
                          <a:pt x="832539" y="6985798"/>
                        </a:cubicBezTo>
                        <a:cubicBezTo>
                          <a:pt x="819839" y="7020722"/>
                          <a:pt x="770097" y="7101154"/>
                          <a:pt x="737289" y="7106450"/>
                        </a:cubicBezTo>
                        <a:cubicBezTo>
                          <a:pt x="704481" y="7111738"/>
                          <a:pt x="655797" y="7065174"/>
                          <a:pt x="635689" y="7017546"/>
                        </a:cubicBezTo>
                        <a:cubicBezTo>
                          <a:pt x="615581" y="6969922"/>
                          <a:pt x="602881" y="6854566"/>
                          <a:pt x="616639" y="6820698"/>
                        </a:cubicBezTo>
                        <a:cubicBezTo>
                          <a:pt x="623518" y="6803766"/>
                          <a:pt x="642039" y="6799794"/>
                          <a:pt x="662279" y="6801250"/>
                        </a:cubicBezTo>
                        <a:close/>
                        <a:moveTo>
                          <a:pt x="819839" y="6668298"/>
                        </a:moveTo>
                        <a:cubicBezTo>
                          <a:pt x="844181" y="6670414"/>
                          <a:pt x="904506" y="6730738"/>
                          <a:pt x="934139" y="6731798"/>
                        </a:cubicBezTo>
                        <a:cubicBezTo>
                          <a:pt x="963772" y="6732858"/>
                          <a:pt x="977531" y="6672530"/>
                          <a:pt x="997639" y="6674650"/>
                        </a:cubicBezTo>
                        <a:cubicBezTo>
                          <a:pt x="1017747" y="6676766"/>
                          <a:pt x="1063256" y="6713806"/>
                          <a:pt x="1054789" y="6744498"/>
                        </a:cubicBezTo>
                        <a:cubicBezTo>
                          <a:pt x="1046322" y="6775190"/>
                          <a:pt x="1010339" y="6882082"/>
                          <a:pt x="965889" y="6877850"/>
                        </a:cubicBezTo>
                        <a:cubicBezTo>
                          <a:pt x="921439" y="6873614"/>
                          <a:pt x="812431" y="6754022"/>
                          <a:pt x="788089" y="6719098"/>
                        </a:cubicBezTo>
                        <a:cubicBezTo>
                          <a:pt x="763747" y="6684174"/>
                          <a:pt x="795497" y="6666182"/>
                          <a:pt x="819839" y="6668298"/>
                        </a:cubicBezTo>
                        <a:close/>
                        <a:moveTo>
                          <a:pt x="1464662" y="5795918"/>
                        </a:moveTo>
                        <a:cubicBezTo>
                          <a:pt x="1489367" y="5800530"/>
                          <a:pt x="1516752" y="5842794"/>
                          <a:pt x="1511989" y="5899946"/>
                        </a:cubicBezTo>
                        <a:cubicBezTo>
                          <a:pt x="1505639" y="5976146"/>
                          <a:pt x="1399806" y="6207922"/>
                          <a:pt x="1423089" y="6261898"/>
                        </a:cubicBezTo>
                        <a:cubicBezTo>
                          <a:pt x="1446372" y="6315874"/>
                          <a:pt x="1613589" y="6213214"/>
                          <a:pt x="1651689" y="6223798"/>
                        </a:cubicBezTo>
                        <a:cubicBezTo>
                          <a:pt x="1689789" y="6234382"/>
                          <a:pt x="1684497" y="6285182"/>
                          <a:pt x="1651689" y="6325398"/>
                        </a:cubicBezTo>
                        <a:cubicBezTo>
                          <a:pt x="1618881" y="6365614"/>
                          <a:pt x="1508814" y="6391014"/>
                          <a:pt x="1454839" y="6465098"/>
                        </a:cubicBezTo>
                        <a:cubicBezTo>
                          <a:pt x="1400864" y="6539182"/>
                          <a:pt x="1355356" y="6760374"/>
                          <a:pt x="1327839" y="6769898"/>
                        </a:cubicBezTo>
                        <a:cubicBezTo>
                          <a:pt x="1300322" y="6779422"/>
                          <a:pt x="1319372" y="6591042"/>
                          <a:pt x="1289739" y="6522250"/>
                        </a:cubicBezTo>
                        <a:cubicBezTo>
                          <a:pt x="1260106" y="6453458"/>
                          <a:pt x="1156389" y="6392074"/>
                          <a:pt x="1150039" y="6357146"/>
                        </a:cubicBezTo>
                        <a:cubicBezTo>
                          <a:pt x="1143689" y="6322222"/>
                          <a:pt x="1226239" y="6347622"/>
                          <a:pt x="1251639" y="6312698"/>
                        </a:cubicBezTo>
                        <a:cubicBezTo>
                          <a:pt x="1277039" y="6277774"/>
                          <a:pt x="1284447" y="6185698"/>
                          <a:pt x="1302439" y="6147598"/>
                        </a:cubicBezTo>
                        <a:cubicBezTo>
                          <a:pt x="1320431" y="6109498"/>
                          <a:pt x="1336306" y="6141250"/>
                          <a:pt x="1359589" y="6084098"/>
                        </a:cubicBezTo>
                        <a:cubicBezTo>
                          <a:pt x="1382872" y="6026946"/>
                          <a:pt x="1416739" y="5835390"/>
                          <a:pt x="1442139" y="5804698"/>
                        </a:cubicBezTo>
                        <a:cubicBezTo>
                          <a:pt x="1448489" y="5797026"/>
                          <a:pt x="1456427" y="5794378"/>
                          <a:pt x="1464662" y="5795918"/>
                        </a:cubicBezTo>
                        <a:close/>
                        <a:moveTo>
                          <a:pt x="1531039" y="5112546"/>
                        </a:moveTo>
                        <a:cubicBezTo>
                          <a:pt x="1561731" y="5112546"/>
                          <a:pt x="1600889" y="5201450"/>
                          <a:pt x="1588189" y="5233198"/>
                        </a:cubicBezTo>
                        <a:cubicBezTo>
                          <a:pt x="1575489" y="5264946"/>
                          <a:pt x="1510931" y="5328450"/>
                          <a:pt x="1480239" y="5328450"/>
                        </a:cubicBezTo>
                        <a:cubicBezTo>
                          <a:pt x="1449547" y="5328450"/>
                          <a:pt x="1395572" y="5269182"/>
                          <a:pt x="1404039" y="5233198"/>
                        </a:cubicBezTo>
                        <a:cubicBezTo>
                          <a:pt x="1412506" y="5197214"/>
                          <a:pt x="1500347" y="5112546"/>
                          <a:pt x="1531039" y="5112546"/>
                        </a:cubicBezTo>
                        <a:close/>
                        <a:moveTo>
                          <a:pt x="2719642" y="4853730"/>
                        </a:moveTo>
                        <a:cubicBezTo>
                          <a:pt x="2724723" y="4855258"/>
                          <a:pt x="2728676" y="4858814"/>
                          <a:pt x="2731189" y="4864898"/>
                        </a:cubicBezTo>
                        <a:cubicBezTo>
                          <a:pt x="2751297" y="4913582"/>
                          <a:pt x="2748122" y="5115722"/>
                          <a:pt x="2674039" y="5239546"/>
                        </a:cubicBezTo>
                        <a:cubicBezTo>
                          <a:pt x="2599956" y="5363374"/>
                          <a:pt x="2368181" y="5571866"/>
                          <a:pt x="2312089" y="5588798"/>
                        </a:cubicBezTo>
                        <a:cubicBezTo>
                          <a:pt x="2255997" y="5605730"/>
                          <a:pt x="2323731" y="5399354"/>
                          <a:pt x="2337489" y="5341146"/>
                        </a:cubicBezTo>
                        <a:cubicBezTo>
                          <a:pt x="2351247" y="5282938"/>
                          <a:pt x="2377706" y="5272354"/>
                          <a:pt x="2394639" y="5239546"/>
                        </a:cubicBezTo>
                        <a:cubicBezTo>
                          <a:pt x="2411572" y="5206738"/>
                          <a:pt x="2428506" y="5188746"/>
                          <a:pt x="2439089" y="5144298"/>
                        </a:cubicBezTo>
                        <a:cubicBezTo>
                          <a:pt x="2449672" y="5099850"/>
                          <a:pt x="2439089" y="5005658"/>
                          <a:pt x="2458139" y="4972850"/>
                        </a:cubicBezTo>
                        <a:cubicBezTo>
                          <a:pt x="2477189" y="4940042"/>
                          <a:pt x="2507881" y="4965442"/>
                          <a:pt x="2553389" y="4947450"/>
                        </a:cubicBezTo>
                        <a:cubicBezTo>
                          <a:pt x="2593208" y="4931706"/>
                          <a:pt x="2684077" y="4843038"/>
                          <a:pt x="2719642" y="4853730"/>
                        </a:cubicBezTo>
                        <a:close/>
                        <a:moveTo>
                          <a:pt x="3046334" y="4831298"/>
                        </a:moveTo>
                        <a:cubicBezTo>
                          <a:pt x="3178062" y="4829262"/>
                          <a:pt x="3371539" y="4896314"/>
                          <a:pt x="3467792" y="4928398"/>
                        </a:cubicBezTo>
                        <a:cubicBezTo>
                          <a:pt x="3499876" y="4939094"/>
                          <a:pt x="3522731" y="4957670"/>
                          <a:pt x="3540172" y="4978958"/>
                        </a:cubicBezTo>
                        <a:lnTo>
                          <a:pt x="3540326" y="4979186"/>
                        </a:lnTo>
                        <a:lnTo>
                          <a:pt x="3504203" y="5034706"/>
                        </a:lnTo>
                        <a:cubicBezTo>
                          <a:pt x="3465855" y="5090970"/>
                          <a:pt x="3429293" y="5142710"/>
                          <a:pt x="3436040" y="5182398"/>
                        </a:cubicBezTo>
                        <a:cubicBezTo>
                          <a:pt x="3454032" y="5288230"/>
                          <a:pt x="3591615" y="5324214"/>
                          <a:pt x="3626540" y="5385598"/>
                        </a:cubicBezTo>
                        <a:cubicBezTo>
                          <a:pt x="3661465" y="5446982"/>
                          <a:pt x="3582090" y="5514714"/>
                          <a:pt x="3645590" y="5550698"/>
                        </a:cubicBezTo>
                        <a:cubicBezTo>
                          <a:pt x="3709090" y="5586682"/>
                          <a:pt x="3935573" y="5566574"/>
                          <a:pt x="4007540" y="5601498"/>
                        </a:cubicBezTo>
                        <a:cubicBezTo>
                          <a:pt x="4079507" y="5636422"/>
                          <a:pt x="4083740" y="5717914"/>
                          <a:pt x="4077390" y="5760250"/>
                        </a:cubicBezTo>
                        <a:cubicBezTo>
                          <a:pt x="4071040" y="5802582"/>
                          <a:pt x="3945098" y="5789882"/>
                          <a:pt x="3969440" y="5855498"/>
                        </a:cubicBezTo>
                        <a:cubicBezTo>
                          <a:pt x="3993782" y="5921114"/>
                          <a:pt x="4133482" y="6074574"/>
                          <a:pt x="4223440" y="6153946"/>
                        </a:cubicBezTo>
                        <a:cubicBezTo>
                          <a:pt x="4313398" y="6233322"/>
                          <a:pt x="4361023" y="6279890"/>
                          <a:pt x="4509190" y="6331746"/>
                        </a:cubicBezTo>
                        <a:cubicBezTo>
                          <a:pt x="4583274" y="6357674"/>
                          <a:pt x="4685667" y="6366142"/>
                          <a:pt x="4793750" y="6380562"/>
                        </a:cubicBezTo>
                        <a:lnTo>
                          <a:pt x="4904356" y="6400190"/>
                        </a:lnTo>
                        <a:lnTo>
                          <a:pt x="4902051" y="6433438"/>
                        </a:lnTo>
                        <a:cubicBezTo>
                          <a:pt x="4877074" y="6532294"/>
                          <a:pt x="4740465" y="6576722"/>
                          <a:pt x="4728768" y="6628194"/>
                        </a:cubicBezTo>
                        <a:cubicBezTo>
                          <a:pt x="4715400" y="6687014"/>
                          <a:pt x="4752776" y="6729178"/>
                          <a:pt x="4825021" y="6740486"/>
                        </a:cubicBezTo>
                        <a:cubicBezTo>
                          <a:pt x="4897266" y="6751794"/>
                          <a:pt x="5016858" y="6655930"/>
                          <a:pt x="5162239" y="6696038"/>
                        </a:cubicBezTo>
                        <a:cubicBezTo>
                          <a:pt x="5307620" y="6736142"/>
                          <a:pt x="5346445" y="6874786"/>
                          <a:pt x="5354410" y="6981118"/>
                        </a:cubicBezTo>
                        <a:cubicBezTo>
                          <a:pt x="5362375" y="7087454"/>
                          <a:pt x="5295589" y="7227098"/>
                          <a:pt x="5210031" y="7334046"/>
                        </a:cubicBezTo>
                        <a:cubicBezTo>
                          <a:pt x="5124473" y="7440994"/>
                          <a:pt x="4948010" y="7617458"/>
                          <a:pt x="4841063" y="7622802"/>
                        </a:cubicBezTo>
                        <a:cubicBezTo>
                          <a:pt x="4734116" y="7628150"/>
                          <a:pt x="4576368" y="7446342"/>
                          <a:pt x="4568347" y="7366130"/>
                        </a:cubicBezTo>
                        <a:cubicBezTo>
                          <a:pt x="4560326" y="7285922"/>
                          <a:pt x="4782242" y="7200362"/>
                          <a:pt x="4792937" y="7141538"/>
                        </a:cubicBezTo>
                        <a:cubicBezTo>
                          <a:pt x="4803632" y="7082718"/>
                          <a:pt x="4748041" y="7013258"/>
                          <a:pt x="4632516" y="7013202"/>
                        </a:cubicBezTo>
                        <a:cubicBezTo>
                          <a:pt x="4516991" y="7013146"/>
                          <a:pt x="4287332" y="7014706"/>
                          <a:pt x="4099784" y="7141206"/>
                        </a:cubicBezTo>
                        <a:cubicBezTo>
                          <a:pt x="3912236" y="7267706"/>
                          <a:pt x="3673109" y="7761446"/>
                          <a:pt x="3507229" y="7772194"/>
                        </a:cubicBezTo>
                        <a:cubicBezTo>
                          <a:pt x="3341349" y="7782946"/>
                          <a:pt x="3729423" y="7308478"/>
                          <a:pt x="3637905" y="7205710"/>
                        </a:cubicBezTo>
                        <a:cubicBezTo>
                          <a:pt x="3546387" y="7102938"/>
                          <a:pt x="3386579" y="7085394"/>
                          <a:pt x="3301021" y="6965078"/>
                        </a:cubicBezTo>
                        <a:cubicBezTo>
                          <a:pt x="3215463" y="6844762"/>
                          <a:pt x="3137926" y="6652258"/>
                          <a:pt x="3124558" y="6483814"/>
                        </a:cubicBezTo>
                        <a:cubicBezTo>
                          <a:pt x="3111190" y="6315370"/>
                          <a:pt x="3183379" y="6039982"/>
                          <a:pt x="3220810" y="5954426"/>
                        </a:cubicBezTo>
                        <a:cubicBezTo>
                          <a:pt x="3258241" y="5868866"/>
                          <a:pt x="3309042" y="5935706"/>
                          <a:pt x="3349147" y="5970466"/>
                        </a:cubicBezTo>
                        <a:cubicBezTo>
                          <a:pt x="3389252" y="6005226"/>
                          <a:pt x="3426684" y="6114846"/>
                          <a:pt x="3461442" y="6162970"/>
                        </a:cubicBezTo>
                        <a:cubicBezTo>
                          <a:pt x="3496200" y="6211098"/>
                          <a:pt x="3541653" y="6170994"/>
                          <a:pt x="3557695" y="6259226"/>
                        </a:cubicBezTo>
                        <a:cubicBezTo>
                          <a:pt x="3573737" y="6347458"/>
                          <a:pt x="3536306" y="6601458"/>
                          <a:pt x="3557695" y="6692362"/>
                        </a:cubicBezTo>
                        <a:cubicBezTo>
                          <a:pt x="3579084" y="6783266"/>
                          <a:pt x="3637905" y="6801982"/>
                          <a:pt x="3686031" y="6804658"/>
                        </a:cubicBezTo>
                        <a:cubicBezTo>
                          <a:pt x="3734157" y="6807330"/>
                          <a:pt x="3779611" y="6721770"/>
                          <a:pt x="3846453" y="6708402"/>
                        </a:cubicBezTo>
                        <a:cubicBezTo>
                          <a:pt x="3913295" y="6695034"/>
                          <a:pt x="4063021" y="6799306"/>
                          <a:pt x="4087084" y="6724446"/>
                        </a:cubicBezTo>
                        <a:cubicBezTo>
                          <a:pt x="4111147" y="6649582"/>
                          <a:pt x="4060347" y="6382214"/>
                          <a:pt x="3990831" y="6259226"/>
                        </a:cubicBezTo>
                        <a:cubicBezTo>
                          <a:pt x="3921315" y="6136234"/>
                          <a:pt x="3736831" y="6066722"/>
                          <a:pt x="3669989" y="5986510"/>
                        </a:cubicBezTo>
                        <a:cubicBezTo>
                          <a:pt x="3603147" y="5906298"/>
                          <a:pt x="3720678" y="5874770"/>
                          <a:pt x="3589779" y="5777962"/>
                        </a:cubicBezTo>
                        <a:cubicBezTo>
                          <a:pt x="3458880" y="5681150"/>
                          <a:pt x="2954612" y="5539558"/>
                          <a:pt x="2884595" y="5405650"/>
                        </a:cubicBezTo>
                        <a:cubicBezTo>
                          <a:pt x="2814578" y="5271746"/>
                          <a:pt x="2843877" y="4939762"/>
                          <a:pt x="2941076" y="4860218"/>
                        </a:cubicBezTo>
                        <a:cubicBezTo>
                          <a:pt x="2965376" y="4840334"/>
                          <a:pt x="3002424" y="4831978"/>
                          <a:pt x="3046334" y="4831298"/>
                        </a:cubicBezTo>
                        <a:close/>
                        <a:moveTo>
                          <a:pt x="3338656" y="3064378"/>
                        </a:moveTo>
                        <a:cubicBezTo>
                          <a:pt x="3392779" y="3067254"/>
                          <a:pt x="3457470" y="3087694"/>
                          <a:pt x="3480489" y="3112298"/>
                        </a:cubicBezTo>
                        <a:cubicBezTo>
                          <a:pt x="3511181" y="3145106"/>
                          <a:pt x="3459322" y="3209666"/>
                          <a:pt x="3480489" y="3264698"/>
                        </a:cubicBezTo>
                        <a:cubicBezTo>
                          <a:pt x="3501656" y="3319730"/>
                          <a:pt x="3649822" y="3387466"/>
                          <a:pt x="3607489" y="3442498"/>
                        </a:cubicBezTo>
                        <a:cubicBezTo>
                          <a:pt x="3565156" y="3497530"/>
                          <a:pt x="3289989" y="3604422"/>
                          <a:pt x="3226489" y="3594898"/>
                        </a:cubicBezTo>
                        <a:cubicBezTo>
                          <a:pt x="3162989" y="3585374"/>
                          <a:pt x="3239189" y="3452022"/>
                          <a:pt x="3226489" y="3385346"/>
                        </a:cubicBezTo>
                        <a:cubicBezTo>
                          <a:pt x="3213789" y="3318674"/>
                          <a:pt x="3139706" y="3247766"/>
                          <a:pt x="3150289" y="3194850"/>
                        </a:cubicBezTo>
                        <a:cubicBezTo>
                          <a:pt x="3160872" y="3141930"/>
                          <a:pt x="3234956" y="3081606"/>
                          <a:pt x="3289989" y="3067850"/>
                        </a:cubicBezTo>
                        <a:cubicBezTo>
                          <a:pt x="3303747" y="3064410"/>
                          <a:pt x="3320614" y="3063418"/>
                          <a:pt x="3338656" y="3064378"/>
                        </a:cubicBezTo>
                        <a:close/>
                        <a:moveTo>
                          <a:pt x="2547039" y="798"/>
                        </a:moveTo>
                        <a:cubicBezTo>
                          <a:pt x="2620064" y="19848"/>
                          <a:pt x="2540689" y="384974"/>
                          <a:pt x="2489889" y="534198"/>
                        </a:cubicBezTo>
                        <a:cubicBezTo>
                          <a:pt x="2439089" y="683422"/>
                          <a:pt x="2258114" y="807248"/>
                          <a:pt x="2223189" y="934248"/>
                        </a:cubicBezTo>
                        <a:cubicBezTo>
                          <a:pt x="2188264" y="1061248"/>
                          <a:pt x="2283514" y="1210474"/>
                          <a:pt x="2280339" y="1296198"/>
                        </a:cubicBezTo>
                        <a:cubicBezTo>
                          <a:pt x="2277164" y="1381922"/>
                          <a:pt x="2267639" y="1299374"/>
                          <a:pt x="2204139" y="1448598"/>
                        </a:cubicBezTo>
                        <a:cubicBezTo>
                          <a:pt x="2140639" y="1597822"/>
                          <a:pt x="1981889" y="2067722"/>
                          <a:pt x="1899339" y="2191546"/>
                        </a:cubicBezTo>
                        <a:cubicBezTo>
                          <a:pt x="1816789" y="2315374"/>
                          <a:pt x="1740589" y="2312198"/>
                          <a:pt x="1708839" y="2191546"/>
                        </a:cubicBezTo>
                        <a:cubicBezTo>
                          <a:pt x="1677089" y="2070898"/>
                          <a:pt x="1635814" y="1604174"/>
                          <a:pt x="1708839" y="1467650"/>
                        </a:cubicBezTo>
                        <a:cubicBezTo>
                          <a:pt x="1781864" y="1331122"/>
                          <a:pt x="2099364" y="1451774"/>
                          <a:pt x="2146989" y="1372398"/>
                        </a:cubicBezTo>
                        <a:cubicBezTo>
                          <a:pt x="2194614" y="1293022"/>
                          <a:pt x="2000939" y="1108874"/>
                          <a:pt x="1994589" y="991398"/>
                        </a:cubicBezTo>
                        <a:cubicBezTo>
                          <a:pt x="1988239" y="873922"/>
                          <a:pt x="2099364" y="762798"/>
                          <a:pt x="2108889" y="667548"/>
                        </a:cubicBezTo>
                        <a:cubicBezTo>
                          <a:pt x="2118414" y="572298"/>
                          <a:pt x="1978714" y="531022"/>
                          <a:pt x="2051739" y="419898"/>
                        </a:cubicBezTo>
                        <a:cubicBezTo>
                          <a:pt x="2124764" y="308774"/>
                          <a:pt x="2474014" y="-18252"/>
                          <a:pt x="2547039" y="7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" name="フリーフォーム: 図形 17">
                    <a:extLst>
                      <a:ext uri="{FF2B5EF4-FFF2-40B4-BE49-F238E27FC236}">
                        <a16:creationId xmlns:a16="http://schemas.microsoft.com/office/drawing/2014/main" id="{E8BCD237-9BFB-F42B-C494-7043EAEB89DE}"/>
                      </a:ext>
                    </a:extLst>
                  </p:cNvPr>
                  <p:cNvSpPr/>
                  <p:nvPr/>
                </p:nvSpPr>
                <p:spPr>
                  <a:xfrm>
                    <a:off x="13837251" y="38992314"/>
                    <a:ext cx="3513559" cy="5406119"/>
                  </a:xfrm>
                  <a:custGeom>
                    <a:avLst/>
                    <a:gdLst>
                      <a:gd name="connsiteX0" fmla="*/ 3320609 w 3513559"/>
                      <a:gd name="connsiteY0" fmla="*/ 178 h 5406119"/>
                      <a:gd name="connsiteX1" fmla="*/ 3467769 w 3513559"/>
                      <a:gd name="connsiteY1" fmla="*/ 98286 h 5406119"/>
                      <a:gd name="connsiteX2" fmla="*/ 3513349 w 3513559"/>
                      <a:gd name="connsiteY2" fmla="*/ 418862 h 5406119"/>
                      <a:gd name="connsiteX3" fmla="*/ 3513559 w 3513559"/>
                      <a:gd name="connsiteY3" fmla="*/ 422990 h 5406119"/>
                      <a:gd name="connsiteX4" fmla="*/ 3447461 w 3513559"/>
                      <a:gd name="connsiteY4" fmla="*/ 501030 h 5406119"/>
                      <a:gd name="connsiteX5" fmla="*/ 3087173 w 3513559"/>
                      <a:gd name="connsiteY5" fmla="*/ 968570 h 5406119"/>
                      <a:gd name="connsiteX6" fmla="*/ 3103213 w 3513559"/>
                      <a:gd name="connsiteY6" fmla="*/ 1401706 h 5406119"/>
                      <a:gd name="connsiteX7" fmla="*/ 2349235 w 3513559"/>
                      <a:gd name="connsiteY7" fmla="*/ 3230506 h 5406119"/>
                      <a:gd name="connsiteX8" fmla="*/ 2413404 w 3513559"/>
                      <a:gd name="connsiteY8" fmla="*/ 3791982 h 5406119"/>
                      <a:gd name="connsiteX9" fmla="*/ 1916098 w 3513559"/>
                      <a:gd name="connsiteY9" fmla="*/ 5364106 h 5406119"/>
                      <a:gd name="connsiteX10" fmla="*/ 1427315 w 3513559"/>
                      <a:gd name="connsiteY10" fmla="*/ 5074974 h 5406119"/>
                      <a:gd name="connsiteX11" fmla="*/ 1398374 w 3513559"/>
                      <a:gd name="connsiteY11" fmla="*/ 5046906 h 5406119"/>
                      <a:gd name="connsiteX12" fmla="*/ 1400845 w 3513559"/>
                      <a:gd name="connsiteY12" fmla="*/ 5037950 h 5406119"/>
                      <a:gd name="connsiteX13" fmla="*/ 1471330 w 3513559"/>
                      <a:gd name="connsiteY13" fmla="*/ 4891266 h 5406119"/>
                      <a:gd name="connsiteX14" fmla="*/ 1600870 w 3513559"/>
                      <a:gd name="connsiteY14" fmla="*/ 4716006 h 5406119"/>
                      <a:gd name="connsiteX15" fmla="*/ 1471330 w 3513559"/>
                      <a:gd name="connsiteY15" fmla="*/ 4327386 h 5406119"/>
                      <a:gd name="connsiteX16" fmla="*/ 1136050 w 3513559"/>
                      <a:gd name="connsiteY16" fmla="*/ 4243566 h 5406119"/>
                      <a:gd name="connsiteX17" fmla="*/ 633130 w 3513559"/>
                      <a:gd name="connsiteY17" fmla="*/ 3786366 h 5406119"/>
                      <a:gd name="connsiteX18" fmla="*/ 633130 w 3513559"/>
                      <a:gd name="connsiteY18" fmla="*/ 3473946 h 5406119"/>
                      <a:gd name="connsiteX19" fmla="*/ 46390 w 3513559"/>
                      <a:gd name="connsiteY19" fmla="*/ 2719566 h 5406119"/>
                      <a:gd name="connsiteX20" fmla="*/ 0 w 3513559"/>
                      <a:gd name="connsiteY20" fmla="*/ 2657166 h 5406119"/>
                      <a:gd name="connsiteX21" fmla="*/ 20441 w 3513559"/>
                      <a:gd name="connsiteY21" fmla="*/ 2651782 h 5406119"/>
                      <a:gd name="connsiteX22" fmla="*/ 480729 w 3513559"/>
                      <a:gd name="connsiteY22" fmla="*/ 2635746 h 5406119"/>
                      <a:gd name="connsiteX23" fmla="*/ 716949 w 3513559"/>
                      <a:gd name="connsiteY23" fmla="*/ 2635746 h 5406119"/>
                      <a:gd name="connsiteX24" fmla="*/ 930309 w 3513559"/>
                      <a:gd name="connsiteY24" fmla="*/ 2460486 h 5406119"/>
                      <a:gd name="connsiteX25" fmla="*/ 1296069 w 3513559"/>
                      <a:gd name="connsiteY25" fmla="*/ 2483346 h 5406119"/>
                      <a:gd name="connsiteX26" fmla="*/ 1120809 w 3513559"/>
                      <a:gd name="connsiteY26" fmla="*/ 2186166 h 5406119"/>
                      <a:gd name="connsiteX27" fmla="*/ 1257969 w 3513559"/>
                      <a:gd name="connsiteY27" fmla="*/ 1919466 h 5406119"/>
                      <a:gd name="connsiteX28" fmla="*/ 1021749 w 3513559"/>
                      <a:gd name="connsiteY28" fmla="*/ 1599426 h 5406119"/>
                      <a:gd name="connsiteX29" fmla="*/ 1014129 w 3513559"/>
                      <a:gd name="connsiteY29" fmla="*/ 1020306 h 5406119"/>
                      <a:gd name="connsiteX30" fmla="*/ 1280829 w 3513559"/>
                      <a:gd name="connsiteY30" fmla="*/ 936486 h 5406119"/>
                      <a:gd name="connsiteX31" fmla="*/ 1547529 w 3513559"/>
                      <a:gd name="connsiteY31" fmla="*/ 448806 h 5406119"/>
                      <a:gd name="connsiteX32" fmla="*/ 1791369 w 3513559"/>
                      <a:gd name="connsiteY32" fmla="*/ 52566 h 5406119"/>
                      <a:gd name="connsiteX33" fmla="*/ 2065689 w 3513559"/>
                      <a:gd name="connsiteY33" fmla="*/ 128766 h 5406119"/>
                      <a:gd name="connsiteX34" fmla="*/ 2408589 w 3513559"/>
                      <a:gd name="connsiteY34" fmla="*/ 75426 h 5406119"/>
                      <a:gd name="connsiteX35" fmla="*/ 2545749 w 3513559"/>
                      <a:gd name="connsiteY35" fmla="*/ 273546 h 5406119"/>
                      <a:gd name="connsiteX36" fmla="*/ 3063909 w 3513559"/>
                      <a:gd name="connsiteY36" fmla="*/ 250686 h 5406119"/>
                      <a:gd name="connsiteX37" fmla="*/ 3170589 w 3513559"/>
                      <a:gd name="connsiteY37" fmla="*/ 29706 h 5406119"/>
                      <a:gd name="connsiteX38" fmla="*/ 3320609 w 3513559"/>
                      <a:gd name="connsiteY38" fmla="*/ 178 h 5406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513559" h="5406119">
                        <a:moveTo>
                          <a:pt x="3320609" y="178"/>
                        </a:moveTo>
                        <a:cubicBezTo>
                          <a:pt x="3378551" y="2402"/>
                          <a:pt x="3436019" y="25894"/>
                          <a:pt x="3467769" y="98286"/>
                        </a:cubicBezTo>
                        <a:cubicBezTo>
                          <a:pt x="3507457" y="188774"/>
                          <a:pt x="3504977" y="243542"/>
                          <a:pt x="3513349" y="418862"/>
                        </a:cubicBezTo>
                        <a:lnTo>
                          <a:pt x="3513559" y="422990"/>
                        </a:lnTo>
                        <a:lnTo>
                          <a:pt x="3447461" y="501030"/>
                        </a:lnTo>
                        <a:cubicBezTo>
                          <a:pt x="3289577" y="688086"/>
                          <a:pt x="3148333" y="860286"/>
                          <a:pt x="3087173" y="968570"/>
                        </a:cubicBezTo>
                        <a:cubicBezTo>
                          <a:pt x="2924077" y="1257326"/>
                          <a:pt x="3226205" y="1024718"/>
                          <a:pt x="3103213" y="1401706"/>
                        </a:cubicBezTo>
                        <a:cubicBezTo>
                          <a:pt x="2980225" y="1778698"/>
                          <a:pt x="2464203" y="2832126"/>
                          <a:pt x="2349235" y="3230506"/>
                        </a:cubicBezTo>
                        <a:cubicBezTo>
                          <a:pt x="2234267" y="3628886"/>
                          <a:pt x="2485593" y="3436382"/>
                          <a:pt x="2413404" y="3791982"/>
                        </a:cubicBezTo>
                        <a:cubicBezTo>
                          <a:pt x="2341215" y="4147582"/>
                          <a:pt x="2103256" y="5166254"/>
                          <a:pt x="1916098" y="5364106"/>
                        </a:cubicBezTo>
                        <a:cubicBezTo>
                          <a:pt x="1775730" y="5512494"/>
                          <a:pt x="1581219" y="5232262"/>
                          <a:pt x="1427315" y="5074974"/>
                        </a:cubicBezTo>
                        <a:lnTo>
                          <a:pt x="1398374" y="5046906"/>
                        </a:lnTo>
                        <a:lnTo>
                          <a:pt x="1400845" y="5037950"/>
                        </a:lnTo>
                        <a:cubicBezTo>
                          <a:pt x="1423070" y="4981438"/>
                          <a:pt x="1452280" y="4935718"/>
                          <a:pt x="1471330" y="4891266"/>
                        </a:cubicBezTo>
                        <a:cubicBezTo>
                          <a:pt x="1509430" y="4802366"/>
                          <a:pt x="1600870" y="4809986"/>
                          <a:pt x="1600870" y="4716006"/>
                        </a:cubicBezTo>
                        <a:cubicBezTo>
                          <a:pt x="1600870" y="4622026"/>
                          <a:pt x="1548800" y="4406126"/>
                          <a:pt x="1471330" y="4327386"/>
                        </a:cubicBezTo>
                        <a:cubicBezTo>
                          <a:pt x="1393860" y="4248646"/>
                          <a:pt x="1275750" y="4333734"/>
                          <a:pt x="1136050" y="4243566"/>
                        </a:cubicBezTo>
                        <a:cubicBezTo>
                          <a:pt x="996350" y="4153398"/>
                          <a:pt x="716950" y="3914638"/>
                          <a:pt x="633130" y="3786366"/>
                        </a:cubicBezTo>
                        <a:cubicBezTo>
                          <a:pt x="549310" y="3658094"/>
                          <a:pt x="730920" y="3651746"/>
                          <a:pt x="633130" y="3473946"/>
                        </a:cubicBezTo>
                        <a:cubicBezTo>
                          <a:pt x="535340" y="3296146"/>
                          <a:pt x="191170" y="2897366"/>
                          <a:pt x="46390" y="2719566"/>
                        </a:cubicBezTo>
                        <a:lnTo>
                          <a:pt x="0" y="2657166"/>
                        </a:lnTo>
                        <a:lnTo>
                          <a:pt x="20441" y="2651782"/>
                        </a:lnTo>
                        <a:cubicBezTo>
                          <a:pt x="181684" y="2624238"/>
                          <a:pt x="386273" y="2650830"/>
                          <a:pt x="480729" y="2635746"/>
                        </a:cubicBezTo>
                        <a:cubicBezTo>
                          <a:pt x="631859" y="2611614"/>
                          <a:pt x="642019" y="2664958"/>
                          <a:pt x="716949" y="2635746"/>
                        </a:cubicBezTo>
                        <a:cubicBezTo>
                          <a:pt x="791879" y="2606534"/>
                          <a:pt x="833789" y="2485886"/>
                          <a:pt x="930309" y="2460486"/>
                        </a:cubicBezTo>
                        <a:cubicBezTo>
                          <a:pt x="1026829" y="2435086"/>
                          <a:pt x="1264319" y="2529066"/>
                          <a:pt x="1296069" y="2483346"/>
                        </a:cubicBezTo>
                        <a:cubicBezTo>
                          <a:pt x="1327819" y="2437626"/>
                          <a:pt x="1127159" y="2280146"/>
                          <a:pt x="1120809" y="2186166"/>
                        </a:cubicBezTo>
                        <a:cubicBezTo>
                          <a:pt x="1114459" y="2092186"/>
                          <a:pt x="1274479" y="2017254"/>
                          <a:pt x="1257969" y="1919466"/>
                        </a:cubicBezTo>
                        <a:cubicBezTo>
                          <a:pt x="1241459" y="1821678"/>
                          <a:pt x="1062389" y="1749286"/>
                          <a:pt x="1021749" y="1599426"/>
                        </a:cubicBezTo>
                        <a:cubicBezTo>
                          <a:pt x="981109" y="1449566"/>
                          <a:pt x="970949" y="1130798"/>
                          <a:pt x="1014129" y="1020306"/>
                        </a:cubicBezTo>
                        <a:cubicBezTo>
                          <a:pt x="1057309" y="909814"/>
                          <a:pt x="1191929" y="1031734"/>
                          <a:pt x="1280829" y="936486"/>
                        </a:cubicBezTo>
                        <a:cubicBezTo>
                          <a:pt x="1369729" y="841238"/>
                          <a:pt x="1462439" y="596126"/>
                          <a:pt x="1547529" y="448806"/>
                        </a:cubicBezTo>
                        <a:cubicBezTo>
                          <a:pt x="1632619" y="301486"/>
                          <a:pt x="1705009" y="105906"/>
                          <a:pt x="1791369" y="52566"/>
                        </a:cubicBezTo>
                        <a:cubicBezTo>
                          <a:pt x="1877729" y="-774"/>
                          <a:pt x="1962819" y="124958"/>
                          <a:pt x="2065689" y="128766"/>
                        </a:cubicBezTo>
                        <a:cubicBezTo>
                          <a:pt x="2168559" y="132574"/>
                          <a:pt x="2328579" y="51294"/>
                          <a:pt x="2408589" y="75426"/>
                        </a:cubicBezTo>
                        <a:cubicBezTo>
                          <a:pt x="2488599" y="99558"/>
                          <a:pt x="2436529" y="244334"/>
                          <a:pt x="2545749" y="273546"/>
                        </a:cubicBezTo>
                        <a:cubicBezTo>
                          <a:pt x="2654969" y="302758"/>
                          <a:pt x="2959769" y="291326"/>
                          <a:pt x="3063909" y="250686"/>
                        </a:cubicBezTo>
                        <a:cubicBezTo>
                          <a:pt x="3168049" y="210046"/>
                          <a:pt x="3103279" y="55106"/>
                          <a:pt x="3170589" y="29706"/>
                        </a:cubicBezTo>
                        <a:cubicBezTo>
                          <a:pt x="3204245" y="17006"/>
                          <a:pt x="3262665" y="-2042"/>
                          <a:pt x="3320609" y="17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" name="フリーフォーム: 図形 18">
                    <a:extLst>
                      <a:ext uri="{FF2B5EF4-FFF2-40B4-BE49-F238E27FC236}">
                        <a16:creationId xmlns:a16="http://schemas.microsoft.com/office/drawing/2014/main" id="{32CEAFB2-8EC7-A655-7281-C72D7BFFBC0E}"/>
                      </a:ext>
                    </a:extLst>
                  </p:cNvPr>
                  <p:cNvSpPr/>
                  <p:nvPr/>
                </p:nvSpPr>
                <p:spPr>
                  <a:xfrm>
                    <a:off x="11563218" y="37726516"/>
                    <a:ext cx="4199308" cy="3922964"/>
                  </a:xfrm>
                  <a:custGeom>
                    <a:avLst/>
                    <a:gdLst>
                      <a:gd name="connsiteX0" fmla="*/ 619751 w 4199308"/>
                      <a:gd name="connsiteY0" fmla="*/ 2296644 h 3922964"/>
                      <a:gd name="connsiteX1" fmla="*/ 698630 w 4199308"/>
                      <a:gd name="connsiteY1" fmla="*/ 2310236 h 3922964"/>
                      <a:gd name="connsiteX2" fmla="*/ 736730 w 4199308"/>
                      <a:gd name="connsiteY2" fmla="*/ 2761084 h 3922964"/>
                      <a:gd name="connsiteX3" fmla="*/ 781180 w 4199308"/>
                      <a:gd name="connsiteY3" fmla="*/ 2957932 h 3922964"/>
                      <a:gd name="connsiteX4" fmla="*/ 400180 w 4199308"/>
                      <a:gd name="connsiteY4" fmla="*/ 3440532 h 3922964"/>
                      <a:gd name="connsiteX5" fmla="*/ 273180 w 4199308"/>
                      <a:gd name="connsiteY5" fmla="*/ 3618332 h 3922964"/>
                      <a:gd name="connsiteX6" fmla="*/ 130 w 4199308"/>
                      <a:gd name="connsiteY6" fmla="*/ 3472284 h 3922964"/>
                      <a:gd name="connsiteX7" fmla="*/ 235080 w 4199308"/>
                      <a:gd name="connsiteY7" fmla="*/ 3211932 h 3922964"/>
                      <a:gd name="connsiteX8" fmla="*/ 82680 w 4199308"/>
                      <a:gd name="connsiteY8" fmla="*/ 3084932 h 3922964"/>
                      <a:gd name="connsiteX9" fmla="*/ 298580 w 4199308"/>
                      <a:gd name="connsiteY9" fmla="*/ 2468984 h 3922964"/>
                      <a:gd name="connsiteX10" fmla="*/ 619751 w 4199308"/>
                      <a:gd name="connsiteY10" fmla="*/ 2296644 h 3922964"/>
                      <a:gd name="connsiteX11" fmla="*/ 1514753 w 4199308"/>
                      <a:gd name="connsiteY11" fmla="*/ 2250712 h 3922964"/>
                      <a:gd name="connsiteX12" fmla="*/ 1536831 w 4199308"/>
                      <a:gd name="connsiteY12" fmla="*/ 2253084 h 3922964"/>
                      <a:gd name="connsiteX13" fmla="*/ 1384431 w 4199308"/>
                      <a:gd name="connsiteY13" fmla="*/ 2907132 h 3922964"/>
                      <a:gd name="connsiteX14" fmla="*/ 984381 w 4199308"/>
                      <a:gd name="connsiteY14" fmla="*/ 2862684 h 3922964"/>
                      <a:gd name="connsiteX15" fmla="*/ 831981 w 4199308"/>
                      <a:gd name="connsiteY15" fmla="*/ 2684884 h 3922964"/>
                      <a:gd name="connsiteX16" fmla="*/ 1514753 w 4199308"/>
                      <a:gd name="connsiteY16" fmla="*/ 2250712 h 3922964"/>
                      <a:gd name="connsiteX17" fmla="*/ 3271424 w 4199308"/>
                      <a:gd name="connsiteY17" fmla="*/ 124 h 3922964"/>
                      <a:gd name="connsiteX18" fmla="*/ 3632332 w 4199308"/>
                      <a:gd name="connsiteY18" fmla="*/ 100436 h 3922964"/>
                      <a:gd name="connsiteX19" fmla="*/ 3975232 w 4199308"/>
                      <a:gd name="connsiteY19" fmla="*/ 703684 h 3922964"/>
                      <a:gd name="connsiteX20" fmla="*/ 4000632 w 4199308"/>
                      <a:gd name="connsiteY20" fmla="*/ 1135484 h 3922964"/>
                      <a:gd name="connsiteX21" fmla="*/ 4121927 w 4199308"/>
                      <a:gd name="connsiteY21" fmla="*/ 1275728 h 3922964"/>
                      <a:gd name="connsiteX22" fmla="*/ 4199308 w 4199308"/>
                      <a:gd name="connsiteY22" fmla="*/ 1336668 h 3922964"/>
                      <a:gd name="connsiteX23" fmla="*/ 4196371 w 4199308"/>
                      <a:gd name="connsiteY23" fmla="*/ 1335036 h 3922964"/>
                      <a:gd name="connsiteX24" fmla="*/ 4065402 w 4199308"/>
                      <a:gd name="connsiteY24" fmla="*/ 1318364 h 3922964"/>
                      <a:gd name="connsiteX25" fmla="*/ 3821562 w 4199308"/>
                      <a:gd name="connsiteY25" fmla="*/ 1714604 h 3922964"/>
                      <a:gd name="connsiteX26" fmla="*/ 3554862 w 4199308"/>
                      <a:gd name="connsiteY26" fmla="*/ 2202284 h 3922964"/>
                      <a:gd name="connsiteX27" fmla="*/ 3288162 w 4199308"/>
                      <a:gd name="connsiteY27" fmla="*/ 2286104 h 3922964"/>
                      <a:gd name="connsiteX28" fmla="*/ 3295782 w 4199308"/>
                      <a:gd name="connsiteY28" fmla="*/ 2865224 h 3922964"/>
                      <a:gd name="connsiteX29" fmla="*/ 3532002 w 4199308"/>
                      <a:gd name="connsiteY29" fmla="*/ 3185264 h 3922964"/>
                      <a:gd name="connsiteX30" fmla="*/ 3394842 w 4199308"/>
                      <a:gd name="connsiteY30" fmla="*/ 3451964 h 3922964"/>
                      <a:gd name="connsiteX31" fmla="*/ 3570102 w 4199308"/>
                      <a:gd name="connsiteY31" fmla="*/ 3749144 h 3922964"/>
                      <a:gd name="connsiteX32" fmla="*/ 3204342 w 4199308"/>
                      <a:gd name="connsiteY32" fmla="*/ 3726284 h 3922964"/>
                      <a:gd name="connsiteX33" fmla="*/ 2990982 w 4199308"/>
                      <a:gd name="connsiteY33" fmla="*/ 3901544 h 3922964"/>
                      <a:gd name="connsiteX34" fmla="*/ 2754762 w 4199308"/>
                      <a:gd name="connsiteY34" fmla="*/ 3901544 h 3922964"/>
                      <a:gd name="connsiteX35" fmla="*/ 2294474 w 4199308"/>
                      <a:gd name="connsiteY35" fmla="*/ 3917580 h 3922964"/>
                      <a:gd name="connsiteX36" fmla="*/ 2274033 w 4199308"/>
                      <a:gd name="connsiteY36" fmla="*/ 3922964 h 3922964"/>
                      <a:gd name="connsiteX37" fmla="*/ 2273304 w 4199308"/>
                      <a:gd name="connsiteY37" fmla="*/ 3921984 h 3922964"/>
                      <a:gd name="connsiteX38" fmla="*/ 2038483 w 4199308"/>
                      <a:gd name="connsiteY38" fmla="*/ 3672944 h 3922964"/>
                      <a:gd name="connsiteX39" fmla="*/ 1360303 w 4199308"/>
                      <a:gd name="connsiteY39" fmla="*/ 3825344 h 3922964"/>
                      <a:gd name="connsiteX40" fmla="*/ 1311761 w 4199308"/>
                      <a:gd name="connsiteY40" fmla="*/ 3788044 h 3922964"/>
                      <a:gd name="connsiteX41" fmla="*/ 1289089 w 4199308"/>
                      <a:gd name="connsiteY41" fmla="*/ 3760500 h 3922964"/>
                      <a:gd name="connsiteX42" fmla="*/ 1334261 w 4199308"/>
                      <a:gd name="connsiteY42" fmla="*/ 3691692 h 3922964"/>
                      <a:gd name="connsiteX43" fmla="*/ 1623395 w 4199308"/>
                      <a:gd name="connsiteY43" fmla="*/ 3100644 h 3922964"/>
                      <a:gd name="connsiteX44" fmla="*/ 1912152 w 4199308"/>
                      <a:gd name="connsiteY44" fmla="*/ 2731672 h 3922964"/>
                      <a:gd name="connsiteX45" fmla="*/ 1864026 w 4199308"/>
                      <a:gd name="connsiteY45" fmla="*/ 2491044 h 3922964"/>
                      <a:gd name="connsiteX46" fmla="*/ 2024447 w 4199308"/>
                      <a:gd name="connsiteY46" fmla="*/ 2089988 h 3922964"/>
                      <a:gd name="connsiteX47" fmla="*/ 1543184 w 4199308"/>
                      <a:gd name="connsiteY47" fmla="*/ 2041864 h 3922964"/>
                      <a:gd name="connsiteX48" fmla="*/ 1976321 w 4199308"/>
                      <a:gd name="connsiteY48" fmla="*/ 1672896 h 3922964"/>
                      <a:gd name="connsiteX49" fmla="*/ 2024447 w 4199308"/>
                      <a:gd name="connsiteY49" fmla="*/ 1448304 h 3922964"/>
                      <a:gd name="connsiteX50" fmla="*/ 1607352 w 4199308"/>
                      <a:gd name="connsiteY50" fmla="*/ 1079336 h 3922964"/>
                      <a:gd name="connsiteX51" fmla="*/ 1366721 w 4199308"/>
                      <a:gd name="connsiteY51" fmla="*/ 678284 h 3922964"/>
                      <a:gd name="connsiteX52" fmla="*/ 1361970 w 4199308"/>
                      <a:gd name="connsiteY52" fmla="*/ 655896 h 3922964"/>
                      <a:gd name="connsiteX53" fmla="*/ 1381505 w 4199308"/>
                      <a:gd name="connsiteY53" fmla="*/ 652884 h 3922964"/>
                      <a:gd name="connsiteX54" fmla="*/ 1720982 w 4199308"/>
                      <a:gd name="connsiteY54" fmla="*/ 652884 h 3922964"/>
                      <a:gd name="connsiteX55" fmla="*/ 1701932 w 4199308"/>
                      <a:gd name="connsiteY55" fmla="*/ 468732 h 3922964"/>
                      <a:gd name="connsiteX56" fmla="*/ 1873382 w 4199308"/>
                      <a:gd name="connsiteY56" fmla="*/ 265532 h 3922964"/>
                      <a:gd name="connsiteX57" fmla="*/ 2121032 w 4199308"/>
                      <a:gd name="connsiteY57" fmla="*/ 278236 h 3922964"/>
                      <a:gd name="connsiteX58" fmla="*/ 2209932 w 4199308"/>
                      <a:gd name="connsiteY58" fmla="*/ 81384 h 3922964"/>
                      <a:gd name="connsiteX59" fmla="*/ 2838582 w 4199308"/>
                      <a:gd name="connsiteY59" fmla="*/ 398884 h 3922964"/>
                      <a:gd name="connsiteX60" fmla="*/ 3124332 w 4199308"/>
                      <a:gd name="connsiteY60" fmla="*/ 595732 h 3922964"/>
                      <a:gd name="connsiteX61" fmla="*/ 3264032 w 4199308"/>
                      <a:gd name="connsiteY61" fmla="*/ 443332 h 3922964"/>
                      <a:gd name="connsiteX62" fmla="*/ 3168782 w 4199308"/>
                      <a:gd name="connsiteY62" fmla="*/ 151236 h 3922964"/>
                      <a:gd name="connsiteX63" fmla="*/ 3187832 w 4199308"/>
                      <a:gd name="connsiteY63" fmla="*/ 5184 h 3922964"/>
                      <a:gd name="connsiteX64" fmla="*/ 3271424 w 4199308"/>
                      <a:gd name="connsiteY64" fmla="*/ 124 h 39229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4199308" h="3922964">
                        <a:moveTo>
                          <a:pt x="619751" y="2296644"/>
                        </a:moveTo>
                        <a:cubicBezTo>
                          <a:pt x="652659" y="2293964"/>
                          <a:pt x="680374" y="2298064"/>
                          <a:pt x="698630" y="2310236"/>
                        </a:cubicBezTo>
                        <a:cubicBezTo>
                          <a:pt x="771655" y="2358916"/>
                          <a:pt x="722972" y="2653132"/>
                          <a:pt x="736730" y="2761084"/>
                        </a:cubicBezTo>
                        <a:cubicBezTo>
                          <a:pt x="750488" y="2869036"/>
                          <a:pt x="837272" y="2844692"/>
                          <a:pt x="781180" y="2957932"/>
                        </a:cubicBezTo>
                        <a:cubicBezTo>
                          <a:pt x="725088" y="3071176"/>
                          <a:pt x="484847" y="3330468"/>
                          <a:pt x="400180" y="3440532"/>
                        </a:cubicBezTo>
                        <a:cubicBezTo>
                          <a:pt x="315513" y="3550600"/>
                          <a:pt x="339855" y="3613044"/>
                          <a:pt x="273180" y="3618332"/>
                        </a:cubicBezTo>
                        <a:cubicBezTo>
                          <a:pt x="206505" y="3623628"/>
                          <a:pt x="6480" y="3540016"/>
                          <a:pt x="130" y="3472284"/>
                        </a:cubicBezTo>
                        <a:cubicBezTo>
                          <a:pt x="-6220" y="3404552"/>
                          <a:pt x="221322" y="3276492"/>
                          <a:pt x="235080" y="3211932"/>
                        </a:cubicBezTo>
                        <a:cubicBezTo>
                          <a:pt x="248838" y="3147376"/>
                          <a:pt x="72097" y="3208760"/>
                          <a:pt x="82680" y="3084932"/>
                        </a:cubicBezTo>
                        <a:cubicBezTo>
                          <a:pt x="93263" y="2961108"/>
                          <a:pt x="195922" y="2595984"/>
                          <a:pt x="298580" y="2468984"/>
                        </a:cubicBezTo>
                        <a:cubicBezTo>
                          <a:pt x="375574" y="2373736"/>
                          <a:pt x="521028" y="2304680"/>
                          <a:pt x="619751" y="2296644"/>
                        </a:cubicBezTo>
                        <a:close/>
                        <a:moveTo>
                          <a:pt x="1514753" y="2250712"/>
                        </a:moveTo>
                        <a:cubicBezTo>
                          <a:pt x="1523647" y="2250032"/>
                          <a:pt x="1531076" y="2250768"/>
                          <a:pt x="1536831" y="2253084"/>
                        </a:cubicBezTo>
                        <a:cubicBezTo>
                          <a:pt x="1628906" y="2290124"/>
                          <a:pt x="1478623" y="2807652"/>
                          <a:pt x="1384431" y="2907132"/>
                        </a:cubicBezTo>
                        <a:cubicBezTo>
                          <a:pt x="1290239" y="3006616"/>
                          <a:pt x="1076456" y="2899724"/>
                          <a:pt x="984381" y="2862684"/>
                        </a:cubicBezTo>
                        <a:cubicBezTo>
                          <a:pt x="892306" y="2825644"/>
                          <a:pt x="739906" y="2786484"/>
                          <a:pt x="831981" y="2684884"/>
                        </a:cubicBezTo>
                        <a:cubicBezTo>
                          <a:pt x="918301" y="2589632"/>
                          <a:pt x="1381343" y="2260912"/>
                          <a:pt x="1514753" y="2250712"/>
                        </a:cubicBezTo>
                        <a:close/>
                        <a:moveTo>
                          <a:pt x="3271424" y="124"/>
                        </a:moveTo>
                        <a:cubicBezTo>
                          <a:pt x="3376546" y="-1564"/>
                          <a:pt x="3533907" y="13120"/>
                          <a:pt x="3632332" y="100436"/>
                        </a:cubicBezTo>
                        <a:cubicBezTo>
                          <a:pt x="3763565" y="216852"/>
                          <a:pt x="3913849" y="531176"/>
                          <a:pt x="3975232" y="703684"/>
                        </a:cubicBezTo>
                        <a:cubicBezTo>
                          <a:pt x="4036615" y="876192"/>
                          <a:pt x="3910674" y="924876"/>
                          <a:pt x="4000632" y="1135484"/>
                        </a:cubicBezTo>
                        <a:cubicBezTo>
                          <a:pt x="4023122" y="1188136"/>
                          <a:pt x="4067836" y="1231528"/>
                          <a:pt x="4121927" y="1275728"/>
                        </a:cubicBezTo>
                        <a:lnTo>
                          <a:pt x="4199308" y="1336668"/>
                        </a:lnTo>
                        <a:lnTo>
                          <a:pt x="4196371" y="1335036"/>
                        </a:lnTo>
                        <a:cubicBezTo>
                          <a:pt x="4151444" y="1309792"/>
                          <a:pt x="4108582" y="1291692"/>
                          <a:pt x="4065402" y="1318364"/>
                        </a:cubicBezTo>
                        <a:cubicBezTo>
                          <a:pt x="3979042" y="1371704"/>
                          <a:pt x="3906652" y="1567284"/>
                          <a:pt x="3821562" y="1714604"/>
                        </a:cubicBezTo>
                        <a:cubicBezTo>
                          <a:pt x="3736472" y="1861924"/>
                          <a:pt x="3643762" y="2107036"/>
                          <a:pt x="3554862" y="2202284"/>
                        </a:cubicBezTo>
                        <a:cubicBezTo>
                          <a:pt x="3465962" y="2297532"/>
                          <a:pt x="3331342" y="2175612"/>
                          <a:pt x="3288162" y="2286104"/>
                        </a:cubicBezTo>
                        <a:cubicBezTo>
                          <a:pt x="3244982" y="2396596"/>
                          <a:pt x="3255142" y="2715364"/>
                          <a:pt x="3295782" y="2865224"/>
                        </a:cubicBezTo>
                        <a:cubicBezTo>
                          <a:pt x="3336422" y="3015084"/>
                          <a:pt x="3515492" y="3087476"/>
                          <a:pt x="3532002" y="3185264"/>
                        </a:cubicBezTo>
                        <a:cubicBezTo>
                          <a:pt x="3548512" y="3283052"/>
                          <a:pt x="3388492" y="3357984"/>
                          <a:pt x="3394842" y="3451964"/>
                        </a:cubicBezTo>
                        <a:cubicBezTo>
                          <a:pt x="3401192" y="3545944"/>
                          <a:pt x="3601852" y="3703424"/>
                          <a:pt x="3570102" y="3749144"/>
                        </a:cubicBezTo>
                        <a:cubicBezTo>
                          <a:pt x="3538352" y="3794864"/>
                          <a:pt x="3300862" y="3700884"/>
                          <a:pt x="3204342" y="3726284"/>
                        </a:cubicBezTo>
                        <a:cubicBezTo>
                          <a:pt x="3107822" y="3751684"/>
                          <a:pt x="3065912" y="3872332"/>
                          <a:pt x="2990982" y="3901544"/>
                        </a:cubicBezTo>
                        <a:cubicBezTo>
                          <a:pt x="2916052" y="3930756"/>
                          <a:pt x="2905892" y="3877412"/>
                          <a:pt x="2754762" y="3901544"/>
                        </a:cubicBezTo>
                        <a:cubicBezTo>
                          <a:pt x="2660306" y="3916628"/>
                          <a:pt x="2455717" y="3890036"/>
                          <a:pt x="2294474" y="3917580"/>
                        </a:cubicBezTo>
                        <a:lnTo>
                          <a:pt x="2274033" y="3922964"/>
                        </a:lnTo>
                        <a:lnTo>
                          <a:pt x="2273304" y="3921984"/>
                        </a:lnTo>
                        <a:cubicBezTo>
                          <a:pt x="2178500" y="3781848"/>
                          <a:pt x="2178500" y="3696280"/>
                          <a:pt x="2038483" y="3672944"/>
                        </a:cubicBezTo>
                        <a:cubicBezTo>
                          <a:pt x="1878463" y="3646276"/>
                          <a:pt x="1616843" y="3956156"/>
                          <a:pt x="1360303" y="3825344"/>
                        </a:cubicBezTo>
                        <a:cubicBezTo>
                          <a:pt x="1344269" y="3817168"/>
                          <a:pt x="1328087" y="3804496"/>
                          <a:pt x="1311761" y="3788044"/>
                        </a:cubicBezTo>
                        <a:lnTo>
                          <a:pt x="1289089" y="3760500"/>
                        </a:lnTo>
                        <a:lnTo>
                          <a:pt x="1334261" y="3691692"/>
                        </a:lnTo>
                        <a:cubicBezTo>
                          <a:pt x="1441919" y="3508212"/>
                          <a:pt x="1537169" y="3239004"/>
                          <a:pt x="1623395" y="3100644"/>
                        </a:cubicBezTo>
                        <a:cubicBezTo>
                          <a:pt x="1738363" y="2916156"/>
                          <a:pt x="1872047" y="2833272"/>
                          <a:pt x="1912152" y="2731672"/>
                        </a:cubicBezTo>
                        <a:cubicBezTo>
                          <a:pt x="1952257" y="2630072"/>
                          <a:pt x="1845310" y="2597988"/>
                          <a:pt x="1864026" y="2491044"/>
                        </a:cubicBezTo>
                        <a:cubicBezTo>
                          <a:pt x="1882742" y="2384096"/>
                          <a:pt x="2077921" y="2164852"/>
                          <a:pt x="2024447" y="2089988"/>
                        </a:cubicBezTo>
                        <a:cubicBezTo>
                          <a:pt x="1970973" y="2015124"/>
                          <a:pt x="1551205" y="2111380"/>
                          <a:pt x="1543184" y="2041864"/>
                        </a:cubicBezTo>
                        <a:cubicBezTo>
                          <a:pt x="1535163" y="1972348"/>
                          <a:pt x="1896111" y="1771820"/>
                          <a:pt x="1976321" y="1672896"/>
                        </a:cubicBezTo>
                        <a:cubicBezTo>
                          <a:pt x="2056531" y="1573968"/>
                          <a:pt x="2085942" y="1547232"/>
                          <a:pt x="2024447" y="1448304"/>
                        </a:cubicBezTo>
                        <a:cubicBezTo>
                          <a:pt x="1962952" y="1349380"/>
                          <a:pt x="1716973" y="1207676"/>
                          <a:pt x="1607352" y="1079336"/>
                        </a:cubicBezTo>
                        <a:cubicBezTo>
                          <a:pt x="1497731" y="951000"/>
                          <a:pt x="1398805" y="769188"/>
                          <a:pt x="1366721" y="678284"/>
                        </a:cubicBezTo>
                        <a:lnTo>
                          <a:pt x="1361970" y="655896"/>
                        </a:lnTo>
                        <a:lnTo>
                          <a:pt x="1381505" y="652884"/>
                        </a:lnTo>
                        <a:cubicBezTo>
                          <a:pt x="1494962" y="645144"/>
                          <a:pt x="1670182" y="679076"/>
                          <a:pt x="1720982" y="652884"/>
                        </a:cubicBezTo>
                        <a:cubicBezTo>
                          <a:pt x="1788715" y="617960"/>
                          <a:pt x="1676532" y="533292"/>
                          <a:pt x="1701932" y="468732"/>
                        </a:cubicBezTo>
                        <a:cubicBezTo>
                          <a:pt x="1727332" y="404176"/>
                          <a:pt x="1803532" y="297284"/>
                          <a:pt x="1873382" y="265532"/>
                        </a:cubicBezTo>
                        <a:cubicBezTo>
                          <a:pt x="1943232" y="233784"/>
                          <a:pt x="2064940" y="308924"/>
                          <a:pt x="2121032" y="278236"/>
                        </a:cubicBezTo>
                        <a:cubicBezTo>
                          <a:pt x="2177124" y="247540"/>
                          <a:pt x="2090340" y="61276"/>
                          <a:pt x="2209932" y="81384"/>
                        </a:cubicBezTo>
                        <a:cubicBezTo>
                          <a:pt x="2329524" y="101492"/>
                          <a:pt x="2686182" y="313160"/>
                          <a:pt x="2838582" y="398884"/>
                        </a:cubicBezTo>
                        <a:cubicBezTo>
                          <a:pt x="2990982" y="484608"/>
                          <a:pt x="3053424" y="588324"/>
                          <a:pt x="3124332" y="595732"/>
                        </a:cubicBezTo>
                        <a:cubicBezTo>
                          <a:pt x="3195240" y="603140"/>
                          <a:pt x="3256624" y="517416"/>
                          <a:pt x="3264032" y="443332"/>
                        </a:cubicBezTo>
                        <a:cubicBezTo>
                          <a:pt x="3271440" y="369252"/>
                          <a:pt x="3181482" y="224260"/>
                          <a:pt x="3168782" y="151236"/>
                        </a:cubicBezTo>
                        <a:cubicBezTo>
                          <a:pt x="3156082" y="78208"/>
                          <a:pt x="3110574" y="13652"/>
                          <a:pt x="3187832" y="5184"/>
                        </a:cubicBezTo>
                        <a:cubicBezTo>
                          <a:pt x="3207146" y="3068"/>
                          <a:pt x="3236383" y="684"/>
                          <a:pt x="3271424" y="12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" name="フリーフォーム: 図形 19">
                    <a:extLst>
                      <a:ext uri="{FF2B5EF4-FFF2-40B4-BE49-F238E27FC236}">
                        <a16:creationId xmlns:a16="http://schemas.microsoft.com/office/drawing/2014/main" id="{62EF1EF8-33AD-E6C8-DACE-30B12CA2FB60}"/>
                      </a:ext>
                    </a:extLst>
                  </p:cNvPr>
                  <p:cNvSpPr/>
                  <p:nvPr/>
                </p:nvSpPr>
                <p:spPr>
                  <a:xfrm>
                    <a:off x="14203950" y="35928363"/>
                    <a:ext cx="3728659" cy="3486941"/>
                  </a:xfrm>
                  <a:custGeom>
                    <a:avLst/>
                    <a:gdLst>
                      <a:gd name="connsiteX0" fmla="*/ 2323792 w 3728659"/>
                      <a:gd name="connsiteY0" fmla="*/ 45 h 3486941"/>
                      <a:gd name="connsiteX1" fmla="*/ 2704431 w 3728659"/>
                      <a:gd name="connsiteY1" fmla="*/ 182417 h 3486941"/>
                      <a:gd name="connsiteX2" fmla="*/ 2816727 w 3728659"/>
                      <a:gd name="connsiteY2" fmla="*/ 743889 h 3486941"/>
                      <a:gd name="connsiteX3" fmla="*/ 2511927 w 3728659"/>
                      <a:gd name="connsiteY3" fmla="*/ 1080773 h 3486941"/>
                      <a:gd name="connsiteX4" fmla="*/ 2078790 w 3728659"/>
                      <a:gd name="connsiteY4" fmla="*/ 1305365 h 3486941"/>
                      <a:gd name="connsiteX5" fmla="*/ 2159000 w 3728659"/>
                      <a:gd name="connsiteY5" fmla="*/ 1545997 h 3486941"/>
                      <a:gd name="connsiteX6" fmla="*/ 2576095 w 3728659"/>
                      <a:gd name="connsiteY6" fmla="*/ 1513909 h 3486941"/>
                      <a:gd name="connsiteX7" fmla="*/ 3265907 w 3728659"/>
                      <a:gd name="connsiteY7" fmla="*/ 1562037 h 3486941"/>
                      <a:gd name="connsiteX8" fmla="*/ 3041315 w 3728659"/>
                      <a:gd name="connsiteY8" fmla="*/ 1963089 h 3486941"/>
                      <a:gd name="connsiteX9" fmla="*/ 3201735 w 3728659"/>
                      <a:gd name="connsiteY9" fmla="*/ 2155597 h 3486941"/>
                      <a:gd name="connsiteX10" fmla="*/ 3554663 w 3728659"/>
                      <a:gd name="connsiteY10" fmla="*/ 2251849 h 3486941"/>
                      <a:gd name="connsiteX11" fmla="*/ 3314031 w 3728659"/>
                      <a:gd name="connsiteY11" fmla="*/ 2428309 h 3486941"/>
                      <a:gd name="connsiteX12" fmla="*/ 3715083 w 3728659"/>
                      <a:gd name="connsiteY12" fmla="*/ 2733109 h 3486941"/>
                      <a:gd name="connsiteX13" fmla="*/ 3241843 w 3728659"/>
                      <a:gd name="connsiteY13" fmla="*/ 3374797 h 3486941"/>
                      <a:gd name="connsiteX14" fmla="*/ 3146861 w 3728659"/>
                      <a:gd name="connsiteY14" fmla="*/ 3486941 h 3486941"/>
                      <a:gd name="connsiteX15" fmla="*/ 3146651 w 3728659"/>
                      <a:gd name="connsiteY15" fmla="*/ 3482813 h 3486941"/>
                      <a:gd name="connsiteX16" fmla="*/ 3101071 w 3728659"/>
                      <a:gd name="connsiteY16" fmla="*/ 3162237 h 3486941"/>
                      <a:gd name="connsiteX17" fmla="*/ 2803891 w 3728659"/>
                      <a:gd name="connsiteY17" fmla="*/ 3093657 h 3486941"/>
                      <a:gd name="connsiteX18" fmla="*/ 2697211 w 3728659"/>
                      <a:gd name="connsiteY18" fmla="*/ 3314637 h 3486941"/>
                      <a:gd name="connsiteX19" fmla="*/ 2179051 w 3728659"/>
                      <a:gd name="connsiteY19" fmla="*/ 3337497 h 3486941"/>
                      <a:gd name="connsiteX20" fmla="*/ 2041891 w 3728659"/>
                      <a:gd name="connsiteY20" fmla="*/ 3139377 h 3486941"/>
                      <a:gd name="connsiteX21" fmla="*/ 1698991 w 3728659"/>
                      <a:gd name="connsiteY21" fmla="*/ 3192717 h 3486941"/>
                      <a:gd name="connsiteX22" fmla="*/ 1624875 w 3728659"/>
                      <a:gd name="connsiteY22" fmla="*/ 3171701 h 3486941"/>
                      <a:gd name="connsiteX23" fmla="*/ 1558577 w 3728659"/>
                      <a:gd name="connsiteY23" fmla="*/ 3134821 h 3486941"/>
                      <a:gd name="connsiteX24" fmla="*/ 1481196 w 3728659"/>
                      <a:gd name="connsiteY24" fmla="*/ 3073881 h 3486941"/>
                      <a:gd name="connsiteX25" fmla="*/ 1359901 w 3728659"/>
                      <a:gd name="connsiteY25" fmla="*/ 2933637 h 3486941"/>
                      <a:gd name="connsiteX26" fmla="*/ 1334501 w 3728659"/>
                      <a:gd name="connsiteY26" fmla="*/ 2501837 h 3486941"/>
                      <a:gd name="connsiteX27" fmla="*/ 991601 w 3728659"/>
                      <a:gd name="connsiteY27" fmla="*/ 1898589 h 3486941"/>
                      <a:gd name="connsiteX28" fmla="*/ 547101 w 3728659"/>
                      <a:gd name="connsiteY28" fmla="*/ 1803337 h 3486941"/>
                      <a:gd name="connsiteX29" fmla="*/ 528051 w 3728659"/>
                      <a:gd name="connsiteY29" fmla="*/ 1949389 h 3486941"/>
                      <a:gd name="connsiteX30" fmla="*/ 623301 w 3728659"/>
                      <a:gd name="connsiteY30" fmla="*/ 2241485 h 3486941"/>
                      <a:gd name="connsiteX31" fmla="*/ 483601 w 3728659"/>
                      <a:gd name="connsiteY31" fmla="*/ 2393885 h 3486941"/>
                      <a:gd name="connsiteX32" fmla="*/ 197851 w 3728659"/>
                      <a:gd name="connsiteY32" fmla="*/ 2197037 h 3486941"/>
                      <a:gd name="connsiteX33" fmla="*/ 131988 w 3728659"/>
                      <a:gd name="connsiteY33" fmla="*/ 2159605 h 3486941"/>
                      <a:gd name="connsiteX34" fmla="*/ 73939 w 3728659"/>
                      <a:gd name="connsiteY34" fmla="*/ 2126513 h 3486941"/>
                      <a:gd name="connsiteX35" fmla="*/ 102204 w 3728659"/>
                      <a:gd name="connsiteY35" fmla="*/ 2080357 h 3486941"/>
                      <a:gd name="connsiteX36" fmla="*/ 191501 w 3728659"/>
                      <a:gd name="connsiteY36" fmla="*/ 1860485 h 3486941"/>
                      <a:gd name="connsiteX37" fmla="*/ 1001 w 3728659"/>
                      <a:gd name="connsiteY37" fmla="*/ 1669989 h 3486941"/>
                      <a:gd name="connsiteX38" fmla="*/ 115301 w 3728659"/>
                      <a:gd name="connsiteY38" fmla="*/ 1530285 h 3486941"/>
                      <a:gd name="connsiteX39" fmla="*/ 89901 w 3728659"/>
                      <a:gd name="connsiteY39" fmla="*/ 1193737 h 3486941"/>
                      <a:gd name="connsiteX40" fmla="*/ 185151 w 3728659"/>
                      <a:gd name="connsiteY40" fmla="*/ 1098485 h 3486941"/>
                      <a:gd name="connsiteX41" fmla="*/ 553451 w 3728659"/>
                      <a:gd name="connsiteY41" fmla="*/ 596837 h 3486941"/>
                      <a:gd name="connsiteX42" fmla="*/ 1086851 w 3728659"/>
                      <a:gd name="connsiteY42" fmla="*/ 622237 h 3486941"/>
                      <a:gd name="connsiteX43" fmla="*/ 1071429 w 3728659"/>
                      <a:gd name="connsiteY43" fmla="*/ 322701 h 3486941"/>
                      <a:gd name="connsiteX44" fmla="*/ 1063867 w 3728659"/>
                      <a:gd name="connsiteY44" fmla="*/ 287037 h 3486941"/>
                      <a:gd name="connsiteX45" fmla="*/ 1105109 w 3728659"/>
                      <a:gd name="connsiteY45" fmla="*/ 299473 h 3486941"/>
                      <a:gd name="connsiteX46" fmla="*/ 1918369 w 3728659"/>
                      <a:gd name="connsiteY46" fmla="*/ 358877 h 3486941"/>
                      <a:gd name="connsiteX47" fmla="*/ 2271295 w 3728659"/>
                      <a:gd name="connsiteY47" fmla="*/ 5953 h 3486941"/>
                      <a:gd name="connsiteX48" fmla="*/ 2323792 w 3728659"/>
                      <a:gd name="connsiteY48" fmla="*/ 45 h 34869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728659" h="3486941">
                        <a:moveTo>
                          <a:pt x="2323792" y="45"/>
                        </a:moveTo>
                        <a:cubicBezTo>
                          <a:pt x="2453231" y="-2111"/>
                          <a:pt x="2624891" y="74801"/>
                          <a:pt x="2704431" y="182417"/>
                        </a:cubicBezTo>
                        <a:cubicBezTo>
                          <a:pt x="2795335" y="305405"/>
                          <a:pt x="2848811" y="594165"/>
                          <a:pt x="2816727" y="743889"/>
                        </a:cubicBezTo>
                        <a:cubicBezTo>
                          <a:pt x="2784643" y="893617"/>
                          <a:pt x="2634915" y="987197"/>
                          <a:pt x="2511927" y="1080773"/>
                        </a:cubicBezTo>
                        <a:cubicBezTo>
                          <a:pt x="2388938" y="1174353"/>
                          <a:pt x="2137611" y="1227825"/>
                          <a:pt x="2078790" y="1305365"/>
                        </a:cubicBezTo>
                        <a:cubicBezTo>
                          <a:pt x="2019969" y="1382901"/>
                          <a:pt x="2076116" y="1511237"/>
                          <a:pt x="2159000" y="1545997"/>
                        </a:cubicBezTo>
                        <a:cubicBezTo>
                          <a:pt x="2241884" y="1580753"/>
                          <a:pt x="2391611" y="1511237"/>
                          <a:pt x="2576095" y="1513909"/>
                        </a:cubicBezTo>
                        <a:cubicBezTo>
                          <a:pt x="2760579" y="1516585"/>
                          <a:pt x="3188367" y="1487173"/>
                          <a:pt x="3265907" y="1562037"/>
                        </a:cubicBezTo>
                        <a:cubicBezTo>
                          <a:pt x="3343443" y="1636901"/>
                          <a:pt x="3052011" y="1864165"/>
                          <a:pt x="3041315" y="1963089"/>
                        </a:cubicBezTo>
                        <a:cubicBezTo>
                          <a:pt x="3030619" y="2062017"/>
                          <a:pt x="3116179" y="2107469"/>
                          <a:pt x="3201735" y="2155597"/>
                        </a:cubicBezTo>
                        <a:cubicBezTo>
                          <a:pt x="3287295" y="2203721"/>
                          <a:pt x="3535947" y="2206397"/>
                          <a:pt x="3554663" y="2251849"/>
                        </a:cubicBezTo>
                        <a:cubicBezTo>
                          <a:pt x="3573379" y="2297301"/>
                          <a:pt x="3287295" y="2348101"/>
                          <a:pt x="3314031" y="2428309"/>
                        </a:cubicBezTo>
                        <a:cubicBezTo>
                          <a:pt x="3340767" y="2508521"/>
                          <a:pt x="3814011" y="2465741"/>
                          <a:pt x="3715083" y="2733109"/>
                        </a:cubicBezTo>
                        <a:cubicBezTo>
                          <a:pt x="3665621" y="2866793"/>
                          <a:pt x="3457743" y="3119457"/>
                          <a:pt x="3241843" y="3374797"/>
                        </a:cubicBezTo>
                        <a:lnTo>
                          <a:pt x="3146861" y="3486941"/>
                        </a:lnTo>
                        <a:lnTo>
                          <a:pt x="3146651" y="3482813"/>
                        </a:lnTo>
                        <a:cubicBezTo>
                          <a:pt x="3138279" y="3307493"/>
                          <a:pt x="3140759" y="3252725"/>
                          <a:pt x="3101071" y="3162237"/>
                        </a:cubicBezTo>
                        <a:cubicBezTo>
                          <a:pt x="3037571" y="3017457"/>
                          <a:pt x="2871201" y="3068257"/>
                          <a:pt x="2803891" y="3093657"/>
                        </a:cubicBezTo>
                        <a:cubicBezTo>
                          <a:pt x="2736581" y="3119057"/>
                          <a:pt x="2801351" y="3273997"/>
                          <a:pt x="2697211" y="3314637"/>
                        </a:cubicBezTo>
                        <a:cubicBezTo>
                          <a:pt x="2593071" y="3355277"/>
                          <a:pt x="2288271" y="3366709"/>
                          <a:pt x="2179051" y="3337497"/>
                        </a:cubicBezTo>
                        <a:cubicBezTo>
                          <a:pt x="2069831" y="3308285"/>
                          <a:pt x="2121901" y="3163509"/>
                          <a:pt x="2041891" y="3139377"/>
                        </a:cubicBezTo>
                        <a:cubicBezTo>
                          <a:pt x="1961881" y="3115245"/>
                          <a:pt x="1801861" y="3196525"/>
                          <a:pt x="1698991" y="3192717"/>
                        </a:cubicBezTo>
                        <a:cubicBezTo>
                          <a:pt x="1673273" y="3191765"/>
                          <a:pt x="1648667" y="3183193"/>
                          <a:pt x="1624875" y="3171701"/>
                        </a:cubicBezTo>
                        <a:lnTo>
                          <a:pt x="1558577" y="3134821"/>
                        </a:lnTo>
                        <a:lnTo>
                          <a:pt x="1481196" y="3073881"/>
                        </a:lnTo>
                        <a:cubicBezTo>
                          <a:pt x="1427105" y="3029681"/>
                          <a:pt x="1382391" y="2986289"/>
                          <a:pt x="1359901" y="2933637"/>
                        </a:cubicBezTo>
                        <a:cubicBezTo>
                          <a:pt x="1269943" y="2723029"/>
                          <a:pt x="1395884" y="2674345"/>
                          <a:pt x="1334501" y="2501837"/>
                        </a:cubicBezTo>
                        <a:cubicBezTo>
                          <a:pt x="1273118" y="2329329"/>
                          <a:pt x="1122834" y="2015005"/>
                          <a:pt x="991601" y="1898589"/>
                        </a:cubicBezTo>
                        <a:cubicBezTo>
                          <a:pt x="860368" y="1782169"/>
                          <a:pt x="624359" y="1794869"/>
                          <a:pt x="547101" y="1803337"/>
                        </a:cubicBezTo>
                        <a:cubicBezTo>
                          <a:pt x="469843" y="1811805"/>
                          <a:pt x="515351" y="1876361"/>
                          <a:pt x="528051" y="1949389"/>
                        </a:cubicBezTo>
                        <a:cubicBezTo>
                          <a:pt x="540751" y="2022413"/>
                          <a:pt x="630709" y="2167405"/>
                          <a:pt x="623301" y="2241485"/>
                        </a:cubicBezTo>
                        <a:cubicBezTo>
                          <a:pt x="615893" y="2315569"/>
                          <a:pt x="554509" y="2401293"/>
                          <a:pt x="483601" y="2393885"/>
                        </a:cubicBezTo>
                        <a:cubicBezTo>
                          <a:pt x="412693" y="2386477"/>
                          <a:pt x="350251" y="2282761"/>
                          <a:pt x="197851" y="2197037"/>
                        </a:cubicBezTo>
                        <a:cubicBezTo>
                          <a:pt x="178801" y="2186321"/>
                          <a:pt x="156559" y="2173637"/>
                          <a:pt x="131988" y="2159605"/>
                        </a:cubicBezTo>
                        <a:lnTo>
                          <a:pt x="73939" y="2126513"/>
                        </a:lnTo>
                        <a:lnTo>
                          <a:pt x="102204" y="2080357"/>
                        </a:lnTo>
                        <a:cubicBezTo>
                          <a:pt x="149697" y="1996485"/>
                          <a:pt x="187797" y="1913405"/>
                          <a:pt x="191501" y="1860485"/>
                        </a:cubicBezTo>
                        <a:cubicBezTo>
                          <a:pt x="198909" y="1754653"/>
                          <a:pt x="13701" y="1725021"/>
                          <a:pt x="1001" y="1669989"/>
                        </a:cubicBezTo>
                        <a:cubicBezTo>
                          <a:pt x="-11699" y="1614953"/>
                          <a:pt x="100484" y="1609661"/>
                          <a:pt x="115301" y="1530285"/>
                        </a:cubicBezTo>
                        <a:cubicBezTo>
                          <a:pt x="130118" y="1450913"/>
                          <a:pt x="78259" y="1265705"/>
                          <a:pt x="89901" y="1193737"/>
                        </a:cubicBezTo>
                        <a:cubicBezTo>
                          <a:pt x="101543" y="1121769"/>
                          <a:pt x="107893" y="1197969"/>
                          <a:pt x="185151" y="1098485"/>
                        </a:cubicBezTo>
                        <a:cubicBezTo>
                          <a:pt x="262409" y="999005"/>
                          <a:pt x="403168" y="676213"/>
                          <a:pt x="553451" y="596837"/>
                        </a:cubicBezTo>
                        <a:cubicBezTo>
                          <a:pt x="703734" y="517461"/>
                          <a:pt x="995834" y="768285"/>
                          <a:pt x="1086851" y="622237"/>
                        </a:cubicBezTo>
                        <a:cubicBezTo>
                          <a:pt x="1120982" y="567469"/>
                          <a:pt x="1099601" y="453617"/>
                          <a:pt x="1071429" y="322701"/>
                        </a:cubicBezTo>
                        <a:lnTo>
                          <a:pt x="1063867" y="287037"/>
                        </a:lnTo>
                        <a:lnTo>
                          <a:pt x="1105109" y="299473"/>
                        </a:lnTo>
                        <a:cubicBezTo>
                          <a:pt x="1376948" y="367401"/>
                          <a:pt x="1743911" y="384949"/>
                          <a:pt x="1918369" y="358877"/>
                        </a:cubicBezTo>
                        <a:cubicBezTo>
                          <a:pt x="2150979" y="324121"/>
                          <a:pt x="2140285" y="35365"/>
                          <a:pt x="2271295" y="5953"/>
                        </a:cubicBezTo>
                        <a:cubicBezTo>
                          <a:pt x="2287671" y="2277"/>
                          <a:pt x="2305301" y="353"/>
                          <a:pt x="2323792" y="4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" name="フリーフォーム: 図形 20">
                    <a:extLst>
                      <a:ext uri="{FF2B5EF4-FFF2-40B4-BE49-F238E27FC236}">
                        <a16:creationId xmlns:a16="http://schemas.microsoft.com/office/drawing/2014/main" id="{B718F9EF-EA73-7395-68DB-752A24C1C021}"/>
                      </a:ext>
                    </a:extLst>
                  </p:cNvPr>
                  <p:cNvSpPr/>
                  <p:nvPr/>
                </p:nvSpPr>
                <p:spPr>
                  <a:xfrm>
                    <a:off x="10946590" y="36440639"/>
                    <a:ext cx="2442804" cy="2153253"/>
                  </a:xfrm>
                  <a:custGeom>
                    <a:avLst/>
                    <a:gdLst>
                      <a:gd name="connsiteX0" fmla="*/ 314469 w 2442804"/>
                      <a:gd name="connsiteY0" fmla="*/ 5 h 2153253"/>
                      <a:gd name="connsiteX1" fmla="*/ 587686 w 2442804"/>
                      <a:gd name="connsiteY1" fmla="*/ 55149 h 2153253"/>
                      <a:gd name="connsiteX2" fmla="*/ 699980 w 2442804"/>
                      <a:gd name="connsiteY2" fmla="*/ 295781 h 2153253"/>
                      <a:gd name="connsiteX3" fmla="*/ 864897 w 2442804"/>
                      <a:gd name="connsiteY3" fmla="*/ 245633 h 2153253"/>
                      <a:gd name="connsiteX4" fmla="*/ 889884 w 2442804"/>
                      <a:gd name="connsiteY4" fmla="*/ 233605 h 2153253"/>
                      <a:gd name="connsiteX5" fmla="*/ 915620 w 2442804"/>
                      <a:gd name="connsiteY5" fmla="*/ 256057 h 2153253"/>
                      <a:gd name="connsiteX6" fmla="*/ 953310 w 2442804"/>
                      <a:gd name="connsiteY6" fmla="*/ 281409 h 2153253"/>
                      <a:gd name="connsiteX7" fmla="*/ 1461310 w 2442804"/>
                      <a:gd name="connsiteY7" fmla="*/ 224261 h 2153253"/>
                      <a:gd name="connsiteX8" fmla="*/ 2007410 w 2442804"/>
                      <a:gd name="connsiteY8" fmla="*/ 465561 h 2153253"/>
                      <a:gd name="connsiteX9" fmla="*/ 2312210 w 2442804"/>
                      <a:gd name="connsiteY9" fmla="*/ 332209 h 2153253"/>
                      <a:gd name="connsiteX10" fmla="*/ 2439210 w 2442804"/>
                      <a:gd name="connsiteY10" fmla="*/ 649713 h 2153253"/>
                      <a:gd name="connsiteX11" fmla="*/ 2185210 w 2442804"/>
                      <a:gd name="connsiteY11" fmla="*/ 827513 h 2153253"/>
                      <a:gd name="connsiteX12" fmla="*/ 1823260 w 2442804"/>
                      <a:gd name="connsiteY12" fmla="*/ 1208513 h 2153253"/>
                      <a:gd name="connsiteX13" fmla="*/ 1897147 w 2442804"/>
                      <a:gd name="connsiteY13" fmla="*/ 1542973 h 2153253"/>
                      <a:gd name="connsiteX14" fmla="*/ 1903303 w 2442804"/>
                      <a:gd name="connsiteY14" fmla="*/ 1567089 h 2153253"/>
                      <a:gd name="connsiteX15" fmla="*/ 1891608 w 2442804"/>
                      <a:gd name="connsiteY15" fmla="*/ 1547945 h 2153253"/>
                      <a:gd name="connsiteX16" fmla="*/ 1838970 w 2442804"/>
                      <a:gd name="connsiteY16" fmla="*/ 1482897 h 2153253"/>
                      <a:gd name="connsiteX17" fmla="*/ 1662507 w 2442804"/>
                      <a:gd name="connsiteY17" fmla="*/ 1482897 h 2153253"/>
                      <a:gd name="connsiteX18" fmla="*/ 1470001 w 2442804"/>
                      <a:gd name="connsiteY18" fmla="*/ 1338521 h 2153253"/>
                      <a:gd name="connsiteX19" fmla="*/ 1212994 w 2442804"/>
                      <a:gd name="connsiteY19" fmla="*/ 1588173 h 2153253"/>
                      <a:gd name="connsiteX20" fmla="*/ 1470001 w 2442804"/>
                      <a:gd name="connsiteY20" fmla="*/ 2140625 h 2153253"/>
                      <a:gd name="connsiteX21" fmla="*/ 1469126 w 2442804"/>
                      <a:gd name="connsiteY21" fmla="*/ 2153253 h 2153253"/>
                      <a:gd name="connsiteX22" fmla="*/ 1358520 w 2442804"/>
                      <a:gd name="connsiteY22" fmla="*/ 2133625 h 2153253"/>
                      <a:gd name="connsiteX23" fmla="*/ 1073960 w 2442804"/>
                      <a:gd name="connsiteY23" fmla="*/ 2084809 h 2153253"/>
                      <a:gd name="connsiteX24" fmla="*/ 788210 w 2442804"/>
                      <a:gd name="connsiteY24" fmla="*/ 1907009 h 2153253"/>
                      <a:gd name="connsiteX25" fmla="*/ 534210 w 2442804"/>
                      <a:gd name="connsiteY25" fmla="*/ 1608561 h 2153253"/>
                      <a:gd name="connsiteX26" fmla="*/ 642160 w 2442804"/>
                      <a:gd name="connsiteY26" fmla="*/ 1513313 h 2153253"/>
                      <a:gd name="connsiteX27" fmla="*/ 572310 w 2442804"/>
                      <a:gd name="connsiteY27" fmla="*/ 1354561 h 2153253"/>
                      <a:gd name="connsiteX28" fmla="*/ 210360 w 2442804"/>
                      <a:gd name="connsiteY28" fmla="*/ 1303761 h 2153253"/>
                      <a:gd name="connsiteX29" fmla="*/ 191310 w 2442804"/>
                      <a:gd name="connsiteY29" fmla="*/ 1138661 h 2153253"/>
                      <a:gd name="connsiteX30" fmla="*/ 810 w 2442804"/>
                      <a:gd name="connsiteY30" fmla="*/ 935461 h 2153253"/>
                      <a:gd name="connsiteX31" fmla="*/ 68973 w 2442804"/>
                      <a:gd name="connsiteY31" fmla="*/ 787769 h 2153253"/>
                      <a:gd name="connsiteX32" fmla="*/ 105096 w 2442804"/>
                      <a:gd name="connsiteY32" fmla="*/ 732249 h 2153253"/>
                      <a:gd name="connsiteX33" fmla="*/ 127519 w 2442804"/>
                      <a:gd name="connsiteY33" fmla="*/ 765341 h 2153253"/>
                      <a:gd name="connsiteX34" fmla="*/ 218717 w 2442804"/>
                      <a:gd name="connsiteY34" fmla="*/ 857257 h 2153253"/>
                      <a:gd name="connsiteX35" fmla="*/ 266844 w 2442804"/>
                      <a:gd name="connsiteY35" fmla="*/ 504329 h 2153253"/>
                      <a:gd name="connsiteX36" fmla="*/ 186633 w 2442804"/>
                      <a:gd name="connsiteY36" fmla="*/ 39109 h 2153253"/>
                      <a:gd name="connsiteX37" fmla="*/ 314469 w 2442804"/>
                      <a:gd name="connsiteY37" fmla="*/ 5 h 21532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2442804" h="2153253">
                        <a:moveTo>
                          <a:pt x="314469" y="5"/>
                        </a:moveTo>
                        <a:cubicBezTo>
                          <a:pt x="411808" y="-415"/>
                          <a:pt x="534212" y="28413"/>
                          <a:pt x="587686" y="55149"/>
                        </a:cubicBezTo>
                        <a:cubicBezTo>
                          <a:pt x="673244" y="97929"/>
                          <a:pt x="606401" y="293109"/>
                          <a:pt x="699980" y="295781"/>
                        </a:cubicBezTo>
                        <a:cubicBezTo>
                          <a:pt x="735072" y="296785"/>
                          <a:pt x="797235" y="275981"/>
                          <a:pt x="864897" y="245633"/>
                        </a:cubicBezTo>
                        <a:lnTo>
                          <a:pt x="889884" y="233605"/>
                        </a:lnTo>
                        <a:lnTo>
                          <a:pt x="915620" y="256057"/>
                        </a:lnTo>
                        <a:cubicBezTo>
                          <a:pt x="928249" y="265885"/>
                          <a:pt x="940808" y="274397"/>
                          <a:pt x="953310" y="281409"/>
                        </a:cubicBezTo>
                        <a:cubicBezTo>
                          <a:pt x="1153335" y="393593"/>
                          <a:pt x="1285627" y="193569"/>
                          <a:pt x="1461310" y="224261"/>
                        </a:cubicBezTo>
                        <a:cubicBezTo>
                          <a:pt x="1636993" y="254953"/>
                          <a:pt x="1865593" y="447569"/>
                          <a:pt x="2007410" y="465561"/>
                        </a:cubicBezTo>
                        <a:cubicBezTo>
                          <a:pt x="2149227" y="483553"/>
                          <a:pt x="2240243" y="301521"/>
                          <a:pt x="2312210" y="332209"/>
                        </a:cubicBezTo>
                        <a:cubicBezTo>
                          <a:pt x="2384177" y="362905"/>
                          <a:pt x="2460377" y="567161"/>
                          <a:pt x="2439210" y="649713"/>
                        </a:cubicBezTo>
                        <a:cubicBezTo>
                          <a:pt x="2418043" y="732261"/>
                          <a:pt x="2287868" y="734377"/>
                          <a:pt x="2185210" y="827513"/>
                        </a:cubicBezTo>
                        <a:cubicBezTo>
                          <a:pt x="2082552" y="920645"/>
                          <a:pt x="1868768" y="1051877"/>
                          <a:pt x="1823260" y="1208513"/>
                        </a:cubicBezTo>
                        <a:cubicBezTo>
                          <a:pt x="1794818" y="1306409"/>
                          <a:pt x="1858979" y="1421253"/>
                          <a:pt x="1897147" y="1542973"/>
                        </a:cubicBezTo>
                        <a:lnTo>
                          <a:pt x="1903303" y="1567089"/>
                        </a:lnTo>
                        <a:lnTo>
                          <a:pt x="1891608" y="1547945"/>
                        </a:lnTo>
                        <a:cubicBezTo>
                          <a:pt x="1872558" y="1519993"/>
                          <a:pt x="1854344" y="1496933"/>
                          <a:pt x="1838970" y="1482897"/>
                        </a:cubicBezTo>
                        <a:cubicBezTo>
                          <a:pt x="1777475" y="1426753"/>
                          <a:pt x="1724002" y="1506961"/>
                          <a:pt x="1662507" y="1482897"/>
                        </a:cubicBezTo>
                        <a:cubicBezTo>
                          <a:pt x="1601012" y="1458833"/>
                          <a:pt x="1544920" y="1320973"/>
                          <a:pt x="1470001" y="1338521"/>
                        </a:cubicBezTo>
                        <a:cubicBezTo>
                          <a:pt x="1395082" y="1356065"/>
                          <a:pt x="1212994" y="1454489"/>
                          <a:pt x="1212994" y="1588173"/>
                        </a:cubicBezTo>
                        <a:cubicBezTo>
                          <a:pt x="1212994" y="1721857"/>
                          <a:pt x="1456577" y="2008445"/>
                          <a:pt x="1470001" y="2140625"/>
                        </a:cubicBezTo>
                        <a:lnTo>
                          <a:pt x="1469126" y="2153253"/>
                        </a:lnTo>
                        <a:lnTo>
                          <a:pt x="1358520" y="2133625"/>
                        </a:lnTo>
                        <a:cubicBezTo>
                          <a:pt x="1250437" y="2119205"/>
                          <a:pt x="1148044" y="2110737"/>
                          <a:pt x="1073960" y="2084809"/>
                        </a:cubicBezTo>
                        <a:cubicBezTo>
                          <a:pt x="925793" y="2032953"/>
                          <a:pt x="878168" y="1986385"/>
                          <a:pt x="788210" y="1907009"/>
                        </a:cubicBezTo>
                        <a:cubicBezTo>
                          <a:pt x="698252" y="1827637"/>
                          <a:pt x="558552" y="1674177"/>
                          <a:pt x="534210" y="1608561"/>
                        </a:cubicBezTo>
                        <a:cubicBezTo>
                          <a:pt x="509868" y="1542945"/>
                          <a:pt x="635810" y="1555645"/>
                          <a:pt x="642160" y="1513313"/>
                        </a:cubicBezTo>
                        <a:cubicBezTo>
                          <a:pt x="648510" y="1470977"/>
                          <a:pt x="644277" y="1389485"/>
                          <a:pt x="572310" y="1354561"/>
                        </a:cubicBezTo>
                        <a:cubicBezTo>
                          <a:pt x="500343" y="1319637"/>
                          <a:pt x="273860" y="1339745"/>
                          <a:pt x="210360" y="1303761"/>
                        </a:cubicBezTo>
                        <a:cubicBezTo>
                          <a:pt x="146860" y="1267777"/>
                          <a:pt x="226235" y="1200045"/>
                          <a:pt x="191310" y="1138661"/>
                        </a:cubicBezTo>
                        <a:cubicBezTo>
                          <a:pt x="156385" y="1077277"/>
                          <a:pt x="18802" y="1041293"/>
                          <a:pt x="810" y="935461"/>
                        </a:cubicBezTo>
                        <a:cubicBezTo>
                          <a:pt x="-5937" y="895773"/>
                          <a:pt x="30625" y="844033"/>
                          <a:pt x="68973" y="787769"/>
                        </a:cubicBezTo>
                        <a:lnTo>
                          <a:pt x="105096" y="732249"/>
                        </a:lnTo>
                        <a:lnTo>
                          <a:pt x="127519" y="765341"/>
                        </a:lnTo>
                        <a:cubicBezTo>
                          <a:pt x="159969" y="822113"/>
                          <a:pt x="170500" y="879677"/>
                          <a:pt x="218717" y="857257"/>
                        </a:cubicBezTo>
                        <a:cubicBezTo>
                          <a:pt x="295864" y="821385"/>
                          <a:pt x="272191" y="640689"/>
                          <a:pt x="266844" y="504329"/>
                        </a:cubicBezTo>
                        <a:cubicBezTo>
                          <a:pt x="261497" y="367969"/>
                          <a:pt x="133159" y="113969"/>
                          <a:pt x="186633" y="39109"/>
                        </a:cubicBezTo>
                        <a:cubicBezTo>
                          <a:pt x="206686" y="11033"/>
                          <a:pt x="256065" y="257"/>
                          <a:pt x="314469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" name="フリーフォーム: 図形 21">
                    <a:extLst>
                      <a:ext uri="{FF2B5EF4-FFF2-40B4-BE49-F238E27FC236}">
                        <a16:creationId xmlns:a16="http://schemas.microsoft.com/office/drawing/2014/main" id="{B51B6FEC-E0B5-B2F5-E0FE-DBE4413D65A3}"/>
                      </a:ext>
                    </a:extLst>
                  </p:cNvPr>
                  <p:cNvSpPr/>
                  <p:nvPr/>
                </p:nvSpPr>
                <p:spPr>
                  <a:xfrm>
                    <a:off x="11836474" y="34987521"/>
                    <a:ext cx="3471882" cy="3401979"/>
                  </a:xfrm>
                  <a:custGeom>
                    <a:avLst/>
                    <a:gdLst>
                      <a:gd name="connsiteX0" fmla="*/ 2874139 w 3471882"/>
                      <a:gd name="connsiteY0" fmla="*/ 311 h 3401979"/>
                      <a:gd name="connsiteX1" fmla="*/ 2874139 w 3471882"/>
                      <a:gd name="connsiteY1" fmla="*/ 481575 h 3401979"/>
                      <a:gd name="connsiteX2" fmla="*/ 3243107 w 3471882"/>
                      <a:gd name="connsiteY2" fmla="*/ 1155343 h 3401979"/>
                      <a:gd name="connsiteX3" fmla="*/ 3345924 w 3471882"/>
                      <a:gd name="connsiteY3" fmla="*/ 1202119 h 3401979"/>
                      <a:gd name="connsiteX4" fmla="*/ 3431342 w 3471882"/>
                      <a:gd name="connsiteY4" fmla="*/ 1227879 h 3401979"/>
                      <a:gd name="connsiteX5" fmla="*/ 3438904 w 3471882"/>
                      <a:gd name="connsiteY5" fmla="*/ 1263543 h 3401979"/>
                      <a:gd name="connsiteX6" fmla="*/ 3454326 w 3471882"/>
                      <a:gd name="connsiteY6" fmla="*/ 1563079 h 3401979"/>
                      <a:gd name="connsiteX7" fmla="*/ 2920926 w 3471882"/>
                      <a:gd name="connsiteY7" fmla="*/ 1537679 h 3401979"/>
                      <a:gd name="connsiteX8" fmla="*/ 2552626 w 3471882"/>
                      <a:gd name="connsiteY8" fmla="*/ 2039327 h 3401979"/>
                      <a:gd name="connsiteX9" fmla="*/ 2457376 w 3471882"/>
                      <a:gd name="connsiteY9" fmla="*/ 2134579 h 3401979"/>
                      <a:gd name="connsiteX10" fmla="*/ 2482776 w 3471882"/>
                      <a:gd name="connsiteY10" fmla="*/ 2471127 h 3401979"/>
                      <a:gd name="connsiteX11" fmla="*/ 2368476 w 3471882"/>
                      <a:gd name="connsiteY11" fmla="*/ 2610831 h 3401979"/>
                      <a:gd name="connsiteX12" fmla="*/ 2558976 w 3471882"/>
                      <a:gd name="connsiteY12" fmla="*/ 2801327 h 3401979"/>
                      <a:gd name="connsiteX13" fmla="*/ 2469679 w 3471882"/>
                      <a:gd name="connsiteY13" fmla="*/ 3021199 h 3401979"/>
                      <a:gd name="connsiteX14" fmla="*/ 2441414 w 3471882"/>
                      <a:gd name="connsiteY14" fmla="*/ 3067355 h 3401979"/>
                      <a:gd name="connsiteX15" fmla="*/ 2419623 w 3471882"/>
                      <a:gd name="connsiteY15" fmla="*/ 3054935 h 3401979"/>
                      <a:gd name="connsiteX16" fmla="*/ 1936676 w 3471882"/>
                      <a:gd name="connsiteY16" fmla="*/ 2820379 h 3401979"/>
                      <a:gd name="connsiteX17" fmla="*/ 1847776 w 3471882"/>
                      <a:gd name="connsiteY17" fmla="*/ 3017231 h 3401979"/>
                      <a:gd name="connsiteX18" fmla="*/ 1600126 w 3471882"/>
                      <a:gd name="connsiteY18" fmla="*/ 3004527 h 3401979"/>
                      <a:gd name="connsiteX19" fmla="*/ 1428676 w 3471882"/>
                      <a:gd name="connsiteY19" fmla="*/ 3207727 h 3401979"/>
                      <a:gd name="connsiteX20" fmla="*/ 1447726 w 3471882"/>
                      <a:gd name="connsiteY20" fmla="*/ 3391879 h 3401979"/>
                      <a:gd name="connsiteX21" fmla="*/ 1108249 w 3471882"/>
                      <a:gd name="connsiteY21" fmla="*/ 3391879 h 3401979"/>
                      <a:gd name="connsiteX22" fmla="*/ 1088714 w 3471882"/>
                      <a:gd name="connsiteY22" fmla="*/ 3394891 h 3401979"/>
                      <a:gd name="connsiteX23" fmla="*/ 1087308 w 3471882"/>
                      <a:gd name="connsiteY23" fmla="*/ 3388267 h 3401979"/>
                      <a:gd name="connsiteX24" fmla="*/ 1141591 w 3471882"/>
                      <a:gd name="connsiteY24" fmla="*/ 3272899 h 3401979"/>
                      <a:gd name="connsiteX25" fmla="*/ 1059376 w 3471882"/>
                      <a:gd name="connsiteY25" fmla="*/ 3095435 h 3401979"/>
                      <a:gd name="connsiteX26" fmla="*/ 1013419 w 3471882"/>
                      <a:gd name="connsiteY26" fmla="*/ 3020207 h 3401979"/>
                      <a:gd name="connsiteX27" fmla="*/ 1007263 w 3471882"/>
                      <a:gd name="connsiteY27" fmla="*/ 2996091 h 3401979"/>
                      <a:gd name="connsiteX28" fmla="*/ 933376 w 3471882"/>
                      <a:gd name="connsiteY28" fmla="*/ 2661631 h 3401979"/>
                      <a:gd name="connsiteX29" fmla="*/ 1295326 w 3471882"/>
                      <a:gd name="connsiteY29" fmla="*/ 2280631 h 3401979"/>
                      <a:gd name="connsiteX30" fmla="*/ 1549326 w 3471882"/>
                      <a:gd name="connsiteY30" fmla="*/ 2102831 h 3401979"/>
                      <a:gd name="connsiteX31" fmla="*/ 1422326 w 3471882"/>
                      <a:gd name="connsiteY31" fmla="*/ 1785327 h 3401979"/>
                      <a:gd name="connsiteX32" fmla="*/ 1117526 w 3471882"/>
                      <a:gd name="connsiteY32" fmla="*/ 1918679 h 3401979"/>
                      <a:gd name="connsiteX33" fmla="*/ 571426 w 3471882"/>
                      <a:gd name="connsiteY33" fmla="*/ 1677379 h 3401979"/>
                      <a:gd name="connsiteX34" fmla="*/ 63426 w 3471882"/>
                      <a:gd name="connsiteY34" fmla="*/ 1734527 h 3401979"/>
                      <a:gd name="connsiteX35" fmla="*/ 25736 w 3471882"/>
                      <a:gd name="connsiteY35" fmla="*/ 1709175 h 3401979"/>
                      <a:gd name="connsiteX36" fmla="*/ 0 w 3471882"/>
                      <a:gd name="connsiteY36" fmla="*/ 1686723 h 3401979"/>
                      <a:gd name="connsiteX37" fmla="*/ 43709 w 3471882"/>
                      <a:gd name="connsiteY37" fmla="*/ 1665683 h 3401979"/>
                      <a:gd name="connsiteX38" fmla="*/ 259275 w 3471882"/>
                      <a:gd name="connsiteY38" fmla="*/ 1524311 h 3401979"/>
                      <a:gd name="connsiteX39" fmla="*/ 227191 w 3471882"/>
                      <a:gd name="connsiteY39" fmla="*/ 1299719 h 3401979"/>
                      <a:gd name="connsiteX40" fmla="*/ 515949 w 3471882"/>
                      <a:gd name="connsiteY40" fmla="*/ 1075131 h 3401979"/>
                      <a:gd name="connsiteX41" fmla="*/ 1125549 w 3471882"/>
                      <a:gd name="connsiteY41" fmla="*/ 1203467 h 3401979"/>
                      <a:gd name="connsiteX42" fmla="*/ 1253886 w 3471882"/>
                      <a:gd name="connsiteY42" fmla="*/ 417407 h 3401979"/>
                      <a:gd name="connsiteX43" fmla="*/ 2023907 w 3471882"/>
                      <a:gd name="connsiteY43" fmla="*/ 16351 h 3401979"/>
                      <a:gd name="connsiteX44" fmla="*/ 2537254 w 3471882"/>
                      <a:gd name="connsiteY44" fmla="*/ 144691 h 3401979"/>
                      <a:gd name="connsiteX45" fmla="*/ 2874139 w 3471882"/>
                      <a:gd name="connsiteY45" fmla="*/ 311 h 3401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3471882" h="3401979">
                        <a:moveTo>
                          <a:pt x="2874139" y="311"/>
                        </a:moveTo>
                        <a:cubicBezTo>
                          <a:pt x="3090707" y="8331"/>
                          <a:pt x="2809970" y="294415"/>
                          <a:pt x="2874139" y="481575"/>
                        </a:cubicBezTo>
                        <a:cubicBezTo>
                          <a:pt x="2938308" y="668731"/>
                          <a:pt x="3007823" y="1018983"/>
                          <a:pt x="3243107" y="1155343"/>
                        </a:cubicBezTo>
                        <a:cubicBezTo>
                          <a:pt x="3272518" y="1172387"/>
                          <a:pt x="3307234" y="1187971"/>
                          <a:pt x="3345924" y="1202119"/>
                        </a:cubicBezTo>
                        <a:lnTo>
                          <a:pt x="3431342" y="1227879"/>
                        </a:lnTo>
                        <a:lnTo>
                          <a:pt x="3438904" y="1263543"/>
                        </a:lnTo>
                        <a:cubicBezTo>
                          <a:pt x="3467076" y="1394459"/>
                          <a:pt x="3488457" y="1508311"/>
                          <a:pt x="3454326" y="1563079"/>
                        </a:cubicBezTo>
                        <a:cubicBezTo>
                          <a:pt x="3363309" y="1709127"/>
                          <a:pt x="3071209" y="1458303"/>
                          <a:pt x="2920926" y="1537679"/>
                        </a:cubicBezTo>
                        <a:cubicBezTo>
                          <a:pt x="2770643" y="1617055"/>
                          <a:pt x="2629884" y="1939847"/>
                          <a:pt x="2552626" y="2039327"/>
                        </a:cubicBezTo>
                        <a:cubicBezTo>
                          <a:pt x="2475368" y="2138811"/>
                          <a:pt x="2469018" y="2062611"/>
                          <a:pt x="2457376" y="2134579"/>
                        </a:cubicBezTo>
                        <a:cubicBezTo>
                          <a:pt x="2445734" y="2206547"/>
                          <a:pt x="2497593" y="2391755"/>
                          <a:pt x="2482776" y="2471127"/>
                        </a:cubicBezTo>
                        <a:cubicBezTo>
                          <a:pt x="2467959" y="2550503"/>
                          <a:pt x="2355776" y="2555795"/>
                          <a:pt x="2368476" y="2610831"/>
                        </a:cubicBezTo>
                        <a:cubicBezTo>
                          <a:pt x="2381176" y="2665863"/>
                          <a:pt x="2566384" y="2695495"/>
                          <a:pt x="2558976" y="2801327"/>
                        </a:cubicBezTo>
                        <a:cubicBezTo>
                          <a:pt x="2555272" y="2854247"/>
                          <a:pt x="2517172" y="2937327"/>
                          <a:pt x="2469679" y="3021199"/>
                        </a:cubicBezTo>
                        <a:lnTo>
                          <a:pt x="2441414" y="3067355"/>
                        </a:lnTo>
                        <a:lnTo>
                          <a:pt x="2419623" y="3054935"/>
                        </a:lnTo>
                        <a:cubicBezTo>
                          <a:pt x="2249414" y="2958295"/>
                          <a:pt x="2026370" y="2835459"/>
                          <a:pt x="1936676" y="2820379"/>
                        </a:cubicBezTo>
                        <a:cubicBezTo>
                          <a:pt x="1817084" y="2800271"/>
                          <a:pt x="1903868" y="2986535"/>
                          <a:pt x="1847776" y="3017231"/>
                        </a:cubicBezTo>
                        <a:cubicBezTo>
                          <a:pt x="1791684" y="3047919"/>
                          <a:pt x="1669976" y="2972779"/>
                          <a:pt x="1600126" y="3004527"/>
                        </a:cubicBezTo>
                        <a:cubicBezTo>
                          <a:pt x="1530276" y="3036279"/>
                          <a:pt x="1454076" y="3143171"/>
                          <a:pt x="1428676" y="3207727"/>
                        </a:cubicBezTo>
                        <a:cubicBezTo>
                          <a:pt x="1403276" y="3272287"/>
                          <a:pt x="1515459" y="3356955"/>
                          <a:pt x="1447726" y="3391879"/>
                        </a:cubicBezTo>
                        <a:cubicBezTo>
                          <a:pt x="1396926" y="3418071"/>
                          <a:pt x="1221706" y="3384139"/>
                          <a:pt x="1108249" y="3391879"/>
                        </a:cubicBezTo>
                        <a:lnTo>
                          <a:pt x="1088714" y="3394891"/>
                        </a:lnTo>
                        <a:lnTo>
                          <a:pt x="1087308" y="3388267"/>
                        </a:lnTo>
                        <a:cubicBezTo>
                          <a:pt x="1085444" y="3331387"/>
                          <a:pt x="1162646" y="3343083"/>
                          <a:pt x="1141591" y="3272899"/>
                        </a:cubicBezTo>
                        <a:cubicBezTo>
                          <a:pt x="1129560" y="3232795"/>
                          <a:pt x="1096807" y="3162611"/>
                          <a:pt x="1059376" y="3095435"/>
                        </a:cubicBezTo>
                        <a:lnTo>
                          <a:pt x="1013419" y="3020207"/>
                        </a:lnTo>
                        <a:lnTo>
                          <a:pt x="1007263" y="2996091"/>
                        </a:lnTo>
                        <a:cubicBezTo>
                          <a:pt x="969095" y="2874371"/>
                          <a:pt x="904934" y="2759527"/>
                          <a:pt x="933376" y="2661631"/>
                        </a:cubicBezTo>
                        <a:cubicBezTo>
                          <a:pt x="978884" y="2504995"/>
                          <a:pt x="1192668" y="2373763"/>
                          <a:pt x="1295326" y="2280631"/>
                        </a:cubicBezTo>
                        <a:cubicBezTo>
                          <a:pt x="1397984" y="2187495"/>
                          <a:pt x="1528159" y="2185379"/>
                          <a:pt x="1549326" y="2102831"/>
                        </a:cubicBezTo>
                        <a:cubicBezTo>
                          <a:pt x="1570493" y="2020279"/>
                          <a:pt x="1494293" y="1816023"/>
                          <a:pt x="1422326" y="1785327"/>
                        </a:cubicBezTo>
                        <a:cubicBezTo>
                          <a:pt x="1350359" y="1754639"/>
                          <a:pt x="1259343" y="1936671"/>
                          <a:pt x="1117526" y="1918679"/>
                        </a:cubicBezTo>
                        <a:cubicBezTo>
                          <a:pt x="975709" y="1900687"/>
                          <a:pt x="747109" y="1708071"/>
                          <a:pt x="571426" y="1677379"/>
                        </a:cubicBezTo>
                        <a:cubicBezTo>
                          <a:pt x="395743" y="1646687"/>
                          <a:pt x="263451" y="1846711"/>
                          <a:pt x="63426" y="1734527"/>
                        </a:cubicBezTo>
                        <a:cubicBezTo>
                          <a:pt x="50924" y="1727515"/>
                          <a:pt x="38365" y="1719003"/>
                          <a:pt x="25736" y="1709175"/>
                        </a:cubicBezTo>
                        <a:lnTo>
                          <a:pt x="0" y="1686723"/>
                        </a:lnTo>
                        <a:lnTo>
                          <a:pt x="43709" y="1665683"/>
                        </a:lnTo>
                        <a:cubicBezTo>
                          <a:pt x="135617" y="1618559"/>
                          <a:pt x="224517" y="1561743"/>
                          <a:pt x="259275" y="1524311"/>
                        </a:cubicBezTo>
                        <a:cubicBezTo>
                          <a:pt x="328791" y="1449447"/>
                          <a:pt x="184412" y="1374583"/>
                          <a:pt x="227191" y="1299719"/>
                        </a:cubicBezTo>
                        <a:cubicBezTo>
                          <a:pt x="269970" y="1224859"/>
                          <a:pt x="366223" y="1091175"/>
                          <a:pt x="515949" y="1075131"/>
                        </a:cubicBezTo>
                        <a:cubicBezTo>
                          <a:pt x="665675" y="1059091"/>
                          <a:pt x="1002559" y="1313087"/>
                          <a:pt x="1125549" y="1203467"/>
                        </a:cubicBezTo>
                        <a:cubicBezTo>
                          <a:pt x="1248538" y="1093847"/>
                          <a:pt x="1104160" y="615255"/>
                          <a:pt x="1253886" y="417407"/>
                        </a:cubicBezTo>
                        <a:cubicBezTo>
                          <a:pt x="1403612" y="219551"/>
                          <a:pt x="1810012" y="61807"/>
                          <a:pt x="2023907" y="16351"/>
                        </a:cubicBezTo>
                        <a:cubicBezTo>
                          <a:pt x="2237802" y="-29101"/>
                          <a:pt x="2395549" y="147363"/>
                          <a:pt x="2537254" y="144691"/>
                        </a:cubicBezTo>
                        <a:cubicBezTo>
                          <a:pt x="2678959" y="142015"/>
                          <a:pt x="2657571" y="-7709"/>
                          <a:pt x="2874139" y="31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" name="フリーフォーム: 図形 22">
                    <a:extLst>
                      <a:ext uri="{FF2B5EF4-FFF2-40B4-BE49-F238E27FC236}">
                        <a16:creationId xmlns:a16="http://schemas.microsoft.com/office/drawing/2014/main" id="{9332EC99-BAE8-478C-94B9-1C0E6CA17732}"/>
                      </a:ext>
                    </a:extLst>
                  </p:cNvPr>
                  <p:cNvSpPr/>
                  <p:nvPr/>
                </p:nvSpPr>
                <p:spPr>
                  <a:xfrm>
                    <a:off x="14302445" y="32258496"/>
                    <a:ext cx="4307172" cy="3095255"/>
                  </a:xfrm>
                  <a:custGeom>
                    <a:avLst/>
                    <a:gdLst>
                      <a:gd name="connsiteX0" fmla="*/ 2440720 w 4307172"/>
                      <a:gd name="connsiteY0" fmla="*/ 1 h 3095255"/>
                      <a:gd name="connsiteX1" fmla="*/ 2627051 w 4307172"/>
                      <a:gd name="connsiteY1" fmla="*/ 42269 h 3095255"/>
                      <a:gd name="connsiteX2" fmla="*/ 2641001 w 4307172"/>
                      <a:gd name="connsiteY2" fmla="*/ 39803 h 3095255"/>
                      <a:gd name="connsiteX3" fmla="*/ 2641279 w 4307172"/>
                      <a:gd name="connsiteY3" fmla="*/ 40781 h 3095255"/>
                      <a:gd name="connsiteX4" fmla="*/ 2705395 w 4307172"/>
                      <a:gd name="connsiteY4" fmla="*/ 294145 h 3095255"/>
                      <a:gd name="connsiteX5" fmla="*/ 2522515 w 4307172"/>
                      <a:gd name="connsiteY5" fmla="*/ 598945 h 3095255"/>
                      <a:gd name="connsiteX6" fmla="*/ 2644435 w 4307172"/>
                      <a:gd name="connsiteY6" fmla="*/ 880885 h 3095255"/>
                      <a:gd name="connsiteX7" fmla="*/ 2880655 w 4307172"/>
                      <a:gd name="connsiteY7" fmla="*/ 903745 h 3095255"/>
                      <a:gd name="connsiteX8" fmla="*/ 2842555 w 4307172"/>
                      <a:gd name="connsiteY8" fmla="*/ 1223785 h 3095255"/>
                      <a:gd name="connsiteX9" fmla="*/ 3375955 w 4307172"/>
                      <a:gd name="connsiteY9" fmla="*/ 1383805 h 3095255"/>
                      <a:gd name="connsiteX10" fmla="*/ 3665515 w 4307172"/>
                      <a:gd name="connsiteY10" fmla="*/ 736105 h 3095255"/>
                      <a:gd name="connsiteX11" fmla="*/ 3970315 w 4307172"/>
                      <a:gd name="connsiteY11" fmla="*/ 1589545 h 3095255"/>
                      <a:gd name="connsiteX12" fmla="*/ 4271655 w 4307172"/>
                      <a:gd name="connsiteY12" fmla="*/ 1720401 h 3095255"/>
                      <a:gd name="connsiteX13" fmla="*/ 4273275 w 4307172"/>
                      <a:gd name="connsiteY13" fmla="*/ 1720729 h 3095255"/>
                      <a:gd name="connsiteX14" fmla="*/ 4280831 w 4307172"/>
                      <a:gd name="connsiteY14" fmla="*/ 1745753 h 3095255"/>
                      <a:gd name="connsiteX15" fmla="*/ 4299879 w 4307172"/>
                      <a:gd name="connsiteY15" fmla="*/ 2021981 h 3095255"/>
                      <a:gd name="connsiteX16" fmla="*/ 4157005 w 4307172"/>
                      <a:gd name="connsiteY16" fmla="*/ 2069605 h 3095255"/>
                      <a:gd name="connsiteX17" fmla="*/ 4109379 w 4307172"/>
                      <a:gd name="connsiteY17" fmla="*/ 2555381 h 3095255"/>
                      <a:gd name="connsiteX18" fmla="*/ 3890305 w 4307172"/>
                      <a:gd name="connsiteY18" fmla="*/ 2688729 h 3095255"/>
                      <a:gd name="connsiteX19" fmla="*/ 3947455 w 4307172"/>
                      <a:gd name="connsiteY19" fmla="*/ 3079257 h 3095255"/>
                      <a:gd name="connsiteX20" fmla="*/ 3690279 w 4307172"/>
                      <a:gd name="connsiteY20" fmla="*/ 2945905 h 3095255"/>
                      <a:gd name="connsiteX21" fmla="*/ 2766355 w 4307172"/>
                      <a:gd name="connsiteY21" fmla="*/ 2279153 h 3095255"/>
                      <a:gd name="connsiteX22" fmla="*/ 2118658 w 4307172"/>
                      <a:gd name="connsiteY22" fmla="*/ 2441081 h 3095255"/>
                      <a:gd name="connsiteX23" fmla="*/ 1918633 w 4307172"/>
                      <a:gd name="connsiteY23" fmla="*/ 2441081 h 3095255"/>
                      <a:gd name="connsiteX24" fmla="*/ 1813857 w 4307172"/>
                      <a:gd name="connsiteY24" fmla="*/ 2517281 h 3095255"/>
                      <a:gd name="connsiteX25" fmla="*/ 1699557 w 4307172"/>
                      <a:gd name="connsiteY25" fmla="*/ 2450605 h 3095255"/>
                      <a:gd name="connsiteX26" fmla="*/ 1204257 w 4307172"/>
                      <a:gd name="connsiteY26" fmla="*/ 2812553 h 3095255"/>
                      <a:gd name="connsiteX27" fmla="*/ 918506 w 4307172"/>
                      <a:gd name="connsiteY27" fmla="*/ 2507753 h 3095255"/>
                      <a:gd name="connsiteX28" fmla="*/ 566081 w 4307172"/>
                      <a:gd name="connsiteY28" fmla="*/ 2364881 h 3095255"/>
                      <a:gd name="connsiteX29" fmla="*/ 213657 w 4307172"/>
                      <a:gd name="connsiteY29" fmla="*/ 2707781 h 3095255"/>
                      <a:gd name="connsiteX30" fmla="*/ 175557 w 4307172"/>
                      <a:gd name="connsiteY30" fmla="*/ 2307729 h 3095255"/>
                      <a:gd name="connsiteX31" fmla="*/ 32682 w 4307172"/>
                      <a:gd name="connsiteY31" fmla="*/ 2088657 h 3095255"/>
                      <a:gd name="connsiteX32" fmla="*/ 223181 w 4307172"/>
                      <a:gd name="connsiteY32" fmla="*/ 1812429 h 3095255"/>
                      <a:gd name="connsiteX33" fmla="*/ 23156 w 4307172"/>
                      <a:gd name="connsiteY33" fmla="*/ 1421905 h 3095255"/>
                      <a:gd name="connsiteX34" fmla="*/ 89832 w 4307172"/>
                      <a:gd name="connsiteY34" fmla="*/ 1231405 h 3095255"/>
                      <a:gd name="connsiteX35" fmla="*/ 785156 w 4307172"/>
                      <a:gd name="connsiteY35" fmla="*/ 964705 h 3095255"/>
                      <a:gd name="connsiteX36" fmla="*/ 956607 w 4307172"/>
                      <a:gd name="connsiteY36" fmla="*/ 1079005 h 3095255"/>
                      <a:gd name="connsiteX37" fmla="*/ 1785281 w 4307172"/>
                      <a:gd name="connsiteY37" fmla="*/ 888505 h 3095255"/>
                      <a:gd name="connsiteX38" fmla="*/ 2337733 w 4307172"/>
                      <a:gd name="connsiteY38" fmla="*/ 50305 h 3095255"/>
                      <a:gd name="connsiteX39" fmla="*/ 2440720 w 4307172"/>
                      <a:gd name="connsiteY39" fmla="*/ 1 h 3095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4307172" h="3095255">
                        <a:moveTo>
                          <a:pt x="2440720" y="1"/>
                        </a:moveTo>
                        <a:cubicBezTo>
                          <a:pt x="2498861" y="199"/>
                          <a:pt x="2544303" y="50007"/>
                          <a:pt x="2627051" y="42269"/>
                        </a:cubicBezTo>
                        <a:lnTo>
                          <a:pt x="2641001" y="39803"/>
                        </a:lnTo>
                        <a:lnTo>
                          <a:pt x="2641279" y="40781"/>
                        </a:lnTo>
                        <a:cubicBezTo>
                          <a:pt x="2669279" y="145713"/>
                          <a:pt x="2690155" y="236361"/>
                          <a:pt x="2705395" y="294145"/>
                        </a:cubicBezTo>
                        <a:cubicBezTo>
                          <a:pt x="2766355" y="525285"/>
                          <a:pt x="2532675" y="501155"/>
                          <a:pt x="2522515" y="598945"/>
                        </a:cubicBezTo>
                        <a:cubicBezTo>
                          <a:pt x="2512355" y="696735"/>
                          <a:pt x="2584745" y="830085"/>
                          <a:pt x="2644435" y="880885"/>
                        </a:cubicBezTo>
                        <a:cubicBezTo>
                          <a:pt x="2704125" y="931685"/>
                          <a:pt x="2847635" y="846595"/>
                          <a:pt x="2880655" y="903745"/>
                        </a:cubicBezTo>
                        <a:cubicBezTo>
                          <a:pt x="2913675" y="960895"/>
                          <a:pt x="2760005" y="1143775"/>
                          <a:pt x="2842555" y="1223785"/>
                        </a:cubicBezTo>
                        <a:cubicBezTo>
                          <a:pt x="2925105" y="1303793"/>
                          <a:pt x="3238795" y="1465085"/>
                          <a:pt x="3375955" y="1383805"/>
                        </a:cubicBezTo>
                        <a:cubicBezTo>
                          <a:pt x="3513115" y="1302525"/>
                          <a:pt x="3566455" y="701815"/>
                          <a:pt x="3665515" y="736105"/>
                        </a:cubicBezTo>
                        <a:cubicBezTo>
                          <a:pt x="3764575" y="770395"/>
                          <a:pt x="3842045" y="1414285"/>
                          <a:pt x="3970315" y="1589545"/>
                        </a:cubicBezTo>
                        <a:cubicBezTo>
                          <a:pt x="4050483" y="1699081"/>
                          <a:pt x="4167363" y="1703945"/>
                          <a:pt x="4271655" y="1720401"/>
                        </a:cubicBezTo>
                        <a:lnTo>
                          <a:pt x="4273275" y="1720729"/>
                        </a:lnTo>
                        <a:lnTo>
                          <a:pt x="4280831" y="1745753"/>
                        </a:lnTo>
                        <a:cubicBezTo>
                          <a:pt x="4291943" y="1825129"/>
                          <a:pt x="4320517" y="1968005"/>
                          <a:pt x="4299879" y="2021981"/>
                        </a:cubicBezTo>
                        <a:cubicBezTo>
                          <a:pt x="4279243" y="2075953"/>
                          <a:pt x="4188755" y="1980705"/>
                          <a:pt x="4157005" y="2069605"/>
                        </a:cubicBezTo>
                        <a:cubicBezTo>
                          <a:pt x="4125255" y="2158505"/>
                          <a:pt x="4153831" y="2452193"/>
                          <a:pt x="4109379" y="2555381"/>
                        </a:cubicBezTo>
                        <a:cubicBezTo>
                          <a:pt x="4064931" y="2658569"/>
                          <a:pt x="3917291" y="2601417"/>
                          <a:pt x="3890305" y="2688729"/>
                        </a:cubicBezTo>
                        <a:cubicBezTo>
                          <a:pt x="3863317" y="2776041"/>
                          <a:pt x="3980791" y="3036393"/>
                          <a:pt x="3947455" y="3079257"/>
                        </a:cubicBezTo>
                        <a:cubicBezTo>
                          <a:pt x="3914119" y="3122117"/>
                          <a:pt x="3887131" y="3079257"/>
                          <a:pt x="3690279" y="2945905"/>
                        </a:cubicBezTo>
                        <a:cubicBezTo>
                          <a:pt x="3493431" y="2812553"/>
                          <a:pt x="3028291" y="2363293"/>
                          <a:pt x="2766355" y="2279153"/>
                        </a:cubicBezTo>
                        <a:cubicBezTo>
                          <a:pt x="2504419" y="2195017"/>
                          <a:pt x="2259944" y="2414093"/>
                          <a:pt x="2118658" y="2441081"/>
                        </a:cubicBezTo>
                        <a:cubicBezTo>
                          <a:pt x="1977370" y="2468065"/>
                          <a:pt x="1969433" y="2428381"/>
                          <a:pt x="1918633" y="2441081"/>
                        </a:cubicBezTo>
                        <a:cubicBezTo>
                          <a:pt x="1867832" y="2453781"/>
                          <a:pt x="1850367" y="2515693"/>
                          <a:pt x="1813857" y="2517281"/>
                        </a:cubicBezTo>
                        <a:cubicBezTo>
                          <a:pt x="1777345" y="2518865"/>
                          <a:pt x="1801157" y="2401393"/>
                          <a:pt x="1699557" y="2450605"/>
                        </a:cubicBezTo>
                        <a:cubicBezTo>
                          <a:pt x="1597957" y="2499817"/>
                          <a:pt x="1334430" y="2803029"/>
                          <a:pt x="1204257" y="2812553"/>
                        </a:cubicBezTo>
                        <a:cubicBezTo>
                          <a:pt x="1074082" y="2822081"/>
                          <a:pt x="1024868" y="2582369"/>
                          <a:pt x="918506" y="2507753"/>
                        </a:cubicBezTo>
                        <a:cubicBezTo>
                          <a:pt x="812145" y="2433145"/>
                          <a:pt x="683555" y="2331545"/>
                          <a:pt x="566081" y="2364881"/>
                        </a:cubicBezTo>
                        <a:cubicBezTo>
                          <a:pt x="448608" y="2398217"/>
                          <a:pt x="278743" y="2717305"/>
                          <a:pt x="213657" y="2707781"/>
                        </a:cubicBezTo>
                        <a:cubicBezTo>
                          <a:pt x="148570" y="2698257"/>
                          <a:pt x="205720" y="2410917"/>
                          <a:pt x="175557" y="2307729"/>
                        </a:cubicBezTo>
                        <a:cubicBezTo>
                          <a:pt x="145394" y="2204545"/>
                          <a:pt x="24746" y="2171205"/>
                          <a:pt x="32682" y="2088657"/>
                        </a:cubicBezTo>
                        <a:cubicBezTo>
                          <a:pt x="40620" y="2006105"/>
                          <a:pt x="224771" y="1923553"/>
                          <a:pt x="223181" y="1812429"/>
                        </a:cubicBezTo>
                        <a:cubicBezTo>
                          <a:pt x="221594" y="1701305"/>
                          <a:pt x="45382" y="1518745"/>
                          <a:pt x="23156" y="1421905"/>
                        </a:cubicBezTo>
                        <a:cubicBezTo>
                          <a:pt x="934" y="1325065"/>
                          <a:pt x="-37168" y="1307605"/>
                          <a:pt x="89832" y="1231405"/>
                        </a:cubicBezTo>
                        <a:cubicBezTo>
                          <a:pt x="216832" y="1155205"/>
                          <a:pt x="640693" y="990105"/>
                          <a:pt x="785156" y="964705"/>
                        </a:cubicBezTo>
                        <a:cubicBezTo>
                          <a:pt x="929620" y="939305"/>
                          <a:pt x="789921" y="1091705"/>
                          <a:pt x="956607" y="1079005"/>
                        </a:cubicBezTo>
                        <a:cubicBezTo>
                          <a:pt x="1123294" y="1066305"/>
                          <a:pt x="1555098" y="1059955"/>
                          <a:pt x="1785281" y="888505"/>
                        </a:cubicBezTo>
                        <a:cubicBezTo>
                          <a:pt x="2015470" y="717055"/>
                          <a:pt x="2171046" y="202705"/>
                          <a:pt x="2337733" y="50305"/>
                        </a:cubicBezTo>
                        <a:cubicBezTo>
                          <a:pt x="2379404" y="12205"/>
                          <a:pt x="2411649" y="-99"/>
                          <a:pt x="2440720" y="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" name="フリーフォーム: 図形 23">
                    <a:extLst>
                      <a:ext uri="{FF2B5EF4-FFF2-40B4-BE49-F238E27FC236}">
                        <a16:creationId xmlns:a16="http://schemas.microsoft.com/office/drawing/2014/main" id="{6ED4DAB5-3690-68DA-46A7-CFA2E2F5667F}"/>
                      </a:ext>
                    </a:extLst>
                  </p:cNvPr>
                  <p:cNvSpPr/>
                  <p:nvPr/>
                </p:nvSpPr>
                <p:spPr>
                  <a:xfrm>
                    <a:off x="17949968" y="30650199"/>
                    <a:ext cx="4454633" cy="3361389"/>
                  </a:xfrm>
                  <a:custGeom>
                    <a:avLst/>
                    <a:gdLst>
                      <a:gd name="connsiteX0" fmla="*/ 2805305 w 4454633"/>
                      <a:gd name="connsiteY0" fmla="*/ 598 h 3361389"/>
                      <a:gd name="connsiteX1" fmla="*/ 3355553 w 4454633"/>
                      <a:gd name="connsiteY1" fmla="*/ 119362 h 3361389"/>
                      <a:gd name="connsiteX2" fmla="*/ 3637493 w 4454633"/>
                      <a:gd name="connsiteY2" fmla="*/ 134602 h 3361389"/>
                      <a:gd name="connsiteX3" fmla="*/ 3980393 w 4454633"/>
                      <a:gd name="connsiteY3" fmla="*/ 454642 h 3361389"/>
                      <a:gd name="connsiteX4" fmla="*/ 3881333 w 4454633"/>
                      <a:gd name="connsiteY4" fmla="*/ 820402 h 3361389"/>
                      <a:gd name="connsiteX5" fmla="*/ 4125173 w 4454633"/>
                      <a:gd name="connsiteY5" fmla="*/ 1308082 h 3361389"/>
                      <a:gd name="connsiteX6" fmla="*/ 4132793 w 4454633"/>
                      <a:gd name="connsiteY6" fmla="*/ 1772902 h 3361389"/>
                      <a:gd name="connsiteX7" fmla="*/ 4300433 w 4454633"/>
                      <a:gd name="connsiteY7" fmla="*/ 2169142 h 3361389"/>
                      <a:gd name="connsiteX8" fmla="*/ 4444261 w 4454633"/>
                      <a:gd name="connsiteY8" fmla="*/ 2432984 h 3361389"/>
                      <a:gd name="connsiteX9" fmla="*/ 4454633 w 4454633"/>
                      <a:gd name="connsiteY9" fmla="*/ 2471194 h 3361389"/>
                      <a:gd name="connsiteX10" fmla="*/ 4437765 w 4454633"/>
                      <a:gd name="connsiteY10" fmla="*/ 2473062 h 3361389"/>
                      <a:gd name="connsiteX11" fmla="*/ 4271857 w 4454633"/>
                      <a:gd name="connsiteY11" fmla="*/ 2411078 h 3361389"/>
                      <a:gd name="connsiteX12" fmla="*/ 4014683 w 4454633"/>
                      <a:gd name="connsiteY12" fmla="*/ 2734926 h 3361389"/>
                      <a:gd name="connsiteX13" fmla="*/ 3700357 w 4454633"/>
                      <a:gd name="connsiteY13" fmla="*/ 2563478 h 3361389"/>
                      <a:gd name="connsiteX14" fmla="*/ 3357457 w 4454633"/>
                      <a:gd name="connsiteY14" fmla="*/ 2639678 h 3361389"/>
                      <a:gd name="connsiteX15" fmla="*/ 3166957 w 4454633"/>
                      <a:gd name="connsiteY15" fmla="*/ 2830178 h 3361389"/>
                      <a:gd name="connsiteX16" fmla="*/ 2976457 w 4454633"/>
                      <a:gd name="connsiteY16" fmla="*/ 2839702 h 3361389"/>
                      <a:gd name="connsiteX17" fmla="*/ 2528783 w 4454633"/>
                      <a:gd name="connsiteY17" fmla="*/ 3001626 h 3361389"/>
                      <a:gd name="connsiteX18" fmla="*/ 2319233 w 4454633"/>
                      <a:gd name="connsiteY18" fmla="*/ 3001626 h 3361389"/>
                      <a:gd name="connsiteX19" fmla="*/ 2014433 w 4454633"/>
                      <a:gd name="connsiteY19" fmla="*/ 3315954 h 3361389"/>
                      <a:gd name="connsiteX20" fmla="*/ 1500083 w 4454633"/>
                      <a:gd name="connsiteY20" fmla="*/ 3315954 h 3361389"/>
                      <a:gd name="connsiteX21" fmla="*/ 1385783 w 4454633"/>
                      <a:gd name="connsiteY21" fmla="*/ 2906378 h 3361389"/>
                      <a:gd name="connsiteX22" fmla="*/ 1080983 w 4454633"/>
                      <a:gd name="connsiteY22" fmla="*/ 2782552 h 3361389"/>
                      <a:gd name="connsiteX23" fmla="*/ 585683 w 4454633"/>
                      <a:gd name="connsiteY23" fmla="*/ 3154026 h 3361389"/>
                      <a:gd name="connsiteX24" fmla="*/ 625013 w 4454633"/>
                      <a:gd name="connsiteY24" fmla="*/ 3326574 h 3361389"/>
                      <a:gd name="connsiteX25" fmla="*/ 625753 w 4454633"/>
                      <a:gd name="connsiteY25" fmla="*/ 3329026 h 3361389"/>
                      <a:gd name="connsiteX26" fmla="*/ 624133 w 4454633"/>
                      <a:gd name="connsiteY26" fmla="*/ 3328698 h 3361389"/>
                      <a:gd name="connsiteX27" fmla="*/ 322793 w 4454633"/>
                      <a:gd name="connsiteY27" fmla="*/ 3197842 h 3361389"/>
                      <a:gd name="connsiteX28" fmla="*/ 17993 w 4454633"/>
                      <a:gd name="connsiteY28" fmla="*/ 2344402 h 3361389"/>
                      <a:gd name="connsiteX29" fmla="*/ 16753 w 4454633"/>
                      <a:gd name="connsiteY29" fmla="*/ 2344452 h 3361389"/>
                      <a:gd name="connsiteX30" fmla="*/ 1325 w 4454633"/>
                      <a:gd name="connsiteY30" fmla="*/ 2237484 h 3361389"/>
                      <a:gd name="connsiteX31" fmla="*/ 10373 w 4454633"/>
                      <a:gd name="connsiteY31" fmla="*/ 2131042 h 3361389"/>
                      <a:gd name="connsiteX32" fmla="*/ 277073 w 4454633"/>
                      <a:gd name="connsiteY32" fmla="*/ 1864342 h 3361389"/>
                      <a:gd name="connsiteX33" fmla="*/ 551393 w 4454633"/>
                      <a:gd name="connsiteY33" fmla="*/ 1239502 h 3361389"/>
                      <a:gd name="connsiteX34" fmla="*/ 1389593 w 4454633"/>
                      <a:gd name="connsiteY34" fmla="*/ 1193782 h 3361389"/>
                      <a:gd name="connsiteX35" fmla="*/ 2060153 w 4454633"/>
                      <a:gd name="connsiteY35" fmla="*/ 888982 h 3361389"/>
                      <a:gd name="connsiteX36" fmla="*/ 1877273 w 4454633"/>
                      <a:gd name="connsiteY36" fmla="*/ 675622 h 3361389"/>
                      <a:gd name="connsiteX37" fmla="*/ 2608793 w 4454633"/>
                      <a:gd name="connsiteY37" fmla="*/ 27922 h 3361389"/>
                      <a:gd name="connsiteX38" fmla="*/ 2805305 w 4454633"/>
                      <a:gd name="connsiteY38" fmla="*/ 598 h 33613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4454633" h="3361389">
                        <a:moveTo>
                          <a:pt x="2805305" y="598"/>
                        </a:moveTo>
                        <a:cubicBezTo>
                          <a:pt x="3009795" y="9110"/>
                          <a:pt x="3226965" y="106026"/>
                          <a:pt x="3355553" y="119362"/>
                        </a:cubicBezTo>
                        <a:cubicBezTo>
                          <a:pt x="3527003" y="137142"/>
                          <a:pt x="3533353" y="78722"/>
                          <a:pt x="3637493" y="134602"/>
                        </a:cubicBezTo>
                        <a:cubicBezTo>
                          <a:pt x="3741633" y="190482"/>
                          <a:pt x="3939753" y="340342"/>
                          <a:pt x="3980393" y="454642"/>
                        </a:cubicBezTo>
                        <a:cubicBezTo>
                          <a:pt x="4021033" y="568942"/>
                          <a:pt x="3857203" y="678162"/>
                          <a:pt x="3881333" y="820402"/>
                        </a:cubicBezTo>
                        <a:cubicBezTo>
                          <a:pt x="3905463" y="962642"/>
                          <a:pt x="4083263" y="1149332"/>
                          <a:pt x="4125173" y="1308082"/>
                        </a:cubicBezTo>
                        <a:cubicBezTo>
                          <a:pt x="4167083" y="1466832"/>
                          <a:pt x="4103583" y="1629392"/>
                          <a:pt x="4132793" y="1772902"/>
                        </a:cubicBezTo>
                        <a:cubicBezTo>
                          <a:pt x="4162003" y="1916412"/>
                          <a:pt x="4271223" y="2002772"/>
                          <a:pt x="4300433" y="2169142"/>
                        </a:cubicBezTo>
                        <a:cubicBezTo>
                          <a:pt x="4315037" y="2252326"/>
                          <a:pt x="4402985" y="2336464"/>
                          <a:pt x="4444261" y="2432984"/>
                        </a:cubicBezTo>
                        <a:lnTo>
                          <a:pt x="4454633" y="2471194"/>
                        </a:lnTo>
                        <a:lnTo>
                          <a:pt x="4437765" y="2473062"/>
                        </a:lnTo>
                        <a:cubicBezTo>
                          <a:pt x="4348429" y="2469418"/>
                          <a:pt x="4339921" y="2372182"/>
                          <a:pt x="4271857" y="2411078"/>
                        </a:cubicBezTo>
                        <a:cubicBezTo>
                          <a:pt x="4194069" y="2455526"/>
                          <a:pt x="4109933" y="2709526"/>
                          <a:pt x="4014683" y="2734926"/>
                        </a:cubicBezTo>
                        <a:cubicBezTo>
                          <a:pt x="3919433" y="2760326"/>
                          <a:pt x="3809895" y="2579352"/>
                          <a:pt x="3700357" y="2563478"/>
                        </a:cubicBezTo>
                        <a:cubicBezTo>
                          <a:pt x="3590821" y="2547602"/>
                          <a:pt x="3446357" y="2595226"/>
                          <a:pt x="3357457" y="2639678"/>
                        </a:cubicBezTo>
                        <a:cubicBezTo>
                          <a:pt x="3268557" y="2684126"/>
                          <a:pt x="3230457" y="2796840"/>
                          <a:pt x="3166957" y="2830178"/>
                        </a:cubicBezTo>
                        <a:cubicBezTo>
                          <a:pt x="3103457" y="2863514"/>
                          <a:pt x="3082821" y="2811126"/>
                          <a:pt x="2976457" y="2839702"/>
                        </a:cubicBezTo>
                        <a:cubicBezTo>
                          <a:pt x="2870095" y="2868278"/>
                          <a:pt x="2638321" y="2974642"/>
                          <a:pt x="2528783" y="3001626"/>
                        </a:cubicBezTo>
                        <a:cubicBezTo>
                          <a:pt x="2419245" y="3028614"/>
                          <a:pt x="2404957" y="2949242"/>
                          <a:pt x="2319233" y="3001626"/>
                        </a:cubicBezTo>
                        <a:cubicBezTo>
                          <a:pt x="2233509" y="3054014"/>
                          <a:pt x="2150957" y="3263566"/>
                          <a:pt x="2014433" y="3315954"/>
                        </a:cubicBezTo>
                        <a:cubicBezTo>
                          <a:pt x="1877909" y="3368338"/>
                          <a:pt x="1604857" y="3384214"/>
                          <a:pt x="1500083" y="3315954"/>
                        </a:cubicBezTo>
                        <a:cubicBezTo>
                          <a:pt x="1395309" y="3247690"/>
                          <a:pt x="1455633" y="2995278"/>
                          <a:pt x="1385783" y="2906378"/>
                        </a:cubicBezTo>
                        <a:cubicBezTo>
                          <a:pt x="1315933" y="2817478"/>
                          <a:pt x="1214333" y="2741278"/>
                          <a:pt x="1080983" y="2782552"/>
                        </a:cubicBezTo>
                        <a:cubicBezTo>
                          <a:pt x="947633" y="2823826"/>
                          <a:pt x="660295" y="3058778"/>
                          <a:pt x="585683" y="3154026"/>
                        </a:cubicBezTo>
                        <a:cubicBezTo>
                          <a:pt x="520397" y="3237370"/>
                          <a:pt x="597317" y="3267238"/>
                          <a:pt x="625013" y="3326574"/>
                        </a:cubicBezTo>
                        <a:lnTo>
                          <a:pt x="625753" y="3329026"/>
                        </a:lnTo>
                        <a:lnTo>
                          <a:pt x="624133" y="3328698"/>
                        </a:lnTo>
                        <a:cubicBezTo>
                          <a:pt x="519841" y="3312242"/>
                          <a:pt x="402961" y="3307378"/>
                          <a:pt x="322793" y="3197842"/>
                        </a:cubicBezTo>
                        <a:cubicBezTo>
                          <a:pt x="194523" y="3022582"/>
                          <a:pt x="117053" y="2378692"/>
                          <a:pt x="17993" y="2344402"/>
                        </a:cubicBezTo>
                        <a:lnTo>
                          <a:pt x="16753" y="2344452"/>
                        </a:lnTo>
                        <a:lnTo>
                          <a:pt x="1325" y="2237484"/>
                        </a:lnTo>
                        <a:cubicBezTo>
                          <a:pt x="-1613" y="2199464"/>
                          <a:pt x="-105" y="2164062"/>
                          <a:pt x="10373" y="2131042"/>
                        </a:cubicBezTo>
                        <a:cubicBezTo>
                          <a:pt x="52283" y="1998962"/>
                          <a:pt x="186903" y="2012932"/>
                          <a:pt x="277073" y="1864342"/>
                        </a:cubicBezTo>
                        <a:cubicBezTo>
                          <a:pt x="367243" y="1715752"/>
                          <a:pt x="365973" y="1351262"/>
                          <a:pt x="551393" y="1239502"/>
                        </a:cubicBezTo>
                        <a:cubicBezTo>
                          <a:pt x="736813" y="1127742"/>
                          <a:pt x="1138133" y="1252202"/>
                          <a:pt x="1389593" y="1193782"/>
                        </a:cubicBezTo>
                        <a:cubicBezTo>
                          <a:pt x="1641053" y="1135362"/>
                          <a:pt x="1978873" y="975342"/>
                          <a:pt x="2060153" y="888982"/>
                        </a:cubicBezTo>
                        <a:cubicBezTo>
                          <a:pt x="2141433" y="802622"/>
                          <a:pt x="1785833" y="819132"/>
                          <a:pt x="1877273" y="675622"/>
                        </a:cubicBezTo>
                        <a:cubicBezTo>
                          <a:pt x="1968713" y="532112"/>
                          <a:pt x="2362413" y="120632"/>
                          <a:pt x="2608793" y="27922"/>
                        </a:cubicBezTo>
                        <a:cubicBezTo>
                          <a:pt x="2670389" y="4744"/>
                          <a:pt x="2737143" y="-2240"/>
                          <a:pt x="2805305" y="5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" name="フリーフォーム: 図形 24">
                    <a:extLst>
                      <a:ext uri="{FF2B5EF4-FFF2-40B4-BE49-F238E27FC236}">
                        <a16:creationId xmlns:a16="http://schemas.microsoft.com/office/drawing/2014/main" id="{8EB56790-3587-DB95-5CCA-0DA8A935E938}"/>
                      </a:ext>
                    </a:extLst>
                  </p:cNvPr>
                  <p:cNvSpPr/>
                  <p:nvPr/>
                </p:nvSpPr>
                <p:spPr>
                  <a:xfrm>
                    <a:off x="16823998" y="26009292"/>
                    <a:ext cx="5208859" cy="7655290"/>
                  </a:xfrm>
                  <a:custGeom>
                    <a:avLst/>
                    <a:gdLst>
                      <a:gd name="connsiteX0" fmla="*/ 4350394 w 5208859"/>
                      <a:gd name="connsiteY0" fmla="*/ 2780756 h 7655290"/>
                      <a:gd name="connsiteX1" fmla="*/ 4512002 w 5208859"/>
                      <a:gd name="connsiteY1" fmla="*/ 2889558 h 7655290"/>
                      <a:gd name="connsiteX2" fmla="*/ 5026352 w 5208859"/>
                      <a:gd name="connsiteY2" fmla="*/ 2899084 h 7655290"/>
                      <a:gd name="connsiteX3" fmla="*/ 5033940 w 5208859"/>
                      <a:gd name="connsiteY3" fmla="*/ 2914108 h 7655290"/>
                      <a:gd name="connsiteX4" fmla="*/ 4922708 w 5208859"/>
                      <a:gd name="connsiteY4" fmla="*/ 2942004 h 7655290"/>
                      <a:gd name="connsiteX5" fmla="*/ 4740602 w 5208859"/>
                      <a:gd name="connsiteY5" fmla="*/ 3015288 h 7655290"/>
                      <a:gd name="connsiteX6" fmla="*/ 4847282 w 5208859"/>
                      <a:gd name="connsiteY6" fmla="*/ 3365808 h 7655290"/>
                      <a:gd name="connsiteX7" fmla="*/ 4976822 w 5208859"/>
                      <a:gd name="connsiteY7" fmla="*/ 3594408 h 7655290"/>
                      <a:gd name="connsiteX8" fmla="*/ 4542482 w 5208859"/>
                      <a:gd name="connsiteY8" fmla="*/ 4181148 h 7655290"/>
                      <a:gd name="connsiteX9" fmla="*/ 4611062 w 5208859"/>
                      <a:gd name="connsiteY9" fmla="*/ 4417368 h 7655290"/>
                      <a:gd name="connsiteX10" fmla="*/ 4564108 w 5208859"/>
                      <a:gd name="connsiteY10" fmla="*/ 4736400 h 7655290"/>
                      <a:gd name="connsiteX11" fmla="*/ 4546232 w 5208859"/>
                      <a:gd name="connsiteY11" fmla="*/ 4763488 h 7655290"/>
                      <a:gd name="connsiteX12" fmla="*/ 4538590 w 5208859"/>
                      <a:gd name="connsiteY12" fmla="*/ 4763736 h 7655290"/>
                      <a:gd name="connsiteX13" fmla="*/ 4481522 w 5208859"/>
                      <a:gd name="connsiteY13" fmla="*/ 4760268 h 7655290"/>
                      <a:gd name="connsiteX14" fmla="*/ 3734762 w 5208859"/>
                      <a:gd name="connsiteY14" fmla="*/ 4668828 h 7655290"/>
                      <a:gd name="connsiteX15" fmla="*/ 3003242 w 5208859"/>
                      <a:gd name="connsiteY15" fmla="*/ 5316528 h 7655290"/>
                      <a:gd name="connsiteX16" fmla="*/ 3186122 w 5208859"/>
                      <a:gd name="connsiteY16" fmla="*/ 5529888 h 7655290"/>
                      <a:gd name="connsiteX17" fmla="*/ 2515562 w 5208859"/>
                      <a:gd name="connsiteY17" fmla="*/ 5834688 h 7655290"/>
                      <a:gd name="connsiteX18" fmla="*/ 1677362 w 5208859"/>
                      <a:gd name="connsiteY18" fmla="*/ 5880408 h 7655290"/>
                      <a:gd name="connsiteX19" fmla="*/ 1403042 w 5208859"/>
                      <a:gd name="connsiteY19" fmla="*/ 6505248 h 7655290"/>
                      <a:gd name="connsiteX20" fmla="*/ 1136342 w 5208859"/>
                      <a:gd name="connsiteY20" fmla="*/ 6771948 h 7655290"/>
                      <a:gd name="connsiteX21" fmla="*/ 1127294 w 5208859"/>
                      <a:gd name="connsiteY21" fmla="*/ 6878390 h 7655290"/>
                      <a:gd name="connsiteX22" fmla="*/ 1142722 w 5208859"/>
                      <a:gd name="connsiteY22" fmla="*/ 6985358 h 7655290"/>
                      <a:gd name="connsiteX23" fmla="*/ 1125892 w 5208859"/>
                      <a:gd name="connsiteY23" fmla="*/ 6986038 h 7655290"/>
                      <a:gd name="connsiteX24" fmla="*/ 854402 w 5208859"/>
                      <a:gd name="connsiteY24" fmla="*/ 7633008 h 7655290"/>
                      <a:gd name="connsiteX25" fmla="*/ 321002 w 5208859"/>
                      <a:gd name="connsiteY25" fmla="*/ 7472988 h 7655290"/>
                      <a:gd name="connsiteX26" fmla="*/ 359102 w 5208859"/>
                      <a:gd name="connsiteY26" fmla="*/ 7152948 h 7655290"/>
                      <a:gd name="connsiteX27" fmla="*/ 122882 w 5208859"/>
                      <a:gd name="connsiteY27" fmla="*/ 7130088 h 7655290"/>
                      <a:gd name="connsiteX28" fmla="*/ 962 w 5208859"/>
                      <a:gd name="connsiteY28" fmla="*/ 6848148 h 7655290"/>
                      <a:gd name="connsiteX29" fmla="*/ 183842 w 5208859"/>
                      <a:gd name="connsiteY29" fmla="*/ 6543348 h 7655290"/>
                      <a:gd name="connsiteX30" fmla="*/ 119726 w 5208859"/>
                      <a:gd name="connsiteY30" fmla="*/ 6289984 h 7655290"/>
                      <a:gd name="connsiteX31" fmla="*/ 119448 w 5208859"/>
                      <a:gd name="connsiteY31" fmla="*/ 6289006 h 7655290"/>
                      <a:gd name="connsiteX32" fmla="*/ 138376 w 5208859"/>
                      <a:gd name="connsiteY32" fmla="*/ 6285662 h 7655290"/>
                      <a:gd name="connsiteX33" fmla="*/ 263852 w 5208859"/>
                      <a:gd name="connsiteY33" fmla="*/ 6223308 h 7655290"/>
                      <a:gd name="connsiteX34" fmla="*/ 1406852 w 5208859"/>
                      <a:gd name="connsiteY34" fmla="*/ 5194608 h 7655290"/>
                      <a:gd name="connsiteX35" fmla="*/ 2664152 w 5208859"/>
                      <a:gd name="connsiteY35" fmla="*/ 4061132 h 7655290"/>
                      <a:gd name="connsiteX36" fmla="*/ 3073726 w 5208859"/>
                      <a:gd name="connsiteY36" fmla="*/ 3651558 h 7655290"/>
                      <a:gd name="connsiteX37" fmla="*/ 2988002 w 5208859"/>
                      <a:gd name="connsiteY37" fmla="*/ 3422958 h 7655290"/>
                      <a:gd name="connsiteX38" fmla="*/ 3978602 w 5208859"/>
                      <a:gd name="connsiteY38" fmla="*/ 3051484 h 7655290"/>
                      <a:gd name="connsiteX39" fmla="*/ 4321502 w 5208859"/>
                      <a:gd name="connsiteY39" fmla="*/ 2784784 h 7655290"/>
                      <a:gd name="connsiteX40" fmla="*/ 4350394 w 5208859"/>
                      <a:gd name="connsiteY40" fmla="*/ 2780756 h 7655290"/>
                      <a:gd name="connsiteX41" fmla="*/ 4128820 w 5208859"/>
                      <a:gd name="connsiteY41" fmla="*/ 1145442 h 7655290"/>
                      <a:gd name="connsiteX42" fmla="*/ 4143702 w 5208859"/>
                      <a:gd name="connsiteY42" fmla="*/ 1149658 h 7655290"/>
                      <a:gd name="connsiteX43" fmla="*/ 4200852 w 5208859"/>
                      <a:gd name="connsiteY43" fmla="*/ 1225858 h 7655290"/>
                      <a:gd name="connsiteX44" fmla="*/ 4092902 w 5208859"/>
                      <a:gd name="connsiteY44" fmla="*/ 1270308 h 7655290"/>
                      <a:gd name="connsiteX45" fmla="*/ 4086552 w 5208859"/>
                      <a:gd name="connsiteY45" fmla="*/ 1175058 h 7655290"/>
                      <a:gd name="connsiteX46" fmla="*/ 4128820 w 5208859"/>
                      <a:gd name="connsiteY46" fmla="*/ 1145442 h 7655290"/>
                      <a:gd name="connsiteX47" fmla="*/ 4264352 w 5208859"/>
                      <a:gd name="connsiteY47" fmla="*/ 724208 h 7655290"/>
                      <a:gd name="connsiteX48" fmla="*/ 4340552 w 5208859"/>
                      <a:gd name="connsiteY48" fmla="*/ 813108 h 7655290"/>
                      <a:gd name="connsiteX49" fmla="*/ 4480252 w 5208859"/>
                      <a:gd name="connsiteY49" fmla="*/ 844858 h 7655290"/>
                      <a:gd name="connsiteX50" fmla="*/ 4315152 w 5208859"/>
                      <a:gd name="connsiteY50" fmla="*/ 1117908 h 7655290"/>
                      <a:gd name="connsiteX51" fmla="*/ 4251652 w 5208859"/>
                      <a:gd name="connsiteY51" fmla="*/ 946458 h 7655290"/>
                      <a:gd name="connsiteX52" fmla="*/ 4143702 w 5208859"/>
                      <a:gd name="connsiteY52" fmla="*/ 1035358 h 7655290"/>
                      <a:gd name="connsiteX53" fmla="*/ 4042102 w 5208859"/>
                      <a:gd name="connsiteY53" fmla="*/ 965508 h 7655290"/>
                      <a:gd name="connsiteX54" fmla="*/ 4042102 w 5208859"/>
                      <a:gd name="connsiteY54" fmla="*/ 1130608 h 7655290"/>
                      <a:gd name="connsiteX55" fmla="*/ 3915102 w 5208859"/>
                      <a:gd name="connsiteY55" fmla="*/ 1003608 h 7655290"/>
                      <a:gd name="connsiteX56" fmla="*/ 3959552 w 5208859"/>
                      <a:gd name="connsiteY56" fmla="*/ 870258 h 7655290"/>
                      <a:gd name="connsiteX57" fmla="*/ 4061152 w 5208859"/>
                      <a:gd name="connsiteY57" fmla="*/ 832158 h 7655290"/>
                      <a:gd name="connsiteX58" fmla="*/ 4073852 w 5208859"/>
                      <a:gd name="connsiteY58" fmla="*/ 762308 h 7655290"/>
                      <a:gd name="connsiteX59" fmla="*/ 4188152 w 5208859"/>
                      <a:gd name="connsiteY59" fmla="*/ 762308 h 7655290"/>
                      <a:gd name="connsiteX60" fmla="*/ 4264352 w 5208859"/>
                      <a:gd name="connsiteY60" fmla="*/ 724208 h 7655290"/>
                      <a:gd name="connsiteX61" fmla="*/ 4889374 w 5208859"/>
                      <a:gd name="connsiteY61" fmla="*/ 308 h 7655290"/>
                      <a:gd name="connsiteX62" fmla="*/ 5208688 w 5208859"/>
                      <a:gd name="connsiteY62" fmla="*/ 319622 h 7655290"/>
                      <a:gd name="connsiteX63" fmla="*/ 4874858 w 5208859"/>
                      <a:gd name="connsiteY63" fmla="*/ 624422 h 7655290"/>
                      <a:gd name="connsiteX64" fmla="*/ 4599088 w 5208859"/>
                      <a:gd name="connsiteY64" fmla="*/ 377680 h 7655290"/>
                      <a:gd name="connsiteX65" fmla="*/ 4889374 w 5208859"/>
                      <a:gd name="connsiteY65" fmla="*/ 308 h 7655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5208859" h="7655290">
                        <a:moveTo>
                          <a:pt x="4350394" y="2780756"/>
                        </a:moveTo>
                        <a:cubicBezTo>
                          <a:pt x="4408516" y="2784510"/>
                          <a:pt x="4409210" y="2872890"/>
                          <a:pt x="4512002" y="2889558"/>
                        </a:cubicBezTo>
                        <a:cubicBezTo>
                          <a:pt x="4629478" y="2908608"/>
                          <a:pt x="4972378" y="2864158"/>
                          <a:pt x="5026352" y="2899084"/>
                        </a:cubicBezTo>
                        <a:lnTo>
                          <a:pt x="5033940" y="2914108"/>
                        </a:lnTo>
                        <a:lnTo>
                          <a:pt x="4922708" y="2942004"/>
                        </a:lnTo>
                        <a:cubicBezTo>
                          <a:pt x="4838392" y="2965282"/>
                          <a:pt x="4770764" y="2989570"/>
                          <a:pt x="4740602" y="3015288"/>
                        </a:cubicBezTo>
                        <a:cubicBezTo>
                          <a:pt x="4619952" y="3118158"/>
                          <a:pt x="4807912" y="3269288"/>
                          <a:pt x="4847282" y="3365808"/>
                        </a:cubicBezTo>
                        <a:cubicBezTo>
                          <a:pt x="4886652" y="3462328"/>
                          <a:pt x="5027622" y="3458518"/>
                          <a:pt x="4976822" y="3594408"/>
                        </a:cubicBezTo>
                        <a:cubicBezTo>
                          <a:pt x="4926022" y="3730298"/>
                          <a:pt x="4603442" y="4043988"/>
                          <a:pt x="4542482" y="4181148"/>
                        </a:cubicBezTo>
                        <a:cubicBezTo>
                          <a:pt x="4481522" y="4318308"/>
                          <a:pt x="4628842" y="4295448"/>
                          <a:pt x="4611062" y="4417368"/>
                        </a:cubicBezTo>
                        <a:cubicBezTo>
                          <a:pt x="4596616" y="4516428"/>
                          <a:pt x="4692000" y="4530810"/>
                          <a:pt x="4564108" y="4736400"/>
                        </a:cubicBezTo>
                        <a:lnTo>
                          <a:pt x="4546232" y="4763488"/>
                        </a:lnTo>
                        <a:lnTo>
                          <a:pt x="4538590" y="4763736"/>
                        </a:lnTo>
                        <a:cubicBezTo>
                          <a:pt x="4521804" y="4763522"/>
                          <a:pt x="4502954" y="4762490"/>
                          <a:pt x="4481522" y="4760268"/>
                        </a:cubicBezTo>
                        <a:cubicBezTo>
                          <a:pt x="4310072" y="4742488"/>
                          <a:pt x="3981142" y="4576118"/>
                          <a:pt x="3734762" y="4668828"/>
                        </a:cubicBezTo>
                        <a:cubicBezTo>
                          <a:pt x="3488382" y="4761538"/>
                          <a:pt x="3094682" y="5173018"/>
                          <a:pt x="3003242" y="5316528"/>
                        </a:cubicBezTo>
                        <a:cubicBezTo>
                          <a:pt x="2911802" y="5460038"/>
                          <a:pt x="3267402" y="5443528"/>
                          <a:pt x="3186122" y="5529888"/>
                        </a:cubicBezTo>
                        <a:cubicBezTo>
                          <a:pt x="3104842" y="5616248"/>
                          <a:pt x="2767022" y="5776268"/>
                          <a:pt x="2515562" y="5834688"/>
                        </a:cubicBezTo>
                        <a:cubicBezTo>
                          <a:pt x="2264102" y="5893108"/>
                          <a:pt x="1862782" y="5768648"/>
                          <a:pt x="1677362" y="5880408"/>
                        </a:cubicBezTo>
                        <a:cubicBezTo>
                          <a:pt x="1491942" y="5992168"/>
                          <a:pt x="1493212" y="6356658"/>
                          <a:pt x="1403042" y="6505248"/>
                        </a:cubicBezTo>
                        <a:cubicBezTo>
                          <a:pt x="1312872" y="6653838"/>
                          <a:pt x="1178252" y="6639868"/>
                          <a:pt x="1136342" y="6771948"/>
                        </a:cubicBezTo>
                        <a:cubicBezTo>
                          <a:pt x="1125864" y="6804968"/>
                          <a:pt x="1124356" y="6840370"/>
                          <a:pt x="1127294" y="6878390"/>
                        </a:cubicBezTo>
                        <a:lnTo>
                          <a:pt x="1142722" y="6985358"/>
                        </a:lnTo>
                        <a:lnTo>
                          <a:pt x="1125892" y="6986038"/>
                        </a:lnTo>
                        <a:cubicBezTo>
                          <a:pt x="1037908" y="7024078"/>
                          <a:pt x="982990" y="7556808"/>
                          <a:pt x="854402" y="7633008"/>
                        </a:cubicBezTo>
                        <a:cubicBezTo>
                          <a:pt x="717242" y="7714288"/>
                          <a:pt x="403552" y="7552996"/>
                          <a:pt x="321002" y="7472988"/>
                        </a:cubicBezTo>
                        <a:cubicBezTo>
                          <a:pt x="238452" y="7392978"/>
                          <a:pt x="392122" y="7210098"/>
                          <a:pt x="359102" y="7152948"/>
                        </a:cubicBezTo>
                        <a:cubicBezTo>
                          <a:pt x="326082" y="7095798"/>
                          <a:pt x="182572" y="7180888"/>
                          <a:pt x="122882" y="7130088"/>
                        </a:cubicBezTo>
                        <a:cubicBezTo>
                          <a:pt x="63192" y="7079288"/>
                          <a:pt x="-9198" y="6945938"/>
                          <a:pt x="962" y="6848148"/>
                        </a:cubicBezTo>
                        <a:cubicBezTo>
                          <a:pt x="11122" y="6750358"/>
                          <a:pt x="244802" y="6774488"/>
                          <a:pt x="183842" y="6543348"/>
                        </a:cubicBezTo>
                        <a:cubicBezTo>
                          <a:pt x="168602" y="6485564"/>
                          <a:pt x="147726" y="6394916"/>
                          <a:pt x="119726" y="6289984"/>
                        </a:cubicBezTo>
                        <a:lnTo>
                          <a:pt x="119448" y="6289006"/>
                        </a:lnTo>
                        <a:lnTo>
                          <a:pt x="138376" y="6285662"/>
                        </a:lnTo>
                        <a:cubicBezTo>
                          <a:pt x="173198" y="6276738"/>
                          <a:pt x="214144" y="6257836"/>
                          <a:pt x="263852" y="6223308"/>
                        </a:cubicBezTo>
                        <a:cubicBezTo>
                          <a:pt x="528964" y="6039158"/>
                          <a:pt x="1006802" y="5554972"/>
                          <a:pt x="1406852" y="5194608"/>
                        </a:cubicBezTo>
                        <a:cubicBezTo>
                          <a:pt x="1406852" y="5194608"/>
                          <a:pt x="2386340" y="4318308"/>
                          <a:pt x="2664152" y="4061132"/>
                        </a:cubicBezTo>
                        <a:cubicBezTo>
                          <a:pt x="2941964" y="3803958"/>
                          <a:pt x="3019752" y="3757920"/>
                          <a:pt x="3073726" y="3651558"/>
                        </a:cubicBezTo>
                        <a:cubicBezTo>
                          <a:pt x="3127702" y="3545196"/>
                          <a:pt x="2837190" y="3522972"/>
                          <a:pt x="2988002" y="3422958"/>
                        </a:cubicBezTo>
                        <a:cubicBezTo>
                          <a:pt x="3138814" y="3322946"/>
                          <a:pt x="3756352" y="3157846"/>
                          <a:pt x="3978602" y="3051484"/>
                        </a:cubicBezTo>
                        <a:cubicBezTo>
                          <a:pt x="4200852" y="2945120"/>
                          <a:pt x="4232602" y="2811772"/>
                          <a:pt x="4321502" y="2784784"/>
                        </a:cubicBezTo>
                        <a:cubicBezTo>
                          <a:pt x="4332614" y="2781410"/>
                          <a:pt x="4342090" y="2780220"/>
                          <a:pt x="4350394" y="2780756"/>
                        </a:cubicBezTo>
                        <a:close/>
                        <a:moveTo>
                          <a:pt x="4128820" y="1145442"/>
                        </a:moveTo>
                        <a:cubicBezTo>
                          <a:pt x="4134310" y="1145226"/>
                          <a:pt x="4139470" y="1146484"/>
                          <a:pt x="4143702" y="1149658"/>
                        </a:cubicBezTo>
                        <a:cubicBezTo>
                          <a:pt x="4160634" y="1162358"/>
                          <a:pt x="4209318" y="1205750"/>
                          <a:pt x="4200852" y="1225858"/>
                        </a:cubicBezTo>
                        <a:cubicBezTo>
                          <a:pt x="4192386" y="1245966"/>
                          <a:pt x="4111952" y="1278776"/>
                          <a:pt x="4092902" y="1270308"/>
                        </a:cubicBezTo>
                        <a:cubicBezTo>
                          <a:pt x="4073852" y="1261840"/>
                          <a:pt x="4078086" y="1195166"/>
                          <a:pt x="4086552" y="1175058"/>
                        </a:cubicBezTo>
                        <a:cubicBezTo>
                          <a:pt x="4092902" y="1159978"/>
                          <a:pt x="4112350" y="1146086"/>
                          <a:pt x="4128820" y="1145442"/>
                        </a:cubicBezTo>
                        <a:close/>
                        <a:moveTo>
                          <a:pt x="4264352" y="724208"/>
                        </a:moveTo>
                        <a:cubicBezTo>
                          <a:pt x="4289752" y="732676"/>
                          <a:pt x="4304570" y="793000"/>
                          <a:pt x="4340552" y="813108"/>
                        </a:cubicBezTo>
                        <a:cubicBezTo>
                          <a:pt x="4376534" y="833216"/>
                          <a:pt x="4484486" y="794058"/>
                          <a:pt x="4480252" y="844858"/>
                        </a:cubicBezTo>
                        <a:cubicBezTo>
                          <a:pt x="4476018" y="895658"/>
                          <a:pt x="4354310" y="1103092"/>
                          <a:pt x="4315152" y="1117908"/>
                        </a:cubicBezTo>
                        <a:cubicBezTo>
                          <a:pt x="4275994" y="1132724"/>
                          <a:pt x="4280226" y="960216"/>
                          <a:pt x="4251652" y="946458"/>
                        </a:cubicBezTo>
                        <a:cubicBezTo>
                          <a:pt x="4223078" y="932700"/>
                          <a:pt x="4178626" y="1032184"/>
                          <a:pt x="4143702" y="1035358"/>
                        </a:cubicBezTo>
                        <a:cubicBezTo>
                          <a:pt x="4108778" y="1038532"/>
                          <a:pt x="4059034" y="949632"/>
                          <a:pt x="4042102" y="965508"/>
                        </a:cubicBezTo>
                        <a:cubicBezTo>
                          <a:pt x="4025170" y="981384"/>
                          <a:pt x="4063270" y="1124258"/>
                          <a:pt x="4042102" y="1130608"/>
                        </a:cubicBezTo>
                        <a:cubicBezTo>
                          <a:pt x="4020934" y="1136958"/>
                          <a:pt x="3928860" y="1047000"/>
                          <a:pt x="3915102" y="1003608"/>
                        </a:cubicBezTo>
                        <a:cubicBezTo>
                          <a:pt x="3901344" y="960216"/>
                          <a:pt x="3935210" y="898832"/>
                          <a:pt x="3959552" y="870258"/>
                        </a:cubicBezTo>
                        <a:cubicBezTo>
                          <a:pt x="3983894" y="841684"/>
                          <a:pt x="4042102" y="850150"/>
                          <a:pt x="4061152" y="832158"/>
                        </a:cubicBezTo>
                        <a:cubicBezTo>
                          <a:pt x="4080202" y="814166"/>
                          <a:pt x="4052686" y="773950"/>
                          <a:pt x="4073852" y="762308"/>
                        </a:cubicBezTo>
                        <a:cubicBezTo>
                          <a:pt x="4095018" y="750666"/>
                          <a:pt x="4156402" y="768658"/>
                          <a:pt x="4188152" y="762308"/>
                        </a:cubicBezTo>
                        <a:cubicBezTo>
                          <a:pt x="4219902" y="755958"/>
                          <a:pt x="4238952" y="715740"/>
                          <a:pt x="4264352" y="724208"/>
                        </a:cubicBezTo>
                        <a:close/>
                        <a:moveTo>
                          <a:pt x="4889374" y="308"/>
                        </a:moveTo>
                        <a:cubicBezTo>
                          <a:pt x="4990974" y="-9368"/>
                          <a:pt x="5215946" y="210764"/>
                          <a:pt x="5208688" y="319622"/>
                        </a:cubicBezTo>
                        <a:cubicBezTo>
                          <a:pt x="5201430" y="428480"/>
                          <a:pt x="4976458" y="614746"/>
                          <a:pt x="4874858" y="624422"/>
                        </a:cubicBezTo>
                        <a:cubicBezTo>
                          <a:pt x="4773258" y="634098"/>
                          <a:pt x="4596670" y="481698"/>
                          <a:pt x="4599088" y="377680"/>
                        </a:cubicBezTo>
                        <a:cubicBezTo>
                          <a:pt x="4601506" y="273660"/>
                          <a:pt x="4787774" y="9984"/>
                          <a:pt x="4889374" y="30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" name="フリーフォーム: 図形 25">
                    <a:extLst>
                      <a:ext uri="{FF2B5EF4-FFF2-40B4-BE49-F238E27FC236}">
                        <a16:creationId xmlns:a16="http://schemas.microsoft.com/office/drawing/2014/main" id="{94FFD1D8-57EE-4113-DEA2-B83EA7C2C2E6}"/>
                      </a:ext>
                    </a:extLst>
                  </p:cNvPr>
                  <p:cNvSpPr/>
                  <p:nvPr/>
                </p:nvSpPr>
                <p:spPr>
                  <a:xfrm>
                    <a:off x="21351610" y="28711788"/>
                    <a:ext cx="4148969" cy="2130660"/>
                  </a:xfrm>
                  <a:custGeom>
                    <a:avLst/>
                    <a:gdLst>
                      <a:gd name="connsiteX0" fmla="*/ 3806504 w 4148969"/>
                      <a:gd name="connsiteY0" fmla="*/ 0 h 2130660"/>
                      <a:gd name="connsiteX1" fmla="*/ 3848086 w 4148969"/>
                      <a:gd name="connsiteY1" fmla="*/ 77048 h 2130660"/>
                      <a:gd name="connsiteX2" fmla="*/ 3931550 w 4148969"/>
                      <a:gd name="connsiteY2" fmla="*/ 228972 h 2130660"/>
                      <a:gd name="connsiteX3" fmla="*/ 3977270 w 4148969"/>
                      <a:gd name="connsiteY3" fmla="*/ 716652 h 2130660"/>
                      <a:gd name="connsiteX4" fmla="*/ 4144910 w 4148969"/>
                      <a:gd name="connsiteY4" fmla="*/ 1166232 h 2130660"/>
                      <a:gd name="connsiteX5" fmla="*/ 3920180 w 4148969"/>
                      <a:gd name="connsiteY5" fmla="*/ 1380842 h 2130660"/>
                      <a:gd name="connsiteX6" fmla="*/ 3897654 w 4148969"/>
                      <a:gd name="connsiteY6" fmla="*/ 1396638 h 2130660"/>
                      <a:gd name="connsiteX7" fmla="*/ 3810866 w 4148969"/>
                      <a:gd name="connsiteY7" fmla="*/ 1395300 h 2130660"/>
                      <a:gd name="connsiteX8" fmla="*/ 3710570 w 4148969"/>
                      <a:gd name="connsiteY8" fmla="*/ 1410072 h 2130660"/>
                      <a:gd name="connsiteX9" fmla="*/ 3154310 w 4148969"/>
                      <a:gd name="connsiteY9" fmla="*/ 1653912 h 2130660"/>
                      <a:gd name="connsiteX10" fmla="*/ 3017150 w 4148969"/>
                      <a:gd name="connsiteY10" fmla="*/ 1242432 h 2130660"/>
                      <a:gd name="connsiteX11" fmla="*/ 2620910 w 4148969"/>
                      <a:gd name="connsiteY11" fmla="*/ 1219572 h 2130660"/>
                      <a:gd name="connsiteX12" fmla="*/ 2559950 w 4148969"/>
                      <a:gd name="connsiteY12" fmla="*/ 1036692 h 2130660"/>
                      <a:gd name="connsiteX13" fmla="*/ 2079890 w 4148969"/>
                      <a:gd name="connsiteY13" fmla="*/ 1364352 h 2130660"/>
                      <a:gd name="connsiteX14" fmla="*/ 1714130 w 4148969"/>
                      <a:gd name="connsiteY14" fmla="*/ 1112892 h 2130660"/>
                      <a:gd name="connsiteX15" fmla="*/ 1287410 w 4148969"/>
                      <a:gd name="connsiteY15" fmla="*/ 1211952 h 2130660"/>
                      <a:gd name="connsiteX16" fmla="*/ 1119770 w 4148969"/>
                      <a:gd name="connsiteY16" fmla="*/ 1471032 h 2130660"/>
                      <a:gd name="connsiteX17" fmla="*/ 974990 w 4148969"/>
                      <a:gd name="connsiteY17" fmla="*/ 1699632 h 2130660"/>
                      <a:gd name="connsiteX18" fmla="*/ 746390 w 4148969"/>
                      <a:gd name="connsiteY18" fmla="*/ 1722492 h 2130660"/>
                      <a:gd name="connsiteX19" fmla="*/ 754010 w 4148969"/>
                      <a:gd name="connsiteY19" fmla="*/ 1920612 h 2130660"/>
                      <a:gd name="connsiteX20" fmla="*/ 441590 w 4148969"/>
                      <a:gd name="connsiteY20" fmla="*/ 1966332 h 2130660"/>
                      <a:gd name="connsiteX21" fmla="*/ 357472 w 4148969"/>
                      <a:gd name="connsiteY21" fmla="*/ 2075572 h 2130660"/>
                      <a:gd name="connsiteX22" fmla="*/ 327828 w 4148969"/>
                      <a:gd name="connsiteY22" fmla="*/ 2130660 h 2130660"/>
                      <a:gd name="connsiteX23" fmla="*/ 327646 w 4148969"/>
                      <a:gd name="connsiteY23" fmla="*/ 2130520 h 2130660"/>
                      <a:gd name="connsiteX24" fmla="*/ 235850 w 4148969"/>
                      <a:gd name="connsiteY24" fmla="*/ 2073012 h 2130660"/>
                      <a:gd name="connsiteX25" fmla="*/ 55650 w 4148969"/>
                      <a:gd name="connsiteY25" fmla="*/ 2059796 h 2130660"/>
                      <a:gd name="connsiteX26" fmla="*/ 18622 w 4148969"/>
                      <a:gd name="connsiteY26" fmla="*/ 2060992 h 2130660"/>
                      <a:gd name="connsiteX27" fmla="*/ 36498 w 4148969"/>
                      <a:gd name="connsiteY27" fmla="*/ 2033904 h 2130660"/>
                      <a:gd name="connsiteX28" fmla="*/ 83450 w 4148969"/>
                      <a:gd name="connsiteY28" fmla="*/ 1714872 h 2130660"/>
                      <a:gd name="connsiteX29" fmla="*/ 14870 w 4148969"/>
                      <a:gd name="connsiteY29" fmla="*/ 1478652 h 2130660"/>
                      <a:gd name="connsiteX30" fmla="*/ 449210 w 4148969"/>
                      <a:gd name="connsiteY30" fmla="*/ 891912 h 2130660"/>
                      <a:gd name="connsiteX31" fmla="*/ 319670 w 4148969"/>
                      <a:gd name="connsiteY31" fmla="*/ 663312 h 2130660"/>
                      <a:gd name="connsiteX32" fmla="*/ 212990 w 4148969"/>
                      <a:gd name="connsiteY32" fmla="*/ 312792 h 2130660"/>
                      <a:gd name="connsiteX33" fmla="*/ 395098 w 4148969"/>
                      <a:gd name="connsiteY33" fmla="*/ 239508 h 2130660"/>
                      <a:gd name="connsiteX34" fmla="*/ 506330 w 4148969"/>
                      <a:gd name="connsiteY34" fmla="*/ 211612 h 2130660"/>
                      <a:gd name="connsiteX35" fmla="*/ 507094 w 4148969"/>
                      <a:gd name="connsiteY35" fmla="*/ 213126 h 2130660"/>
                      <a:gd name="connsiteX36" fmla="*/ 308242 w 4148969"/>
                      <a:gd name="connsiteY36" fmla="*/ 396612 h 2130660"/>
                      <a:gd name="connsiteX37" fmla="*/ 346342 w 4148969"/>
                      <a:gd name="connsiteY37" fmla="*/ 501388 h 2130660"/>
                      <a:gd name="connsiteX38" fmla="*/ 784490 w 4148969"/>
                      <a:gd name="connsiteY38" fmla="*/ 634736 h 2130660"/>
                      <a:gd name="connsiteX39" fmla="*/ 1203590 w 4148969"/>
                      <a:gd name="connsiteY39" fmla="*/ 339462 h 2130660"/>
                      <a:gd name="connsiteX40" fmla="*/ 1822714 w 4148969"/>
                      <a:gd name="connsiteY40" fmla="*/ 463288 h 2130660"/>
                      <a:gd name="connsiteX41" fmla="*/ 3032390 w 4148969"/>
                      <a:gd name="connsiteY41" fmla="*/ 339462 h 2130660"/>
                      <a:gd name="connsiteX42" fmla="*/ 3781600 w 4148969"/>
                      <a:gd name="connsiteY42" fmla="*/ 11296 h 2130660"/>
                      <a:gd name="connsiteX43" fmla="*/ 3806504 w 4148969"/>
                      <a:gd name="connsiteY43" fmla="*/ 0 h 2130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</a:cxnLst>
                    <a:rect l="l" t="t" r="r" b="b"/>
                    <a:pathLst>
                      <a:path w="4148969" h="2130660">
                        <a:moveTo>
                          <a:pt x="3806504" y="0"/>
                        </a:moveTo>
                        <a:lnTo>
                          <a:pt x="3848086" y="77048"/>
                        </a:lnTo>
                        <a:cubicBezTo>
                          <a:pt x="3875432" y="131578"/>
                          <a:pt x="3899482" y="183570"/>
                          <a:pt x="3931550" y="228972"/>
                        </a:cubicBezTo>
                        <a:cubicBezTo>
                          <a:pt x="4059820" y="410582"/>
                          <a:pt x="3941710" y="560442"/>
                          <a:pt x="3977270" y="716652"/>
                        </a:cubicBezTo>
                        <a:cubicBezTo>
                          <a:pt x="4012830" y="872862"/>
                          <a:pt x="4176660" y="1036692"/>
                          <a:pt x="4144910" y="1166232"/>
                        </a:cubicBezTo>
                        <a:cubicBezTo>
                          <a:pt x="4125066" y="1247194"/>
                          <a:pt x="4015430" y="1316250"/>
                          <a:pt x="3920180" y="1380842"/>
                        </a:cubicBezTo>
                        <a:lnTo>
                          <a:pt x="3897654" y="1396638"/>
                        </a:lnTo>
                        <a:lnTo>
                          <a:pt x="3810866" y="1395300"/>
                        </a:lnTo>
                        <a:cubicBezTo>
                          <a:pt x="3773574" y="1396936"/>
                          <a:pt x="3739622" y="1401340"/>
                          <a:pt x="3710570" y="1410072"/>
                        </a:cubicBezTo>
                        <a:cubicBezTo>
                          <a:pt x="3478160" y="1479922"/>
                          <a:pt x="3269880" y="1681852"/>
                          <a:pt x="3154310" y="1653912"/>
                        </a:cubicBezTo>
                        <a:cubicBezTo>
                          <a:pt x="3038740" y="1625972"/>
                          <a:pt x="3106050" y="1314822"/>
                          <a:pt x="3017150" y="1242432"/>
                        </a:cubicBezTo>
                        <a:cubicBezTo>
                          <a:pt x="2928250" y="1170042"/>
                          <a:pt x="2697110" y="1253862"/>
                          <a:pt x="2620910" y="1219572"/>
                        </a:cubicBezTo>
                        <a:cubicBezTo>
                          <a:pt x="2544710" y="1185282"/>
                          <a:pt x="2650120" y="1012562"/>
                          <a:pt x="2559950" y="1036692"/>
                        </a:cubicBezTo>
                        <a:cubicBezTo>
                          <a:pt x="2469780" y="1060822"/>
                          <a:pt x="2220860" y="1351652"/>
                          <a:pt x="2079890" y="1364352"/>
                        </a:cubicBezTo>
                        <a:cubicBezTo>
                          <a:pt x="1938920" y="1377052"/>
                          <a:pt x="1846210" y="1138292"/>
                          <a:pt x="1714130" y="1112892"/>
                        </a:cubicBezTo>
                        <a:cubicBezTo>
                          <a:pt x="1582050" y="1087492"/>
                          <a:pt x="1386470" y="1152262"/>
                          <a:pt x="1287410" y="1211952"/>
                        </a:cubicBezTo>
                        <a:cubicBezTo>
                          <a:pt x="1188350" y="1271642"/>
                          <a:pt x="1171840" y="1389752"/>
                          <a:pt x="1119770" y="1471032"/>
                        </a:cubicBezTo>
                        <a:cubicBezTo>
                          <a:pt x="1067700" y="1552312"/>
                          <a:pt x="1037220" y="1657722"/>
                          <a:pt x="974990" y="1699632"/>
                        </a:cubicBezTo>
                        <a:cubicBezTo>
                          <a:pt x="912760" y="1741542"/>
                          <a:pt x="783220" y="1685662"/>
                          <a:pt x="746390" y="1722492"/>
                        </a:cubicBezTo>
                        <a:cubicBezTo>
                          <a:pt x="709560" y="1759322"/>
                          <a:pt x="804810" y="1879972"/>
                          <a:pt x="754010" y="1920612"/>
                        </a:cubicBezTo>
                        <a:cubicBezTo>
                          <a:pt x="703210" y="1961252"/>
                          <a:pt x="558430" y="1885052"/>
                          <a:pt x="441590" y="1966332"/>
                        </a:cubicBezTo>
                        <a:cubicBezTo>
                          <a:pt x="412380" y="1986652"/>
                          <a:pt x="384996" y="2027054"/>
                          <a:pt x="357472" y="2075572"/>
                        </a:cubicBezTo>
                        <a:lnTo>
                          <a:pt x="327828" y="2130660"/>
                        </a:lnTo>
                        <a:lnTo>
                          <a:pt x="327646" y="2130520"/>
                        </a:lnTo>
                        <a:cubicBezTo>
                          <a:pt x="293794" y="2106826"/>
                          <a:pt x="261886" y="2086982"/>
                          <a:pt x="235850" y="2073012"/>
                        </a:cubicBezTo>
                        <a:cubicBezTo>
                          <a:pt x="157746" y="2031102"/>
                          <a:pt x="134646" y="2053486"/>
                          <a:pt x="55650" y="2059796"/>
                        </a:cubicBezTo>
                        <a:lnTo>
                          <a:pt x="18622" y="2060992"/>
                        </a:lnTo>
                        <a:lnTo>
                          <a:pt x="36498" y="2033904"/>
                        </a:lnTo>
                        <a:cubicBezTo>
                          <a:pt x="164390" y="1828314"/>
                          <a:pt x="69006" y="1813932"/>
                          <a:pt x="83450" y="1714872"/>
                        </a:cubicBezTo>
                        <a:cubicBezTo>
                          <a:pt x="101230" y="1592952"/>
                          <a:pt x="-46090" y="1615812"/>
                          <a:pt x="14870" y="1478652"/>
                        </a:cubicBezTo>
                        <a:cubicBezTo>
                          <a:pt x="75830" y="1341492"/>
                          <a:pt x="398410" y="1027802"/>
                          <a:pt x="449210" y="891912"/>
                        </a:cubicBezTo>
                        <a:cubicBezTo>
                          <a:pt x="500010" y="756022"/>
                          <a:pt x="359042" y="759832"/>
                          <a:pt x="319670" y="663312"/>
                        </a:cubicBezTo>
                        <a:cubicBezTo>
                          <a:pt x="280302" y="566792"/>
                          <a:pt x="92342" y="415662"/>
                          <a:pt x="212990" y="312792"/>
                        </a:cubicBezTo>
                        <a:cubicBezTo>
                          <a:pt x="243154" y="287074"/>
                          <a:pt x="310782" y="262786"/>
                          <a:pt x="395098" y="239508"/>
                        </a:cubicBezTo>
                        <a:lnTo>
                          <a:pt x="506330" y="211612"/>
                        </a:lnTo>
                        <a:lnTo>
                          <a:pt x="507094" y="213126"/>
                        </a:lnTo>
                        <a:cubicBezTo>
                          <a:pt x="500974" y="259094"/>
                          <a:pt x="330466" y="352162"/>
                          <a:pt x="308242" y="396612"/>
                        </a:cubicBezTo>
                        <a:cubicBezTo>
                          <a:pt x="282842" y="447412"/>
                          <a:pt x="266966" y="461700"/>
                          <a:pt x="346342" y="501388"/>
                        </a:cubicBezTo>
                        <a:cubicBezTo>
                          <a:pt x="425714" y="541074"/>
                          <a:pt x="641614" y="661724"/>
                          <a:pt x="784490" y="634736"/>
                        </a:cubicBezTo>
                        <a:cubicBezTo>
                          <a:pt x="927366" y="607750"/>
                          <a:pt x="1030554" y="368036"/>
                          <a:pt x="1203590" y="339462"/>
                        </a:cubicBezTo>
                        <a:cubicBezTo>
                          <a:pt x="1376626" y="310888"/>
                          <a:pt x="1517914" y="463288"/>
                          <a:pt x="1822714" y="463288"/>
                        </a:cubicBezTo>
                        <a:cubicBezTo>
                          <a:pt x="2127514" y="463288"/>
                          <a:pt x="2633930" y="441062"/>
                          <a:pt x="3032390" y="339462"/>
                        </a:cubicBezTo>
                        <a:cubicBezTo>
                          <a:pt x="3281430" y="275962"/>
                          <a:pt x="3535430" y="129366"/>
                          <a:pt x="3781600" y="11296"/>
                        </a:cubicBezTo>
                        <a:lnTo>
                          <a:pt x="3806504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" name="フリーフォーム: 図形 26">
                    <a:extLst>
                      <a:ext uri="{FF2B5EF4-FFF2-40B4-BE49-F238E27FC236}">
                        <a16:creationId xmlns:a16="http://schemas.microsoft.com/office/drawing/2014/main" id="{9717729E-A00F-2CB5-0F69-B9A92B0F4FFA}"/>
                      </a:ext>
                    </a:extLst>
                  </p:cNvPr>
                  <p:cNvSpPr/>
                  <p:nvPr/>
                </p:nvSpPr>
                <p:spPr>
                  <a:xfrm>
                    <a:off x="21679438" y="29746178"/>
                    <a:ext cx="3569826" cy="3375214"/>
                  </a:xfrm>
                  <a:custGeom>
                    <a:avLst/>
                    <a:gdLst>
                      <a:gd name="connsiteX0" fmla="*/ 2257506 w 3569826"/>
                      <a:gd name="connsiteY0" fmla="*/ 1826 h 3375214"/>
                      <a:gd name="connsiteX1" fmla="*/ 2293082 w 3569826"/>
                      <a:gd name="connsiteY1" fmla="*/ 185182 h 3375214"/>
                      <a:gd name="connsiteX2" fmla="*/ 2689322 w 3569826"/>
                      <a:gd name="connsiteY2" fmla="*/ 208042 h 3375214"/>
                      <a:gd name="connsiteX3" fmla="*/ 2826482 w 3569826"/>
                      <a:gd name="connsiteY3" fmla="*/ 619522 h 3375214"/>
                      <a:gd name="connsiteX4" fmla="*/ 3382742 w 3569826"/>
                      <a:gd name="connsiteY4" fmla="*/ 375682 h 3375214"/>
                      <a:gd name="connsiteX5" fmla="*/ 3483038 w 3569826"/>
                      <a:gd name="connsiteY5" fmla="*/ 360910 h 3375214"/>
                      <a:gd name="connsiteX6" fmla="*/ 3569826 w 3569826"/>
                      <a:gd name="connsiteY6" fmla="*/ 362248 h 3375214"/>
                      <a:gd name="connsiteX7" fmla="*/ 3537762 w 3569826"/>
                      <a:gd name="connsiteY7" fmla="*/ 384730 h 3375214"/>
                      <a:gd name="connsiteX8" fmla="*/ 3458942 w 3569826"/>
                      <a:gd name="connsiteY8" fmla="*/ 459502 h 3375214"/>
                      <a:gd name="connsiteX9" fmla="*/ 3428462 w 3569826"/>
                      <a:gd name="connsiteY9" fmla="*/ 726202 h 3375214"/>
                      <a:gd name="connsiteX10" fmla="*/ 3077942 w 3569826"/>
                      <a:gd name="connsiteY10" fmla="*/ 1290082 h 3375214"/>
                      <a:gd name="connsiteX11" fmla="*/ 3146522 w 3569826"/>
                      <a:gd name="connsiteY11" fmla="*/ 1663462 h 3375214"/>
                      <a:gd name="connsiteX12" fmla="*/ 3070322 w 3569826"/>
                      <a:gd name="connsiteY12" fmla="*/ 1876822 h 3375214"/>
                      <a:gd name="connsiteX13" fmla="*/ 3237962 w 3569826"/>
                      <a:gd name="connsiteY13" fmla="*/ 2181622 h 3375214"/>
                      <a:gd name="connsiteX14" fmla="*/ 3247896 w 3569826"/>
                      <a:gd name="connsiteY14" fmla="*/ 2260338 h 3375214"/>
                      <a:gd name="connsiteX15" fmla="*/ 3257854 w 3569826"/>
                      <a:gd name="connsiteY15" fmla="*/ 2311018 h 3375214"/>
                      <a:gd name="connsiteX16" fmla="*/ 3161166 w 3569826"/>
                      <a:gd name="connsiteY16" fmla="*/ 2341762 h 3375214"/>
                      <a:gd name="connsiteX17" fmla="*/ 2933162 w 3569826"/>
                      <a:gd name="connsiteY17" fmla="*/ 2448322 h 3375214"/>
                      <a:gd name="connsiteX18" fmla="*/ 2761714 w 3569826"/>
                      <a:gd name="connsiteY18" fmla="*/ 2743598 h 3375214"/>
                      <a:gd name="connsiteX19" fmla="*/ 2390238 w 3569826"/>
                      <a:gd name="connsiteY19" fmla="*/ 2838846 h 3375214"/>
                      <a:gd name="connsiteX20" fmla="*/ 2171162 w 3569826"/>
                      <a:gd name="connsiteY20" fmla="*/ 3276998 h 3375214"/>
                      <a:gd name="connsiteX21" fmla="*/ 1847314 w 3569826"/>
                      <a:gd name="connsiteY21" fmla="*/ 3267472 h 3375214"/>
                      <a:gd name="connsiteX22" fmla="*/ 1637762 w 3569826"/>
                      <a:gd name="connsiteY22" fmla="*/ 3353198 h 3375214"/>
                      <a:gd name="connsiteX23" fmla="*/ 1332962 w 3569826"/>
                      <a:gd name="connsiteY23" fmla="*/ 3124598 h 3375214"/>
                      <a:gd name="connsiteX24" fmla="*/ 751938 w 3569826"/>
                      <a:gd name="connsiteY24" fmla="*/ 3372246 h 3375214"/>
                      <a:gd name="connsiteX25" fmla="*/ 725162 w 3569826"/>
                      <a:gd name="connsiteY25" fmla="*/ 3375214 h 3375214"/>
                      <a:gd name="connsiteX26" fmla="*/ 714790 w 3569826"/>
                      <a:gd name="connsiteY26" fmla="*/ 3337004 h 3375214"/>
                      <a:gd name="connsiteX27" fmla="*/ 570962 w 3569826"/>
                      <a:gd name="connsiteY27" fmla="*/ 3073162 h 3375214"/>
                      <a:gd name="connsiteX28" fmla="*/ 403322 w 3569826"/>
                      <a:gd name="connsiteY28" fmla="*/ 2676922 h 3375214"/>
                      <a:gd name="connsiteX29" fmla="*/ 395702 w 3569826"/>
                      <a:gd name="connsiteY29" fmla="*/ 2212102 h 3375214"/>
                      <a:gd name="connsiteX30" fmla="*/ 151862 w 3569826"/>
                      <a:gd name="connsiteY30" fmla="*/ 1724422 h 3375214"/>
                      <a:gd name="connsiteX31" fmla="*/ 250922 w 3569826"/>
                      <a:gd name="connsiteY31" fmla="*/ 1358662 h 3375214"/>
                      <a:gd name="connsiteX32" fmla="*/ 103284 w 3569826"/>
                      <a:gd name="connsiteY32" fmla="*/ 1176734 h 3375214"/>
                      <a:gd name="connsiteX33" fmla="*/ 0 w 3569826"/>
                      <a:gd name="connsiteY33" fmla="*/ 1096270 h 3375214"/>
                      <a:gd name="connsiteX34" fmla="*/ 29644 w 3569826"/>
                      <a:gd name="connsiteY34" fmla="*/ 1041182 h 3375214"/>
                      <a:gd name="connsiteX35" fmla="*/ 113762 w 3569826"/>
                      <a:gd name="connsiteY35" fmla="*/ 931942 h 3375214"/>
                      <a:gd name="connsiteX36" fmla="*/ 426182 w 3569826"/>
                      <a:gd name="connsiteY36" fmla="*/ 886222 h 3375214"/>
                      <a:gd name="connsiteX37" fmla="*/ 418562 w 3569826"/>
                      <a:gd name="connsiteY37" fmla="*/ 688102 h 3375214"/>
                      <a:gd name="connsiteX38" fmla="*/ 647162 w 3569826"/>
                      <a:gd name="connsiteY38" fmla="*/ 665242 h 3375214"/>
                      <a:gd name="connsiteX39" fmla="*/ 791942 w 3569826"/>
                      <a:gd name="connsiteY39" fmla="*/ 436642 h 3375214"/>
                      <a:gd name="connsiteX40" fmla="*/ 959582 w 3569826"/>
                      <a:gd name="connsiteY40" fmla="*/ 177562 h 3375214"/>
                      <a:gd name="connsiteX41" fmla="*/ 1386302 w 3569826"/>
                      <a:gd name="connsiteY41" fmla="*/ 78502 h 3375214"/>
                      <a:gd name="connsiteX42" fmla="*/ 1752062 w 3569826"/>
                      <a:gd name="connsiteY42" fmla="*/ 329962 h 3375214"/>
                      <a:gd name="connsiteX43" fmla="*/ 2232122 w 3569826"/>
                      <a:gd name="connsiteY43" fmla="*/ 2302 h 3375214"/>
                      <a:gd name="connsiteX44" fmla="*/ 2257506 w 3569826"/>
                      <a:gd name="connsiteY44" fmla="*/ 1826 h 33752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3569826" h="3375214">
                        <a:moveTo>
                          <a:pt x="2257506" y="1826"/>
                        </a:moveTo>
                        <a:cubicBezTo>
                          <a:pt x="2298778" y="19190"/>
                          <a:pt x="2226406" y="155178"/>
                          <a:pt x="2293082" y="185182"/>
                        </a:cubicBezTo>
                        <a:cubicBezTo>
                          <a:pt x="2369282" y="219472"/>
                          <a:pt x="2600422" y="135652"/>
                          <a:pt x="2689322" y="208042"/>
                        </a:cubicBezTo>
                        <a:cubicBezTo>
                          <a:pt x="2778222" y="280432"/>
                          <a:pt x="2710912" y="591582"/>
                          <a:pt x="2826482" y="619522"/>
                        </a:cubicBezTo>
                        <a:cubicBezTo>
                          <a:pt x="2942052" y="647462"/>
                          <a:pt x="3150332" y="445532"/>
                          <a:pt x="3382742" y="375682"/>
                        </a:cubicBezTo>
                        <a:cubicBezTo>
                          <a:pt x="3411794" y="366950"/>
                          <a:pt x="3445746" y="362546"/>
                          <a:pt x="3483038" y="360910"/>
                        </a:cubicBezTo>
                        <a:lnTo>
                          <a:pt x="3569826" y="362248"/>
                        </a:lnTo>
                        <a:lnTo>
                          <a:pt x="3537762" y="384730"/>
                        </a:lnTo>
                        <a:cubicBezTo>
                          <a:pt x="3503630" y="409972"/>
                          <a:pt x="3475134" y="434738"/>
                          <a:pt x="3458942" y="459502"/>
                        </a:cubicBezTo>
                        <a:cubicBezTo>
                          <a:pt x="3394172" y="558562"/>
                          <a:pt x="3491962" y="587772"/>
                          <a:pt x="3428462" y="726202"/>
                        </a:cubicBezTo>
                        <a:cubicBezTo>
                          <a:pt x="3364962" y="864632"/>
                          <a:pt x="3124932" y="1133872"/>
                          <a:pt x="3077942" y="1290082"/>
                        </a:cubicBezTo>
                        <a:cubicBezTo>
                          <a:pt x="3030952" y="1446292"/>
                          <a:pt x="3147792" y="1565672"/>
                          <a:pt x="3146522" y="1663462"/>
                        </a:cubicBezTo>
                        <a:cubicBezTo>
                          <a:pt x="3145252" y="1761252"/>
                          <a:pt x="3055082" y="1790462"/>
                          <a:pt x="3070322" y="1876822"/>
                        </a:cubicBezTo>
                        <a:cubicBezTo>
                          <a:pt x="3085562" y="1963182"/>
                          <a:pt x="3229072" y="1992392"/>
                          <a:pt x="3237962" y="2181622"/>
                        </a:cubicBezTo>
                        <a:cubicBezTo>
                          <a:pt x="3239074" y="2205276"/>
                          <a:pt x="3242804" y="2231688"/>
                          <a:pt x="3247896" y="2260338"/>
                        </a:cubicBezTo>
                        <a:lnTo>
                          <a:pt x="3257854" y="2311018"/>
                        </a:lnTo>
                        <a:lnTo>
                          <a:pt x="3161166" y="2341762"/>
                        </a:lnTo>
                        <a:cubicBezTo>
                          <a:pt x="3071274" y="2372916"/>
                          <a:pt x="2989518" y="2407842"/>
                          <a:pt x="2933162" y="2448322"/>
                        </a:cubicBezTo>
                        <a:cubicBezTo>
                          <a:pt x="2820450" y="2529284"/>
                          <a:pt x="2852198" y="2678510"/>
                          <a:pt x="2761714" y="2743598"/>
                        </a:cubicBezTo>
                        <a:cubicBezTo>
                          <a:pt x="2671226" y="2808684"/>
                          <a:pt x="2488662" y="2749946"/>
                          <a:pt x="2390238" y="2838846"/>
                        </a:cubicBezTo>
                        <a:cubicBezTo>
                          <a:pt x="2291814" y="2927746"/>
                          <a:pt x="2261650" y="3205560"/>
                          <a:pt x="2171162" y="3276998"/>
                        </a:cubicBezTo>
                        <a:cubicBezTo>
                          <a:pt x="2080674" y="3348434"/>
                          <a:pt x="1936214" y="3254772"/>
                          <a:pt x="1847314" y="3267472"/>
                        </a:cubicBezTo>
                        <a:cubicBezTo>
                          <a:pt x="1758414" y="3280172"/>
                          <a:pt x="1723486" y="3377010"/>
                          <a:pt x="1637762" y="3353198"/>
                        </a:cubicBezTo>
                        <a:cubicBezTo>
                          <a:pt x="1552038" y="3329386"/>
                          <a:pt x="1480598" y="3121422"/>
                          <a:pt x="1332962" y="3124598"/>
                        </a:cubicBezTo>
                        <a:cubicBezTo>
                          <a:pt x="1185326" y="3127772"/>
                          <a:pt x="883698" y="3340498"/>
                          <a:pt x="751938" y="3372246"/>
                        </a:cubicBezTo>
                        <a:lnTo>
                          <a:pt x="725162" y="3375214"/>
                        </a:lnTo>
                        <a:lnTo>
                          <a:pt x="714790" y="3337004"/>
                        </a:lnTo>
                        <a:cubicBezTo>
                          <a:pt x="673514" y="3240484"/>
                          <a:pt x="585566" y="3156346"/>
                          <a:pt x="570962" y="3073162"/>
                        </a:cubicBezTo>
                        <a:cubicBezTo>
                          <a:pt x="541754" y="2906792"/>
                          <a:pt x="432534" y="2820432"/>
                          <a:pt x="403322" y="2676922"/>
                        </a:cubicBezTo>
                        <a:cubicBezTo>
                          <a:pt x="374114" y="2533412"/>
                          <a:pt x="437614" y="2370852"/>
                          <a:pt x="395702" y="2212102"/>
                        </a:cubicBezTo>
                        <a:cubicBezTo>
                          <a:pt x="353794" y="2053352"/>
                          <a:pt x="175994" y="1866662"/>
                          <a:pt x="151862" y="1724422"/>
                        </a:cubicBezTo>
                        <a:cubicBezTo>
                          <a:pt x="127734" y="1582182"/>
                          <a:pt x="291562" y="1472962"/>
                          <a:pt x="250922" y="1358662"/>
                        </a:cubicBezTo>
                        <a:cubicBezTo>
                          <a:pt x="230602" y="1301512"/>
                          <a:pt x="170912" y="1235472"/>
                          <a:pt x="103284" y="1176734"/>
                        </a:cubicBezTo>
                        <a:lnTo>
                          <a:pt x="0" y="1096270"/>
                        </a:lnTo>
                        <a:lnTo>
                          <a:pt x="29644" y="1041182"/>
                        </a:lnTo>
                        <a:cubicBezTo>
                          <a:pt x="57168" y="992664"/>
                          <a:pt x="84552" y="952262"/>
                          <a:pt x="113762" y="931942"/>
                        </a:cubicBezTo>
                        <a:cubicBezTo>
                          <a:pt x="230602" y="850662"/>
                          <a:pt x="375382" y="926862"/>
                          <a:pt x="426182" y="886222"/>
                        </a:cubicBezTo>
                        <a:cubicBezTo>
                          <a:pt x="476982" y="845582"/>
                          <a:pt x="381732" y="724932"/>
                          <a:pt x="418562" y="688102"/>
                        </a:cubicBezTo>
                        <a:cubicBezTo>
                          <a:pt x="455392" y="651272"/>
                          <a:pt x="584932" y="707152"/>
                          <a:pt x="647162" y="665242"/>
                        </a:cubicBezTo>
                        <a:cubicBezTo>
                          <a:pt x="709392" y="623332"/>
                          <a:pt x="739872" y="517922"/>
                          <a:pt x="791942" y="436642"/>
                        </a:cubicBezTo>
                        <a:cubicBezTo>
                          <a:pt x="844012" y="355362"/>
                          <a:pt x="860522" y="237252"/>
                          <a:pt x="959582" y="177562"/>
                        </a:cubicBezTo>
                        <a:cubicBezTo>
                          <a:pt x="1058642" y="117872"/>
                          <a:pt x="1254222" y="53102"/>
                          <a:pt x="1386302" y="78502"/>
                        </a:cubicBezTo>
                        <a:cubicBezTo>
                          <a:pt x="1518382" y="103902"/>
                          <a:pt x="1611092" y="342662"/>
                          <a:pt x="1752062" y="329962"/>
                        </a:cubicBezTo>
                        <a:cubicBezTo>
                          <a:pt x="1893032" y="317262"/>
                          <a:pt x="2141952" y="26432"/>
                          <a:pt x="2232122" y="2302"/>
                        </a:cubicBezTo>
                        <a:cubicBezTo>
                          <a:pt x="2243394" y="-714"/>
                          <a:pt x="2251608" y="-654"/>
                          <a:pt x="2257506" y="182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フリーフォーム: 図形 27">
                    <a:extLst>
                      <a:ext uri="{FF2B5EF4-FFF2-40B4-BE49-F238E27FC236}">
                        <a16:creationId xmlns:a16="http://schemas.microsoft.com/office/drawing/2014/main" id="{37F91F7C-2F36-C9D2-2232-3D811EC7EE56}"/>
                      </a:ext>
                    </a:extLst>
                  </p:cNvPr>
                  <p:cNvSpPr/>
                  <p:nvPr/>
                </p:nvSpPr>
                <p:spPr>
                  <a:xfrm>
                    <a:off x="22744593" y="32644368"/>
                    <a:ext cx="2643722" cy="2115325"/>
                  </a:xfrm>
                  <a:custGeom>
                    <a:avLst/>
                    <a:gdLst>
                      <a:gd name="connsiteX0" fmla="*/ 1035238 w 2643722"/>
                      <a:gd name="connsiteY0" fmla="*/ 662400 h 2115325"/>
                      <a:gd name="connsiteX1" fmla="*/ 1391756 w 2643722"/>
                      <a:gd name="connsiteY1" fmla="*/ 769332 h 2115325"/>
                      <a:gd name="connsiteX2" fmla="*/ 1677506 w 2643722"/>
                      <a:gd name="connsiteY2" fmla="*/ 674082 h 2115325"/>
                      <a:gd name="connsiteX3" fmla="*/ 1744182 w 2643722"/>
                      <a:gd name="connsiteY3" fmla="*/ 855056 h 2115325"/>
                      <a:gd name="connsiteX4" fmla="*/ 1991830 w 2643722"/>
                      <a:gd name="connsiteY4" fmla="*/ 931256 h 2115325"/>
                      <a:gd name="connsiteX5" fmla="*/ 2191856 w 2643722"/>
                      <a:gd name="connsiteY5" fmla="*/ 1093184 h 2115325"/>
                      <a:gd name="connsiteX6" fmla="*/ 2525230 w 2643722"/>
                      <a:gd name="connsiteY6" fmla="*/ 1312256 h 2115325"/>
                      <a:gd name="connsiteX7" fmla="*/ 2620926 w 2643722"/>
                      <a:gd name="connsiteY7" fmla="*/ 1314860 h 2115325"/>
                      <a:gd name="connsiteX8" fmla="*/ 2643722 w 2643722"/>
                      <a:gd name="connsiteY8" fmla="*/ 1310152 h 2115325"/>
                      <a:gd name="connsiteX9" fmla="*/ 2627030 w 2643722"/>
                      <a:gd name="connsiteY9" fmla="*/ 1340832 h 2115325"/>
                      <a:gd name="connsiteX10" fmla="*/ 2429982 w 2643722"/>
                      <a:gd name="connsiteY10" fmla="*/ 1483708 h 2115325"/>
                      <a:gd name="connsiteX11" fmla="*/ 1687030 w 2643722"/>
                      <a:gd name="connsiteY11" fmla="*/ 1512280 h 2115325"/>
                      <a:gd name="connsiteX12" fmla="*/ 1201256 w 2643722"/>
                      <a:gd name="connsiteY12" fmla="*/ 1845656 h 2115325"/>
                      <a:gd name="connsiteX13" fmla="*/ 963130 w 2643722"/>
                      <a:gd name="connsiteY13" fmla="*/ 1731356 h 2115325"/>
                      <a:gd name="connsiteX14" fmla="*/ 496406 w 2643722"/>
                      <a:gd name="connsiteY14" fmla="*/ 1845656 h 2115325"/>
                      <a:gd name="connsiteX15" fmla="*/ 220182 w 2643722"/>
                      <a:gd name="connsiteY15" fmla="*/ 2102832 h 2115325"/>
                      <a:gd name="connsiteX16" fmla="*/ 15990 w 2643722"/>
                      <a:gd name="connsiteY16" fmla="*/ 2006244 h 2115325"/>
                      <a:gd name="connsiteX17" fmla="*/ 0 w 2643722"/>
                      <a:gd name="connsiteY17" fmla="*/ 1997344 h 2115325"/>
                      <a:gd name="connsiteX18" fmla="*/ 16434 w 2643722"/>
                      <a:gd name="connsiteY18" fmla="*/ 1979156 h 2115325"/>
                      <a:gd name="connsiteX19" fmla="*/ 77306 w 2643722"/>
                      <a:gd name="connsiteY19" fmla="*/ 1874232 h 2115325"/>
                      <a:gd name="connsiteX20" fmla="*/ 20156 w 2643722"/>
                      <a:gd name="connsiteY20" fmla="*/ 1312256 h 2115325"/>
                      <a:gd name="connsiteX21" fmla="*/ 258282 w 2643722"/>
                      <a:gd name="connsiteY21" fmla="*/ 1264632 h 2115325"/>
                      <a:gd name="connsiteX22" fmla="*/ 896456 w 2643722"/>
                      <a:gd name="connsiteY22" fmla="*/ 683608 h 2115325"/>
                      <a:gd name="connsiteX23" fmla="*/ 1035238 w 2643722"/>
                      <a:gd name="connsiteY23" fmla="*/ 662400 h 2115325"/>
                      <a:gd name="connsiteX24" fmla="*/ 2187230 w 2643722"/>
                      <a:gd name="connsiteY24" fmla="*/ 132 h 2115325"/>
                      <a:gd name="connsiteX25" fmla="*/ 2231794 w 2643722"/>
                      <a:gd name="connsiteY25" fmla="*/ 7332 h 2115325"/>
                      <a:gd name="connsiteX26" fmla="*/ 2260370 w 2643722"/>
                      <a:gd name="connsiteY26" fmla="*/ 464532 h 2115325"/>
                      <a:gd name="connsiteX27" fmla="*/ 2098446 w 2643722"/>
                      <a:gd name="connsiteY27" fmla="*/ 369280 h 2115325"/>
                      <a:gd name="connsiteX28" fmla="*/ 1946046 w 2643722"/>
                      <a:gd name="connsiteY28" fmla="*/ 531206 h 2115325"/>
                      <a:gd name="connsiteX29" fmla="*/ 1898420 w 2643722"/>
                      <a:gd name="connsiteY29" fmla="*/ 321656 h 2115325"/>
                      <a:gd name="connsiteX30" fmla="*/ 1641246 w 2643722"/>
                      <a:gd name="connsiteY30" fmla="*/ 369280 h 2115325"/>
                      <a:gd name="connsiteX31" fmla="*/ 1717446 w 2643722"/>
                      <a:gd name="connsiteY31" fmla="*/ 264506 h 2115325"/>
                      <a:gd name="connsiteX32" fmla="*/ 1717446 w 2643722"/>
                      <a:gd name="connsiteY32" fmla="*/ 188306 h 2115325"/>
                      <a:gd name="connsiteX33" fmla="*/ 2187230 w 2643722"/>
                      <a:gd name="connsiteY33" fmla="*/ 132 h 211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2643722" h="2115325">
                        <a:moveTo>
                          <a:pt x="1035238" y="662400"/>
                        </a:moveTo>
                        <a:cubicBezTo>
                          <a:pt x="1170598" y="675272"/>
                          <a:pt x="1294126" y="770524"/>
                          <a:pt x="1391756" y="769332"/>
                        </a:cubicBezTo>
                        <a:cubicBezTo>
                          <a:pt x="1521930" y="767744"/>
                          <a:pt x="1618770" y="659794"/>
                          <a:pt x="1677506" y="674082"/>
                        </a:cubicBezTo>
                        <a:cubicBezTo>
                          <a:pt x="1736244" y="688368"/>
                          <a:pt x="1691794" y="812196"/>
                          <a:pt x="1744182" y="855056"/>
                        </a:cubicBezTo>
                        <a:cubicBezTo>
                          <a:pt x="1796568" y="897920"/>
                          <a:pt x="1917218" y="891570"/>
                          <a:pt x="1991830" y="931256"/>
                        </a:cubicBezTo>
                        <a:cubicBezTo>
                          <a:pt x="2066442" y="970944"/>
                          <a:pt x="2102956" y="1029680"/>
                          <a:pt x="2191856" y="1093184"/>
                        </a:cubicBezTo>
                        <a:cubicBezTo>
                          <a:pt x="2280756" y="1156680"/>
                          <a:pt x="2406170" y="1283680"/>
                          <a:pt x="2525230" y="1312256"/>
                        </a:cubicBezTo>
                        <a:cubicBezTo>
                          <a:pt x="2554996" y="1319400"/>
                          <a:pt x="2587440" y="1319104"/>
                          <a:pt x="2620926" y="1314860"/>
                        </a:cubicBezTo>
                        <a:lnTo>
                          <a:pt x="2643722" y="1310152"/>
                        </a:lnTo>
                        <a:lnTo>
                          <a:pt x="2627030" y="1340832"/>
                        </a:lnTo>
                        <a:cubicBezTo>
                          <a:pt x="2583174" y="1403140"/>
                          <a:pt x="2510150" y="1449576"/>
                          <a:pt x="2429982" y="1483708"/>
                        </a:cubicBezTo>
                        <a:cubicBezTo>
                          <a:pt x="2269642" y="1551968"/>
                          <a:pt x="1891818" y="1451956"/>
                          <a:pt x="1687030" y="1512280"/>
                        </a:cubicBezTo>
                        <a:cubicBezTo>
                          <a:pt x="1482244" y="1572608"/>
                          <a:pt x="1321906" y="1809144"/>
                          <a:pt x="1201256" y="1845656"/>
                        </a:cubicBezTo>
                        <a:cubicBezTo>
                          <a:pt x="1080606" y="1882168"/>
                          <a:pt x="1080606" y="1731356"/>
                          <a:pt x="963130" y="1731356"/>
                        </a:cubicBezTo>
                        <a:cubicBezTo>
                          <a:pt x="845656" y="1731356"/>
                          <a:pt x="620230" y="1783744"/>
                          <a:pt x="496406" y="1845656"/>
                        </a:cubicBezTo>
                        <a:cubicBezTo>
                          <a:pt x="372582" y="1907568"/>
                          <a:pt x="396394" y="2175856"/>
                          <a:pt x="220182" y="2102832"/>
                        </a:cubicBezTo>
                        <a:cubicBezTo>
                          <a:pt x="176130" y="2084576"/>
                          <a:pt x="101814" y="2051040"/>
                          <a:pt x="15990" y="2006244"/>
                        </a:cubicBezTo>
                        <a:lnTo>
                          <a:pt x="0" y="1997344"/>
                        </a:lnTo>
                        <a:lnTo>
                          <a:pt x="16434" y="1979156"/>
                        </a:lnTo>
                        <a:cubicBezTo>
                          <a:pt x="42778" y="1946064"/>
                          <a:pt x="63812" y="1910744"/>
                          <a:pt x="77306" y="1874232"/>
                        </a:cubicBezTo>
                        <a:cubicBezTo>
                          <a:pt x="131282" y="1728184"/>
                          <a:pt x="-10006" y="1413856"/>
                          <a:pt x="20156" y="1312256"/>
                        </a:cubicBezTo>
                        <a:cubicBezTo>
                          <a:pt x="50318" y="1210656"/>
                          <a:pt x="112230" y="1369408"/>
                          <a:pt x="258282" y="1264632"/>
                        </a:cubicBezTo>
                        <a:cubicBezTo>
                          <a:pt x="404330" y="1159856"/>
                          <a:pt x="707544" y="766156"/>
                          <a:pt x="896456" y="683608"/>
                        </a:cubicBezTo>
                        <a:cubicBezTo>
                          <a:pt x="943684" y="662970"/>
                          <a:pt x="990118" y="658108"/>
                          <a:pt x="1035238" y="662400"/>
                        </a:cubicBezTo>
                        <a:close/>
                        <a:moveTo>
                          <a:pt x="2187230" y="132"/>
                        </a:moveTo>
                        <a:cubicBezTo>
                          <a:pt x="2205302" y="-582"/>
                          <a:pt x="2220482" y="1578"/>
                          <a:pt x="2231794" y="7332"/>
                        </a:cubicBezTo>
                        <a:cubicBezTo>
                          <a:pt x="2322282" y="53368"/>
                          <a:pt x="2287358" y="405794"/>
                          <a:pt x="2260370" y="464532"/>
                        </a:cubicBezTo>
                        <a:cubicBezTo>
                          <a:pt x="2233382" y="523268"/>
                          <a:pt x="2150832" y="358168"/>
                          <a:pt x="2098446" y="369280"/>
                        </a:cubicBezTo>
                        <a:cubicBezTo>
                          <a:pt x="2046058" y="380392"/>
                          <a:pt x="1979382" y="539144"/>
                          <a:pt x="1946046" y="531206"/>
                        </a:cubicBezTo>
                        <a:cubicBezTo>
                          <a:pt x="1912708" y="523268"/>
                          <a:pt x="1949220" y="348644"/>
                          <a:pt x="1898420" y="321656"/>
                        </a:cubicBezTo>
                        <a:cubicBezTo>
                          <a:pt x="1847620" y="294668"/>
                          <a:pt x="1671406" y="378806"/>
                          <a:pt x="1641246" y="369280"/>
                        </a:cubicBezTo>
                        <a:cubicBezTo>
                          <a:pt x="1611082" y="359756"/>
                          <a:pt x="1704746" y="294668"/>
                          <a:pt x="1717446" y="264506"/>
                        </a:cubicBezTo>
                        <a:cubicBezTo>
                          <a:pt x="1730146" y="234344"/>
                          <a:pt x="1631720" y="231168"/>
                          <a:pt x="1717446" y="188306"/>
                        </a:cubicBezTo>
                        <a:cubicBezTo>
                          <a:pt x="1792454" y="150802"/>
                          <a:pt x="2060716" y="5122"/>
                          <a:pt x="2187230" y="13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フリーフォーム: 図形 28">
                    <a:extLst>
                      <a:ext uri="{FF2B5EF4-FFF2-40B4-BE49-F238E27FC236}">
                        <a16:creationId xmlns:a16="http://schemas.microsoft.com/office/drawing/2014/main" id="{93CA004D-1D12-28D2-266C-A6837DD77A52}"/>
                      </a:ext>
                    </a:extLst>
                  </p:cNvPr>
                  <p:cNvSpPr/>
                  <p:nvPr/>
                </p:nvSpPr>
                <p:spPr>
                  <a:xfrm>
                    <a:off x="-7704927" y="60098934"/>
                    <a:ext cx="14251930" cy="8875844"/>
                  </a:xfrm>
                  <a:custGeom>
                    <a:avLst/>
                    <a:gdLst>
                      <a:gd name="connsiteX0" fmla="*/ 259098 w 14251930"/>
                      <a:gd name="connsiteY0" fmla="*/ 8321409 h 8875844"/>
                      <a:gd name="connsiteX1" fmla="*/ 738070 w 14251930"/>
                      <a:gd name="connsiteY1" fmla="*/ 8524609 h 8875844"/>
                      <a:gd name="connsiteX2" fmla="*/ 534870 w 14251930"/>
                      <a:gd name="connsiteY2" fmla="*/ 8872953 h 8875844"/>
                      <a:gd name="connsiteX3" fmla="*/ 12356 w 14251930"/>
                      <a:gd name="connsiteY3" fmla="*/ 8684265 h 8875844"/>
                      <a:gd name="connsiteX4" fmla="*/ 172013 w 14251930"/>
                      <a:gd name="connsiteY4" fmla="*/ 8568153 h 8875844"/>
                      <a:gd name="connsiteX5" fmla="*/ 259098 w 14251930"/>
                      <a:gd name="connsiteY5" fmla="*/ 8321409 h 8875844"/>
                      <a:gd name="connsiteX6" fmla="*/ 1928241 w 14251930"/>
                      <a:gd name="connsiteY6" fmla="*/ 7813409 h 8875844"/>
                      <a:gd name="connsiteX7" fmla="*/ 1812129 w 14251930"/>
                      <a:gd name="connsiteY7" fmla="*/ 8205289 h 8875844"/>
                      <a:gd name="connsiteX8" fmla="*/ 1681499 w 14251930"/>
                      <a:gd name="connsiteY8" fmla="*/ 8597177 h 8875844"/>
                      <a:gd name="connsiteX9" fmla="*/ 1434757 w 14251930"/>
                      <a:gd name="connsiteY9" fmla="*/ 8655233 h 8875844"/>
                      <a:gd name="connsiteX10" fmla="*/ 1376699 w 14251930"/>
                      <a:gd name="connsiteY10" fmla="*/ 8524609 h 8875844"/>
                      <a:gd name="connsiteX11" fmla="*/ 1376699 w 14251930"/>
                      <a:gd name="connsiteY11" fmla="*/ 8379465 h 8875844"/>
                      <a:gd name="connsiteX12" fmla="*/ 1188015 w 14251930"/>
                      <a:gd name="connsiteY12" fmla="*/ 8190777 h 8875844"/>
                      <a:gd name="connsiteX13" fmla="*/ 1347671 w 14251930"/>
                      <a:gd name="connsiteY13" fmla="*/ 8132721 h 8875844"/>
                      <a:gd name="connsiteX14" fmla="*/ 1565385 w 14251930"/>
                      <a:gd name="connsiteY14" fmla="*/ 8205289 h 8875844"/>
                      <a:gd name="connsiteX15" fmla="*/ 1928241 w 14251930"/>
                      <a:gd name="connsiteY15" fmla="*/ 7813409 h 8875844"/>
                      <a:gd name="connsiteX16" fmla="*/ 4816583 w 14251930"/>
                      <a:gd name="connsiteY16" fmla="*/ 6652265 h 8875844"/>
                      <a:gd name="connsiteX17" fmla="*/ 5063327 w 14251930"/>
                      <a:gd name="connsiteY17" fmla="*/ 6971577 h 8875844"/>
                      <a:gd name="connsiteX18" fmla="*/ 5324583 w 14251930"/>
                      <a:gd name="connsiteY18" fmla="*/ 7131233 h 8875844"/>
                      <a:gd name="connsiteX19" fmla="*/ 5498756 w 14251930"/>
                      <a:gd name="connsiteY19" fmla="*/ 7334433 h 8875844"/>
                      <a:gd name="connsiteX20" fmla="*/ 4860126 w 14251930"/>
                      <a:gd name="connsiteY20" fmla="*/ 7261865 h 8875844"/>
                      <a:gd name="connsiteX21" fmla="*/ 4874640 w 14251930"/>
                      <a:gd name="connsiteY21" fmla="*/ 6986093 h 8875844"/>
                      <a:gd name="connsiteX22" fmla="*/ 4816583 w 14251930"/>
                      <a:gd name="connsiteY22" fmla="*/ 6652265 h 8875844"/>
                      <a:gd name="connsiteX23" fmla="*/ 9485016 w 14251930"/>
                      <a:gd name="connsiteY23" fmla="*/ 1629009 h 8875844"/>
                      <a:gd name="connsiteX24" fmla="*/ 9510867 w 14251930"/>
                      <a:gd name="connsiteY24" fmla="*/ 1630685 h 8875844"/>
                      <a:gd name="connsiteX25" fmla="*/ 9663267 w 14251930"/>
                      <a:gd name="connsiteY25" fmla="*/ 1790705 h 8875844"/>
                      <a:gd name="connsiteX26" fmla="*/ 9587067 w 14251930"/>
                      <a:gd name="connsiteY26" fmla="*/ 1844045 h 8875844"/>
                      <a:gd name="connsiteX27" fmla="*/ 9548967 w 14251930"/>
                      <a:gd name="connsiteY27" fmla="*/ 1958345 h 8875844"/>
                      <a:gd name="connsiteX28" fmla="*/ 9419427 w 14251930"/>
                      <a:gd name="connsiteY28" fmla="*/ 1813565 h 8875844"/>
                      <a:gd name="connsiteX29" fmla="*/ 9289887 w 14251930"/>
                      <a:gd name="connsiteY29" fmla="*/ 1767845 h 8875844"/>
                      <a:gd name="connsiteX30" fmla="*/ 9289887 w 14251930"/>
                      <a:gd name="connsiteY30" fmla="*/ 1706885 h 8875844"/>
                      <a:gd name="connsiteX31" fmla="*/ 9485016 w 14251930"/>
                      <a:gd name="connsiteY31" fmla="*/ 1629009 h 8875844"/>
                      <a:gd name="connsiteX32" fmla="*/ 12629055 w 14251930"/>
                      <a:gd name="connsiteY32" fmla="*/ 434225 h 8875844"/>
                      <a:gd name="connsiteX33" fmla="*/ 12673167 w 14251930"/>
                      <a:gd name="connsiteY33" fmla="*/ 434345 h 8875844"/>
                      <a:gd name="connsiteX34" fmla="*/ 12749367 w 14251930"/>
                      <a:gd name="connsiteY34" fmla="*/ 487685 h 8875844"/>
                      <a:gd name="connsiteX35" fmla="*/ 12627447 w 14251930"/>
                      <a:gd name="connsiteY35" fmla="*/ 556265 h 8875844"/>
                      <a:gd name="connsiteX36" fmla="*/ 12490287 w 14251930"/>
                      <a:gd name="connsiteY36" fmla="*/ 472445 h 8875844"/>
                      <a:gd name="connsiteX37" fmla="*/ 12629055 w 14251930"/>
                      <a:gd name="connsiteY37" fmla="*/ 434225 h 8875844"/>
                      <a:gd name="connsiteX38" fmla="*/ 14060007 w 14251930"/>
                      <a:gd name="connsiteY38" fmla="*/ 5 h 8875844"/>
                      <a:gd name="connsiteX39" fmla="*/ 14250507 w 14251930"/>
                      <a:gd name="connsiteY39" fmla="*/ 335285 h 8875844"/>
                      <a:gd name="connsiteX40" fmla="*/ 13953327 w 14251930"/>
                      <a:gd name="connsiteY40" fmla="*/ 830585 h 8875844"/>
                      <a:gd name="connsiteX41" fmla="*/ 13663767 w 14251930"/>
                      <a:gd name="connsiteY41" fmla="*/ 883925 h 8875844"/>
                      <a:gd name="connsiteX42" fmla="*/ 13648527 w 14251930"/>
                      <a:gd name="connsiteY42" fmla="*/ 1059185 h 8875844"/>
                      <a:gd name="connsiteX43" fmla="*/ 13397067 w 14251930"/>
                      <a:gd name="connsiteY43" fmla="*/ 1120145 h 8875844"/>
                      <a:gd name="connsiteX44" fmla="*/ 13427547 w 14251930"/>
                      <a:gd name="connsiteY44" fmla="*/ 1203965 h 8875844"/>
                      <a:gd name="connsiteX45" fmla="*/ 13290387 w 14251930"/>
                      <a:gd name="connsiteY45" fmla="*/ 1272545 h 8875844"/>
                      <a:gd name="connsiteX46" fmla="*/ 13046547 w 14251930"/>
                      <a:gd name="connsiteY46" fmla="*/ 1447805 h 8875844"/>
                      <a:gd name="connsiteX47" fmla="*/ 12833187 w 14251930"/>
                      <a:gd name="connsiteY47" fmla="*/ 1447805 h 8875844"/>
                      <a:gd name="connsiteX48" fmla="*/ 12756987 w 14251930"/>
                      <a:gd name="connsiteY48" fmla="*/ 1546865 h 8875844"/>
                      <a:gd name="connsiteX49" fmla="*/ 12909387 w 14251930"/>
                      <a:gd name="connsiteY49" fmla="*/ 1714505 h 8875844"/>
                      <a:gd name="connsiteX50" fmla="*/ 12977967 w 14251930"/>
                      <a:gd name="connsiteY50" fmla="*/ 1958345 h 8875844"/>
                      <a:gd name="connsiteX51" fmla="*/ 12833187 w 14251930"/>
                      <a:gd name="connsiteY51" fmla="*/ 1821185 h 8875844"/>
                      <a:gd name="connsiteX52" fmla="*/ 12703647 w 14251930"/>
                      <a:gd name="connsiteY52" fmla="*/ 1905005 h 8875844"/>
                      <a:gd name="connsiteX53" fmla="*/ 12619827 w 14251930"/>
                      <a:gd name="connsiteY53" fmla="*/ 2148845 h 8875844"/>
                      <a:gd name="connsiteX54" fmla="*/ 12528387 w 14251930"/>
                      <a:gd name="connsiteY54" fmla="*/ 2286005 h 8875844"/>
                      <a:gd name="connsiteX55" fmla="*/ 12581727 w 14251930"/>
                      <a:gd name="connsiteY55" fmla="*/ 2369825 h 8875844"/>
                      <a:gd name="connsiteX56" fmla="*/ 12711267 w 14251930"/>
                      <a:gd name="connsiteY56" fmla="*/ 2346965 h 8875844"/>
                      <a:gd name="connsiteX57" fmla="*/ 12711267 w 14251930"/>
                      <a:gd name="connsiteY57" fmla="*/ 2438405 h 8875844"/>
                      <a:gd name="connsiteX58" fmla="*/ 12231207 w 14251930"/>
                      <a:gd name="connsiteY58" fmla="*/ 2727965 h 8875844"/>
                      <a:gd name="connsiteX59" fmla="*/ 12177867 w 14251930"/>
                      <a:gd name="connsiteY59" fmla="*/ 2499365 h 8875844"/>
                      <a:gd name="connsiteX60" fmla="*/ 12116907 w 14251930"/>
                      <a:gd name="connsiteY60" fmla="*/ 2263145 h 8875844"/>
                      <a:gd name="connsiteX61" fmla="*/ 12231207 w 14251930"/>
                      <a:gd name="connsiteY61" fmla="*/ 2156465 h 8875844"/>
                      <a:gd name="connsiteX62" fmla="*/ 12261687 w 14251930"/>
                      <a:gd name="connsiteY62" fmla="*/ 2072645 h 8875844"/>
                      <a:gd name="connsiteX63" fmla="*/ 12497907 w 14251930"/>
                      <a:gd name="connsiteY63" fmla="*/ 1950725 h 8875844"/>
                      <a:gd name="connsiteX64" fmla="*/ 12353127 w 14251930"/>
                      <a:gd name="connsiteY64" fmla="*/ 1516385 h 8875844"/>
                      <a:gd name="connsiteX65" fmla="*/ 12673167 w 14251930"/>
                      <a:gd name="connsiteY65" fmla="*/ 1440185 h 8875844"/>
                      <a:gd name="connsiteX66" fmla="*/ 12894147 w 14251930"/>
                      <a:gd name="connsiteY66" fmla="*/ 1211585 h 8875844"/>
                      <a:gd name="connsiteX67" fmla="*/ 13145607 w 14251930"/>
                      <a:gd name="connsiteY67" fmla="*/ 1120145 h 8875844"/>
                      <a:gd name="connsiteX68" fmla="*/ 13214187 w 14251930"/>
                      <a:gd name="connsiteY68" fmla="*/ 975365 h 8875844"/>
                      <a:gd name="connsiteX69" fmla="*/ 12924627 w 14251930"/>
                      <a:gd name="connsiteY69" fmla="*/ 883925 h 8875844"/>
                      <a:gd name="connsiteX70" fmla="*/ 12863667 w 14251930"/>
                      <a:gd name="connsiteY70" fmla="*/ 571505 h 8875844"/>
                      <a:gd name="connsiteX71" fmla="*/ 13054167 w 14251930"/>
                      <a:gd name="connsiteY71" fmla="*/ 541025 h 8875844"/>
                      <a:gd name="connsiteX72" fmla="*/ 13275147 w 14251930"/>
                      <a:gd name="connsiteY72" fmla="*/ 601985 h 8875844"/>
                      <a:gd name="connsiteX73" fmla="*/ 13427547 w 14251930"/>
                      <a:gd name="connsiteY73" fmla="*/ 807725 h 8875844"/>
                      <a:gd name="connsiteX74" fmla="*/ 13625667 w 14251930"/>
                      <a:gd name="connsiteY74" fmla="*/ 579125 h 8875844"/>
                      <a:gd name="connsiteX75" fmla="*/ 13922847 w 14251930"/>
                      <a:gd name="connsiteY75" fmla="*/ 327665 h 8875844"/>
                      <a:gd name="connsiteX76" fmla="*/ 14060007 w 14251930"/>
                      <a:gd name="connsiteY76" fmla="*/ 5 h 88758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</a:cxnLst>
                    <a:rect l="l" t="t" r="r" b="b"/>
                    <a:pathLst>
                      <a:path w="14251930" h="8875844">
                        <a:moveTo>
                          <a:pt x="259098" y="8321409"/>
                        </a:moveTo>
                        <a:cubicBezTo>
                          <a:pt x="353441" y="8314153"/>
                          <a:pt x="689689" y="8439945"/>
                          <a:pt x="738070" y="8524609"/>
                        </a:cubicBezTo>
                        <a:cubicBezTo>
                          <a:pt x="786452" y="8609273"/>
                          <a:pt x="655822" y="8846345"/>
                          <a:pt x="534870" y="8872953"/>
                        </a:cubicBezTo>
                        <a:cubicBezTo>
                          <a:pt x="413918" y="8899561"/>
                          <a:pt x="72833" y="8735065"/>
                          <a:pt x="12356" y="8684265"/>
                        </a:cubicBezTo>
                        <a:cubicBezTo>
                          <a:pt x="-48120" y="8633465"/>
                          <a:pt x="130889" y="8628625"/>
                          <a:pt x="172013" y="8568153"/>
                        </a:cubicBezTo>
                        <a:cubicBezTo>
                          <a:pt x="213137" y="8507673"/>
                          <a:pt x="164755" y="8328665"/>
                          <a:pt x="259098" y="8321409"/>
                        </a:cubicBezTo>
                        <a:close/>
                        <a:moveTo>
                          <a:pt x="1928241" y="7813409"/>
                        </a:moveTo>
                        <a:cubicBezTo>
                          <a:pt x="2056451" y="7827921"/>
                          <a:pt x="1853253" y="8074665"/>
                          <a:pt x="1812129" y="8205289"/>
                        </a:cubicBezTo>
                        <a:cubicBezTo>
                          <a:pt x="1771005" y="8335921"/>
                          <a:pt x="1744394" y="8522185"/>
                          <a:pt x="1681499" y="8597177"/>
                        </a:cubicBezTo>
                        <a:cubicBezTo>
                          <a:pt x="1618604" y="8672169"/>
                          <a:pt x="1485557" y="8667329"/>
                          <a:pt x="1434757" y="8655233"/>
                        </a:cubicBezTo>
                        <a:cubicBezTo>
                          <a:pt x="1383957" y="8643137"/>
                          <a:pt x="1386375" y="8570569"/>
                          <a:pt x="1376699" y="8524609"/>
                        </a:cubicBezTo>
                        <a:cubicBezTo>
                          <a:pt x="1367023" y="8478649"/>
                          <a:pt x="1408147" y="8435105"/>
                          <a:pt x="1376699" y="8379465"/>
                        </a:cubicBezTo>
                        <a:cubicBezTo>
                          <a:pt x="1345252" y="8323825"/>
                          <a:pt x="1192853" y="8231905"/>
                          <a:pt x="1188015" y="8190777"/>
                        </a:cubicBezTo>
                        <a:cubicBezTo>
                          <a:pt x="1183176" y="8149657"/>
                          <a:pt x="1289614" y="8132721"/>
                          <a:pt x="1347671" y="8132721"/>
                        </a:cubicBezTo>
                        <a:cubicBezTo>
                          <a:pt x="1405728" y="8132721"/>
                          <a:pt x="1475881" y="8231905"/>
                          <a:pt x="1565385" y="8205289"/>
                        </a:cubicBezTo>
                        <a:cubicBezTo>
                          <a:pt x="1654889" y="8178681"/>
                          <a:pt x="1800031" y="7798889"/>
                          <a:pt x="1928241" y="7813409"/>
                        </a:cubicBezTo>
                        <a:close/>
                        <a:moveTo>
                          <a:pt x="4816583" y="6652265"/>
                        </a:moveTo>
                        <a:cubicBezTo>
                          <a:pt x="4935118" y="6649845"/>
                          <a:pt x="4983499" y="6894169"/>
                          <a:pt x="5063327" y="6971577"/>
                        </a:cubicBezTo>
                        <a:cubicBezTo>
                          <a:pt x="5143154" y="7048985"/>
                          <a:pt x="5252011" y="7070761"/>
                          <a:pt x="5324583" y="7131233"/>
                        </a:cubicBezTo>
                        <a:cubicBezTo>
                          <a:pt x="5397156" y="7191713"/>
                          <a:pt x="5576166" y="7312665"/>
                          <a:pt x="5498756" y="7334433"/>
                        </a:cubicBezTo>
                        <a:cubicBezTo>
                          <a:pt x="5421346" y="7356209"/>
                          <a:pt x="4964146" y="7319921"/>
                          <a:pt x="4860126" y="7261865"/>
                        </a:cubicBezTo>
                        <a:cubicBezTo>
                          <a:pt x="4756108" y="7203809"/>
                          <a:pt x="4881898" y="7087697"/>
                          <a:pt x="4874640" y="6986093"/>
                        </a:cubicBezTo>
                        <a:cubicBezTo>
                          <a:pt x="4867383" y="6884493"/>
                          <a:pt x="4698050" y="6654685"/>
                          <a:pt x="4816583" y="6652265"/>
                        </a:cubicBezTo>
                        <a:close/>
                        <a:moveTo>
                          <a:pt x="9485016" y="1629009"/>
                        </a:moveTo>
                        <a:cubicBezTo>
                          <a:pt x="9494377" y="1628461"/>
                          <a:pt x="9503088" y="1628937"/>
                          <a:pt x="9510867" y="1630685"/>
                        </a:cubicBezTo>
                        <a:cubicBezTo>
                          <a:pt x="9573097" y="1644657"/>
                          <a:pt x="9648027" y="1753873"/>
                          <a:pt x="9663267" y="1790705"/>
                        </a:cubicBezTo>
                        <a:cubicBezTo>
                          <a:pt x="9678507" y="1827537"/>
                          <a:pt x="9606117" y="1816105"/>
                          <a:pt x="9587067" y="1844045"/>
                        </a:cubicBezTo>
                        <a:cubicBezTo>
                          <a:pt x="9568017" y="1871985"/>
                          <a:pt x="9576907" y="1963425"/>
                          <a:pt x="9548967" y="1958345"/>
                        </a:cubicBezTo>
                        <a:cubicBezTo>
                          <a:pt x="9521027" y="1953265"/>
                          <a:pt x="9462607" y="1845313"/>
                          <a:pt x="9419427" y="1813565"/>
                        </a:cubicBezTo>
                        <a:cubicBezTo>
                          <a:pt x="9376247" y="1781817"/>
                          <a:pt x="9311477" y="1785625"/>
                          <a:pt x="9289887" y="1767845"/>
                        </a:cubicBezTo>
                        <a:cubicBezTo>
                          <a:pt x="9268297" y="1750065"/>
                          <a:pt x="9253057" y="1729745"/>
                          <a:pt x="9289887" y="1706885"/>
                        </a:cubicBezTo>
                        <a:cubicBezTo>
                          <a:pt x="9322113" y="1686881"/>
                          <a:pt x="9419487" y="1632845"/>
                          <a:pt x="9485016" y="1629009"/>
                        </a:cubicBezTo>
                        <a:close/>
                        <a:moveTo>
                          <a:pt x="12629055" y="434225"/>
                        </a:moveTo>
                        <a:cubicBezTo>
                          <a:pt x="12647450" y="432597"/>
                          <a:pt x="12663325" y="432441"/>
                          <a:pt x="12673167" y="434345"/>
                        </a:cubicBezTo>
                        <a:cubicBezTo>
                          <a:pt x="12712537" y="441965"/>
                          <a:pt x="12756987" y="467365"/>
                          <a:pt x="12749367" y="487685"/>
                        </a:cubicBezTo>
                        <a:cubicBezTo>
                          <a:pt x="12741747" y="508005"/>
                          <a:pt x="12670627" y="558805"/>
                          <a:pt x="12627447" y="556265"/>
                        </a:cubicBezTo>
                        <a:cubicBezTo>
                          <a:pt x="12584267" y="553725"/>
                          <a:pt x="12482667" y="492765"/>
                          <a:pt x="12490287" y="472445"/>
                        </a:cubicBezTo>
                        <a:cubicBezTo>
                          <a:pt x="12496002" y="457205"/>
                          <a:pt x="12573869" y="439109"/>
                          <a:pt x="12629055" y="434225"/>
                        </a:cubicBezTo>
                        <a:close/>
                        <a:moveTo>
                          <a:pt x="14060007" y="5"/>
                        </a:moveTo>
                        <a:cubicBezTo>
                          <a:pt x="14114617" y="1273"/>
                          <a:pt x="14268287" y="196857"/>
                          <a:pt x="14250507" y="335285"/>
                        </a:cubicBezTo>
                        <a:cubicBezTo>
                          <a:pt x="14232727" y="473713"/>
                          <a:pt x="14051117" y="739145"/>
                          <a:pt x="13953327" y="830585"/>
                        </a:cubicBezTo>
                        <a:cubicBezTo>
                          <a:pt x="13855537" y="922025"/>
                          <a:pt x="13714567" y="845825"/>
                          <a:pt x="13663767" y="883925"/>
                        </a:cubicBezTo>
                        <a:cubicBezTo>
                          <a:pt x="13612967" y="922025"/>
                          <a:pt x="13692977" y="1019817"/>
                          <a:pt x="13648527" y="1059185"/>
                        </a:cubicBezTo>
                        <a:cubicBezTo>
                          <a:pt x="13604077" y="1098553"/>
                          <a:pt x="13433897" y="1096017"/>
                          <a:pt x="13397067" y="1120145"/>
                        </a:cubicBezTo>
                        <a:cubicBezTo>
                          <a:pt x="13360237" y="1144273"/>
                          <a:pt x="13445327" y="1178565"/>
                          <a:pt x="13427547" y="1203965"/>
                        </a:cubicBezTo>
                        <a:cubicBezTo>
                          <a:pt x="13409767" y="1229365"/>
                          <a:pt x="13353887" y="1231905"/>
                          <a:pt x="13290387" y="1272545"/>
                        </a:cubicBezTo>
                        <a:cubicBezTo>
                          <a:pt x="13226887" y="1313185"/>
                          <a:pt x="13122747" y="1418593"/>
                          <a:pt x="13046547" y="1447805"/>
                        </a:cubicBezTo>
                        <a:cubicBezTo>
                          <a:pt x="12970347" y="1477017"/>
                          <a:pt x="12881447" y="1431297"/>
                          <a:pt x="12833187" y="1447805"/>
                        </a:cubicBezTo>
                        <a:cubicBezTo>
                          <a:pt x="12784927" y="1464313"/>
                          <a:pt x="12744287" y="1502417"/>
                          <a:pt x="12756987" y="1546865"/>
                        </a:cubicBezTo>
                        <a:cubicBezTo>
                          <a:pt x="12769687" y="1591313"/>
                          <a:pt x="12872557" y="1645925"/>
                          <a:pt x="12909387" y="1714505"/>
                        </a:cubicBezTo>
                        <a:cubicBezTo>
                          <a:pt x="12946217" y="1783085"/>
                          <a:pt x="12990667" y="1940565"/>
                          <a:pt x="12977967" y="1958345"/>
                        </a:cubicBezTo>
                        <a:cubicBezTo>
                          <a:pt x="12965267" y="1976125"/>
                          <a:pt x="12878907" y="1830073"/>
                          <a:pt x="12833187" y="1821185"/>
                        </a:cubicBezTo>
                        <a:cubicBezTo>
                          <a:pt x="12787467" y="1812297"/>
                          <a:pt x="12739207" y="1850393"/>
                          <a:pt x="12703647" y="1905005"/>
                        </a:cubicBezTo>
                        <a:cubicBezTo>
                          <a:pt x="12668087" y="1959617"/>
                          <a:pt x="12649037" y="2085345"/>
                          <a:pt x="12619827" y="2148845"/>
                        </a:cubicBezTo>
                        <a:cubicBezTo>
                          <a:pt x="12590617" y="2212345"/>
                          <a:pt x="12534737" y="2249177"/>
                          <a:pt x="12528387" y="2286005"/>
                        </a:cubicBezTo>
                        <a:cubicBezTo>
                          <a:pt x="12522037" y="2322833"/>
                          <a:pt x="12551247" y="2359665"/>
                          <a:pt x="12581727" y="2369825"/>
                        </a:cubicBezTo>
                        <a:cubicBezTo>
                          <a:pt x="12612207" y="2379985"/>
                          <a:pt x="12689677" y="2335537"/>
                          <a:pt x="12711267" y="2346965"/>
                        </a:cubicBezTo>
                        <a:cubicBezTo>
                          <a:pt x="12732857" y="2358393"/>
                          <a:pt x="12791277" y="2374905"/>
                          <a:pt x="12711267" y="2438405"/>
                        </a:cubicBezTo>
                        <a:cubicBezTo>
                          <a:pt x="12631257" y="2501905"/>
                          <a:pt x="12320107" y="2717805"/>
                          <a:pt x="12231207" y="2727965"/>
                        </a:cubicBezTo>
                        <a:cubicBezTo>
                          <a:pt x="12142307" y="2738125"/>
                          <a:pt x="12196917" y="2576833"/>
                          <a:pt x="12177867" y="2499365"/>
                        </a:cubicBezTo>
                        <a:cubicBezTo>
                          <a:pt x="12158817" y="2421897"/>
                          <a:pt x="12108017" y="2320297"/>
                          <a:pt x="12116907" y="2263145"/>
                        </a:cubicBezTo>
                        <a:cubicBezTo>
                          <a:pt x="12125797" y="2205993"/>
                          <a:pt x="12207077" y="2188217"/>
                          <a:pt x="12231207" y="2156465"/>
                        </a:cubicBezTo>
                        <a:cubicBezTo>
                          <a:pt x="12255337" y="2124713"/>
                          <a:pt x="12217237" y="2106937"/>
                          <a:pt x="12261687" y="2072645"/>
                        </a:cubicBezTo>
                        <a:cubicBezTo>
                          <a:pt x="12306137" y="2038353"/>
                          <a:pt x="12482667" y="2043433"/>
                          <a:pt x="12497907" y="1950725"/>
                        </a:cubicBezTo>
                        <a:cubicBezTo>
                          <a:pt x="12513147" y="1858017"/>
                          <a:pt x="12323917" y="1601473"/>
                          <a:pt x="12353127" y="1516385"/>
                        </a:cubicBezTo>
                        <a:cubicBezTo>
                          <a:pt x="12382337" y="1431297"/>
                          <a:pt x="12581727" y="1485905"/>
                          <a:pt x="12673167" y="1440185"/>
                        </a:cubicBezTo>
                        <a:cubicBezTo>
                          <a:pt x="12764607" y="1394465"/>
                          <a:pt x="12815407" y="1264925"/>
                          <a:pt x="12894147" y="1211585"/>
                        </a:cubicBezTo>
                        <a:cubicBezTo>
                          <a:pt x="12972887" y="1158245"/>
                          <a:pt x="13092267" y="1159513"/>
                          <a:pt x="13145607" y="1120145"/>
                        </a:cubicBezTo>
                        <a:cubicBezTo>
                          <a:pt x="13198947" y="1080777"/>
                          <a:pt x="13251017" y="1014737"/>
                          <a:pt x="13214187" y="975365"/>
                        </a:cubicBezTo>
                        <a:cubicBezTo>
                          <a:pt x="13177357" y="935993"/>
                          <a:pt x="12983047" y="951233"/>
                          <a:pt x="12924627" y="883925"/>
                        </a:cubicBezTo>
                        <a:cubicBezTo>
                          <a:pt x="12866207" y="816617"/>
                          <a:pt x="12842077" y="628657"/>
                          <a:pt x="12863667" y="571505"/>
                        </a:cubicBezTo>
                        <a:cubicBezTo>
                          <a:pt x="12885257" y="514353"/>
                          <a:pt x="12985587" y="535945"/>
                          <a:pt x="13054167" y="541025"/>
                        </a:cubicBezTo>
                        <a:cubicBezTo>
                          <a:pt x="13122747" y="546105"/>
                          <a:pt x="13212917" y="557537"/>
                          <a:pt x="13275147" y="601985"/>
                        </a:cubicBezTo>
                        <a:cubicBezTo>
                          <a:pt x="13337377" y="646433"/>
                          <a:pt x="13369127" y="811537"/>
                          <a:pt x="13427547" y="807725"/>
                        </a:cubicBezTo>
                        <a:cubicBezTo>
                          <a:pt x="13485967" y="803913"/>
                          <a:pt x="13543117" y="659137"/>
                          <a:pt x="13625667" y="579125"/>
                        </a:cubicBezTo>
                        <a:cubicBezTo>
                          <a:pt x="13708217" y="499113"/>
                          <a:pt x="13850457" y="424185"/>
                          <a:pt x="13922847" y="327665"/>
                        </a:cubicBezTo>
                        <a:cubicBezTo>
                          <a:pt x="13995237" y="231145"/>
                          <a:pt x="14005397" y="-1263"/>
                          <a:pt x="14060007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" name="フリーフォーム: 図形 29">
                    <a:extLst>
                      <a:ext uri="{FF2B5EF4-FFF2-40B4-BE49-F238E27FC236}">
                        <a16:creationId xmlns:a16="http://schemas.microsoft.com/office/drawing/2014/main" id="{B92A17E7-0DDB-3AEB-B1B7-90BF5AFE2018}"/>
                      </a:ext>
                    </a:extLst>
                  </p:cNvPr>
                  <p:cNvSpPr/>
                  <p:nvPr/>
                </p:nvSpPr>
                <p:spPr>
                  <a:xfrm>
                    <a:off x="41333738" y="9727137"/>
                    <a:ext cx="3944991" cy="6517857"/>
                  </a:xfrm>
                  <a:custGeom>
                    <a:avLst/>
                    <a:gdLst>
                      <a:gd name="connsiteX0" fmla="*/ 3586162 w 3944991"/>
                      <a:gd name="connsiteY0" fmla="*/ 1064 h 6517857"/>
                      <a:gd name="connsiteX1" fmla="*/ 3649662 w 3944991"/>
                      <a:gd name="connsiteY1" fmla="*/ 280464 h 6517857"/>
                      <a:gd name="connsiteX2" fmla="*/ 3941762 w 3944991"/>
                      <a:gd name="connsiteY2" fmla="*/ 331264 h 6517857"/>
                      <a:gd name="connsiteX3" fmla="*/ 3789362 w 3944991"/>
                      <a:gd name="connsiteY3" fmla="*/ 1080564 h 6517857"/>
                      <a:gd name="connsiteX4" fmla="*/ 3535362 w 3944991"/>
                      <a:gd name="connsiteY4" fmla="*/ 1525064 h 6517857"/>
                      <a:gd name="connsiteX5" fmla="*/ 3573462 w 3944991"/>
                      <a:gd name="connsiteY5" fmla="*/ 2502964 h 6517857"/>
                      <a:gd name="connsiteX6" fmla="*/ 3344862 w 3944991"/>
                      <a:gd name="connsiteY6" fmla="*/ 2502964 h 6517857"/>
                      <a:gd name="connsiteX7" fmla="*/ 3370262 w 3944991"/>
                      <a:gd name="connsiteY7" fmla="*/ 2909364 h 6517857"/>
                      <a:gd name="connsiteX8" fmla="*/ 3319462 w 3944991"/>
                      <a:gd name="connsiteY8" fmla="*/ 3049064 h 6517857"/>
                      <a:gd name="connsiteX9" fmla="*/ 3484562 w 3944991"/>
                      <a:gd name="connsiteY9" fmla="*/ 3404664 h 6517857"/>
                      <a:gd name="connsiteX10" fmla="*/ 2976562 w 3944991"/>
                      <a:gd name="connsiteY10" fmla="*/ 4395264 h 6517857"/>
                      <a:gd name="connsiteX11" fmla="*/ 3357562 w 3944991"/>
                      <a:gd name="connsiteY11" fmla="*/ 5119164 h 6517857"/>
                      <a:gd name="connsiteX12" fmla="*/ 3294062 w 3944991"/>
                      <a:gd name="connsiteY12" fmla="*/ 5576364 h 6517857"/>
                      <a:gd name="connsiteX13" fmla="*/ 3421062 w 3944991"/>
                      <a:gd name="connsiteY13" fmla="*/ 5754164 h 6517857"/>
                      <a:gd name="connsiteX14" fmla="*/ 3294062 w 3944991"/>
                      <a:gd name="connsiteY14" fmla="*/ 6147864 h 6517857"/>
                      <a:gd name="connsiteX15" fmla="*/ 2570162 w 3944991"/>
                      <a:gd name="connsiteY15" fmla="*/ 6516164 h 6517857"/>
                      <a:gd name="connsiteX16" fmla="*/ 2201862 w 3944991"/>
                      <a:gd name="connsiteY16" fmla="*/ 5995464 h 6517857"/>
                      <a:gd name="connsiteX17" fmla="*/ 1643062 w 3944991"/>
                      <a:gd name="connsiteY17" fmla="*/ 5843064 h 6517857"/>
                      <a:gd name="connsiteX18" fmla="*/ 1122362 w 3944991"/>
                      <a:gd name="connsiteY18" fmla="*/ 5512864 h 6517857"/>
                      <a:gd name="connsiteX19" fmla="*/ 633870 w 3944991"/>
                      <a:gd name="connsiteY19" fmla="*/ 5633861 h 6517857"/>
                      <a:gd name="connsiteX20" fmla="*/ 542182 w 3944991"/>
                      <a:gd name="connsiteY20" fmla="*/ 5664808 h 6517857"/>
                      <a:gd name="connsiteX21" fmla="*/ 559582 w 3944991"/>
                      <a:gd name="connsiteY21" fmla="*/ 5600123 h 6517857"/>
                      <a:gd name="connsiteX22" fmla="*/ 595310 w 3944991"/>
                      <a:gd name="connsiteY22" fmla="*/ 5465238 h 6517857"/>
                      <a:gd name="connsiteX23" fmla="*/ 709614 w 3944991"/>
                      <a:gd name="connsiteY23" fmla="*/ 4836589 h 6517857"/>
                      <a:gd name="connsiteX24" fmla="*/ 976310 w 3944991"/>
                      <a:gd name="connsiteY24" fmla="*/ 4674663 h 6517857"/>
                      <a:gd name="connsiteX25" fmla="*/ 1109662 w 3944991"/>
                      <a:gd name="connsiteY25" fmla="*/ 3588813 h 6517857"/>
                      <a:gd name="connsiteX26" fmla="*/ 1139366 w 3944991"/>
                      <a:gd name="connsiteY26" fmla="*/ 3542716 h 6517857"/>
                      <a:gd name="connsiteX27" fmla="*/ 1150374 w 3944991"/>
                      <a:gd name="connsiteY27" fmla="*/ 3538279 h 6517857"/>
                      <a:gd name="connsiteX28" fmla="*/ 1155246 w 3944991"/>
                      <a:gd name="connsiteY28" fmla="*/ 3450826 h 6517857"/>
                      <a:gd name="connsiteX29" fmla="*/ 1173166 w 3944991"/>
                      <a:gd name="connsiteY29" fmla="*/ 2998265 h 6517857"/>
                      <a:gd name="connsiteX30" fmla="*/ 754062 w 3944991"/>
                      <a:gd name="connsiteY30" fmla="*/ 2464864 h 6517857"/>
                      <a:gd name="connsiteX31" fmla="*/ 487366 w 3944991"/>
                      <a:gd name="connsiteY31" fmla="*/ 2579165 h 6517857"/>
                      <a:gd name="connsiteX32" fmla="*/ 258766 w 3944991"/>
                      <a:gd name="connsiteY32" fmla="*/ 2604565 h 6517857"/>
                      <a:gd name="connsiteX33" fmla="*/ 30166 w 3944991"/>
                      <a:gd name="connsiteY33" fmla="*/ 2312464 h 6517857"/>
                      <a:gd name="connsiteX34" fmla="*/ 42862 w 3944991"/>
                      <a:gd name="connsiteY34" fmla="*/ 2033064 h 6517857"/>
                      <a:gd name="connsiteX35" fmla="*/ 398462 w 3944991"/>
                      <a:gd name="connsiteY35" fmla="*/ 2185464 h 6517857"/>
                      <a:gd name="connsiteX36" fmla="*/ 766766 w 3944991"/>
                      <a:gd name="connsiteY36" fmla="*/ 1817165 h 6517857"/>
                      <a:gd name="connsiteX37" fmla="*/ 1046166 w 3944991"/>
                      <a:gd name="connsiteY37" fmla="*/ 636064 h 6517857"/>
                      <a:gd name="connsiteX38" fmla="*/ 833638 w 3944991"/>
                      <a:gd name="connsiteY38" fmla="*/ 360732 h 6517857"/>
                      <a:gd name="connsiteX39" fmla="*/ 829738 w 3944991"/>
                      <a:gd name="connsiteY39" fmla="*/ 357321 h 6517857"/>
                      <a:gd name="connsiteX40" fmla="*/ 872630 w 3944991"/>
                      <a:gd name="connsiteY40" fmla="*/ 344758 h 6517857"/>
                      <a:gd name="connsiteX41" fmla="*/ 1198562 w 3944991"/>
                      <a:gd name="connsiteY41" fmla="*/ 242364 h 6517857"/>
                      <a:gd name="connsiteX42" fmla="*/ 1884362 w 3944991"/>
                      <a:gd name="connsiteY42" fmla="*/ 229664 h 6517857"/>
                      <a:gd name="connsiteX43" fmla="*/ 2214562 w 3944991"/>
                      <a:gd name="connsiteY43" fmla="*/ 102664 h 6517857"/>
                      <a:gd name="connsiteX44" fmla="*/ 2570162 w 3944991"/>
                      <a:gd name="connsiteY44" fmla="*/ 369364 h 6517857"/>
                      <a:gd name="connsiteX45" fmla="*/ 2938462 w 3944991"/>
                      <a:gd name="connsiteY45" fmla="*/ 369364 h 6517857"/>
                      <a:gd name="connsiteX46" fmla="*/ 3344862 w 3944991"/>
                      <a:gd name="connsiteY46" fmla="*/ 191564 h 6517857"/>
                      <a:gd name="connsiteX47" fmla="*/ 3586162 w 3944991"/>
                      <a:gd name="connsiteY47" fmla="*/ 1064 h 6517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944991" h="6517857">
                        <a:moveTo>
                          <a:pt x="3586162" y="1064"/>
                        </a:moveTo>
                        <a:cubicBezTo>
                          <a:pt x="3636962" y="15881"/>
                          <a:pt x="3590394" y="225431"/>
                          <a:pt x="3649662" y="280464"/>
                        </a:cubicBezTo>
                        <a:cubicBezTo>
                          <a:pt x="3708930" y="335497"/>
                          <a:pt x="3918478" y="197914"/>
                          <a:pt x="3941762" y="331264"/>
                        </a:cubicBezTo>
                        <a:cubicBezTo>
                          <a:pt x="3965046" y="464614"/>
                          <a:pt x="3857094" y="881597"/>
                          <a:pt x="3789362" y="1080564"/>
                        </a:cubicBezTo>
                        <a:cubicBezTo>
                          <a:pt x="3721630" y="1279531"/>
                          <a:pt x="3571346" y="1287997"/>
                          <a:pt x="3535362" y="1525064"/>
                        </a:cubicBezTo>
                        <a:cubicBezTo>
                          <a:pt x="3499378" y="1762131"/>
                          <a:pt x="3605214" y="2339981"/>
                          <a:pt x="3573462" y="2502964"/>
                        </a:cubicBezTo>
                        <a:cubicBezTo>
                          <a:pt x="3541710" y="2665947"/>
                          <a:pt x="3378730" y="2435231"/>
                          <a:pt x="3344862" y="2502964"/>
                        </a:cubicBezTo>
                        <a:cubicBezTo>
                          <a:pt x="3310994" y="2570697"/>
                          <a:pt x="3374494" y="2818347"/>
                          <a:pt x="3370262" y="2909364"/>
                        </a:cubicBezTo>
                        <a:cubicBezTo>
                          <a:pt x="3366030" y="3000381"/>
                          <a:pt x="3300414" y="2966514"/>
                          <a:pt x="3319462" y="3049064"/>
                        </a:cubicBezTo>
                        <a:cubicBezTo>
                          <a:pt x="3338510" y="3131614"/>
                          <a:pt x="3541710" y="3180297"/>
                          <a:pt x="3484562" y="3404664"/>
                        </a:cubicBezTo>
                        <a:cubicBezTo>
                          <a:pt x="3427414" y="3629031"/>
                          <a:pt x="2997730" y="4109514"/>
                          <a:pt x="2976562" y="4395264"/>
                        </a:cubicBezTo>
                        <a:cubicBezTo>
                          <a:pt x="2955394" y="4681014"/>
                          <a:pt x="3304646" y="4922314"/>
                          <a:pt x="3357562" y="5119164"/>
                        </a:cubicBezTo>
                        <a:cubicBezTo>
                          <a:pt x="3410478" y="5316014"/>
                          <a:pt x="3283478" y="5470531"/>
                          <a:pt x="3294062" y="5576364"/>
                        </a:cubicBezTo>
                        <a:cubicBezTo>
                          <a:pt x="3304646" y="5682197"/>
                          <a:pt x="3421062" y="5658914"/>
                          <a:pt x="3421062" y="5754164"/>
                        </a:cubicBezTo>
                        <a:cubicBezTo>
                          <a:pt x="3421062" y="5849414"/>
                          <a:pt x="3435878" y="6020864"/>
                          <a:pt x="3294062" y="6147864"/>
                        </a:cubicBezTo>
                        <a:cubicBezTo>
                          <a:pt x="3152246" y="6274864"/>
                          <a:pt x="2752194" y="6541564"/>
                          <a:pt x="2570162" y="6516164"/>
                        </a:cubicBezTo>
                        <a:cubicBezTo>
                          <a:pt x="2388130" y="6490764"/>
                          <a:pt x="2356378" y="6107647"/>
                          <a:pt x="2201862" y="5995464"/>
                        </a:cubicBezTo>
                        <a:cubicBezTo>
                          <a:pt x="2047346" y="5883281"/>
                          <a:pt x="1822978" y="5923497"/>
                          <a:pt x="1643062" y="5843064"/>
                        </a:cubicBezTo>
                        <a:cubicBezTo>
                          <a:pt x="1463146" y="5762631"/>
                          <a:pt x="1448330" y="5538264"/>
                          <a:pt x="1122362" y="5512864"/>
                        </a:cubicBezTo>
                        <a:cubicBezTo>
                          <a:pt x="1000126" y="5503339"/>
                          <a:pt x="825798" y="5566442"/>
                          <a:pt x="633870" y="5633861"/>
                        </a:cubicBezTo>
                        <a:lnTo>
                          <a:pt x="542182" y="5664808"/>
                        </a:lnTo>
                        <a:lnTo>
                          <a:pt x="559582" y="5600123"/>
                        </a:lnTo>
                        <a:cubicBezTo>
                          <a:pt x="572786" y="5550566"/>
                          <a:pt x="584794" y="5505124"/>
                          <a:pt x="595310" y="5465238"/>
                        </a:cubicBezTo>
                        <a:cubicBezTo>
                          <a:pt x="679446" y="5146152"/>
                          <a:pt x="646110" y="4968350"/>
                          <a:pt x="709614" y="4836589"/>
                        </a:cubicBezTo>
                        <a:cubicBezTo>
                          <a:pt x="773110" y="4704827"/>
                          <a:pt x="909638" y="4882626"/>
                          <a:pt x="976310" y="4674663"/>
                        </a:cubicBezTo>
                        <a:cubicBezTo>
                          <a:pt x="1042990" y="4466701"/>
                          <a:pt x="1171574" y="3917426"/>
                          <a:pt x="1109662" y="3588813"/>
                        </a:cubicBezTo>
                        <a:cubicBezTo>
                          <a:pt x="1106278" y="3570842"/>
                          <a:pt x="1116622" y="3555549"/>
                          <a:pt x="1139366" y="3542716"/>
                        </a:cubicBezTo>
                        <a:lnTo>
                          <a:pt x="1150374" y="3538279"/>
                        </a:lnTo>
                        <a:lnTo>
                          <a:pt x="1155246" y="3450826"/>
                        </a:lnTo>
                        <a:cubicBezTo>
                          <a:pt x="1171342" y="3297078"/>
                          <a:pt x="1218142" y="3126588"/>
                          <a:pt x="1173166" y="2998265"/>
                        </a:cubicBezTo>
                        <a:cubicBezTo>
                          <a:pt x="1101198" y="2792947"/>
                          <a:pt x="868366" y="2534714"/>
                          <a:pt x="754062" y="2464864"/>
                        </a:cubicBezTo>
                        <a:cubicBezTo>
                          <a:pt x="639766" y="2395014"/>
                          <a:pt x="569910" y="2555882"/>
                          <a:pt x="487366" y="2579165"/>
                        </a:cubicBezTo>
                        <a:cubicBezTo>
                          <a:pt x="404814" y="2602447"/>
                          <a:pt x="334966" y="2649015"/>
                          <a:pt x="258766" y="2604565"/>
                        </a:cubicBezTo>
                        <a:cubicBezTo>
                          <a:pt x="182566" y="2560114"/>
                          <a:pt x="66150" y="2407714"/>
                          <a:pt x="30166" y="2312464"/>
                        </a:cubicBezTo>
                        <a:cubicBezTo>
                          <a:pt x="-5818" y="2217214"/>
                          <a:pt x="-18522" y="2054231"/>
                          <a:pt x="42862" y="2033064"/>
                        </a:cubicBezTo>
                        <a:cubicBezTo>
                          <a:pt x="104246" y="2011898"/>
                          <a:pt x="277814" y="2221448"/>
                          <a:pt x="398462" y="2185464"/>
                        </a:cubicBezTo>
                        <a:cubicBezTo>
                          <a:pt x="519110" y="2149482"/>
                          <a:pt x="658814" y="2075398"/>
                          <a:pt x="766766" y="1817165"/>
                        </a:cubicBezTo>
                        <a:cubicBezTo>
                          <a:pt x="874710" y="1558931"/>
                          <a:pt x="1046166" y="892182"/>
                          <a:pt x="1046166" y="636064"/>
                        </a:cubicBezTo>
                        <a:cubicBezTo>
                          <a:pt x="1046166" y="443976"/>
                          <a:pt x="919958" y="420957"/>
                          <a:pt x="833638" y="360732"/>
                        </a:cubicBezTo>
                        <a:lnTo>
                          <a:pt x="829738" y="357321"/>
                        </a:lnTo>
                        <a:lnTo>
                          <a:pt x="872630" y="344758"/>
                        </a:lnTo>
                        <a:cubicBezTo>
                          <a:pt x="1046162" y="291576"/>
                          <a:pt x="1041402" y="264589"/>
                          <a:pt x="1198562" y="242364"/>
                        </a:cubicBezTo>
                        <a:cubicBezTo>
                          <a:pt x="1408110" y="212731"/>
                          <a:pt x="1715030" y="252947"/>
                          <a:pt x="1884362" y="229664"/>
                        </a:cubicBezTo>
                        <a:cubicBezTo>
                          <a:pt x="2053694" y="206381"/>
                          <a:pt x="2100262" y="79381"/>
                          <a:pt x="2214562" y="102664"/>
                        </a:cubicBezTo>
                        <a:cubicBezTo>
                          <a:pt x="2328862" y="125947"/>
                          <a:pt x="2449510" y="324914"/>
                          <a:pt x="2570162" y="369364"/>
                        </a:cubicBezTo>
                        <a:cubicBezTo>
                          <a:pt x="2690814" y="413814"/>
                          <a:pt x="2809346" y="398997"/>
                          <a:pt x="2938462" y="369364"/>
                        </a:cubicBezTo>
                        <a:cubicBezTo>
                          <a:pt x="3067578" y="339731"/>
                          <a:pt x="3236910" y="252947"/>
                          <a:pt x="3344862" y="191564"/>
                        </a:cubicBezTo>
                        <a:cubicBezTo>
                          <a:pt x="3452814" y="130181"/>
                          <a:pt x="3535362" y="-13753"/>
                          <a:pt x="3586162" y="10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" name="フリーフォーム: 図形 30">
                    <a:extLst>
                      <a:ext uri="{FF2B5EF4-FFF2-40B4-BE49-F238E27FC236}">
                        <a16:creationId xmlns:a16="http://schemas.microsoft.com/office/drawing/2014/main" id="{F21C3A63-6EEC-B7EB-D541-AB22DA5EFBA3}"/>
                      </a:ext>
                    </a:extLst>
                  </p:cNvPr>
                  <p:cNvSpPr/>
                  <p:nvPr/>
                </p:nvSpPr>
                <p:spPr>
                  <a:xfrm>
                    <a:off x="44309376" y="9834881"/>
                    <a:ext cx="4344444" cy="6852930"/>
                  </a:xfrm>
                  <a:custGeom>
                    <a:avLst/>
                    <a:gdLst>
                      <a:gd name="connsiteX0" fmla="*/ 3083668 w 4344444"/>
                      <a:gd name="connsiteY0" fmla="*/ 0 h 6852930"/>
                      <a:gd name="connsiteX1" fmla="*/ 3095964 w 4344444"/>
                      <a:gd name="connsiteY1" fmla="*/ 10741 h 6852930"/>
                      <a:gd name="connsiteX2" fmla="*/ 3125128 w 4344444"/>
                      <a:gd name="connsiteY2" fmla="*/ 45720 h 6852930"/>
                      <a:gd name="connsiteX3" fmla="*/ 3569624 w 4344444"/>
                      <a:gd name="connsiteY3" fmla="*/ 1023619 h 6852930"/>
                      <a:gd name="connsiteX4" fmla="*/ 3518824 w 4344444"/>
                      <a:gd name="connsiteY4" fmla="*/ 1176020 h 6852930"/>
                      <a:gd name="connsiteX5" fmla="*/ 3683928 w 4344444"/>
                      <a:gd name="connsiteY5" fmla="*/ 1353820 h 6852930"/>
                      <a:gd name="connsiteX6" fmla="*/ 3569624 w 4344444"/>
                      <a:gd name="connsiteY6" fmla="*/ 1633220 h 6852930"/>
                      <a:gd name="connsiteX7" fmla="*/ 3963328 w 4344444"/>
                      <a:gd name="connsiteY7" fmla="*/ 1925319 h 6852930"/>
                      <a:gd name="connsiteX8" fmla="*/ 4052224 w 4344444"/>
                      <a:gd name="connsiteY8" fmla="*/ 2700020 h 6852930"/>
                      <a:gd name="connsiteX9" fmla="*/ 4077624 w 4344444"/>
                      <a:gd name="connsiteY9" fmla="*/ 3296919 h 6852930"/>
                      <a:gd name="connsiteX10" fmla="*/ 4191928 w 4344444"/>
                      <a:gd name="connsiteY10" fmla="*/ 3284219 h 6852930"/>
                      <a:gd name="connsiteX11" fmla="*/ 4344328 w 4344444"/>
                      <a:gd name="connsiteY11" fmla="*/ 3754120 h 6852930"/>
                      <a:gd name="connsiteX12" fmla="*/ 4166528 w 4344444"/>
                      <a:gd name="connsiteY12" fmla="*/ 3906520 h 6852930"/>
                      <a:gd name="connsiteX13" fmla="*/ 4161760 w 4344444"/>
                      <a:gd name="connsiteY13" fmla="*/ 3988673 h 6852930"/>
                      <a:gd name="connsiteX14" fmla="*/ 4146688 w 4344444"/>
                      <a:gd name="connsiteY14" fmla="*/ 3999718 h 6852930"/>
                      <a:gd name="connsiteX15" fmla="*/ 4148264 w 4344444"/>
                      <a:gd name="connsiteY15" fmla="*/ 4000804 h 6852930"/>
                      <a:gd name="connsiteX16" fmla="*/ 3991896 w 4344444"/>
                      <a:gd name="connsiteY16" fmla="*/ 4243069 h 6852930"/>
                      <a:gd name="connsiteX17" fmla="*/ 3839496 w 4344444"/>
                      <a:gd name="connsiteY17" fmla="*/ 4766944 h 6852930"/>
                      <a:gd name="connsiteX18" fmla="*/ 3582328 w 4344444"/>
                      <a:gd name="connsiteY18" fmla="*/ 5757543 h 6852930"/>
                      <a:gd name="connsiteX19" fmla="*/ 3401352 w 4344444"/>
                      <a:gd name="connsiteY19" fmla="*/ 5805168 h 6852930"/>
                      <a:gd name="connsiteX20" fmla="*/ 3268000 w 4344444"/>
                      <a:gd name="connsiteY20" fmla="*/ 5986144 h 6852930"/>
                      <a:gd name="connsiteX21" fmla="*/ 3010824 w 4344444"/>
                      <a:gd name="connsiteY21" fmla="*/ 5909944 h 6852930"/>
                      <a:gd name="connsiteX22" fmla="*/ 3065292 w 4344444"/>
                      <a:gd name="connsiteY22" fmla="*/ 6214223 h 6852930"/>
                      <a:gd name="connsiteX23" fmla="*/ 3071988 w 4344444"/>
                      <a:gd name="connsiteY23" fmla="*/ 6250211 h 6852930"/>
                      <a:gd name="connsiteX24" fmla="*/ 3046116 w 4344444"/>
                      <a:gd name="connsiteY24" fmla="*/ 6238345 h 6852930"/>
                      <a:gd name="connsiteX25" fmla="*/ 2582200 w 4344444"/>
                      <a:gd name="connsiteY25" fmla="*/ 5890894 h 6852930"/>
                      <a:gd name="connsiteX26" fmla="*/ 2372648 w 4344444"/>
                      <a:gd name="connsiteY26" fmla="*/ 6719569 h 6852930"/>
                      <a:gd name="connsiteX27" fmla="*/ 2001176 w 4344444"/>
                      <a:gd name="connsiteY27" fmla="*/ 6605269 h 6852930"/>
                      <a:gd name="connsiteX28" fmla="*/ 1753524 w 4344444"/>
                      <a:gd name="connsiteY28" fmla="*/ 6852919 h 6852930"/>
                      <a:gd name="connsiteX29" fmla="*/ 1420148 w 4344444"/>
                      <a:gd name="connsiteY29" fmla="*/ 6614794 h 6852930"/>
                      <a:gd name="connsiteX30" fmla="*/ 1429672 w 4344444"/>
                      <a:gd name="connsiteY30" fmla="*/ 6386194 h 6852930"/>
                      <a:gd name="connsiteX31" fmla="*/ 1058200 w 4344444"/>
                      <a:gd name="connsiteY31" fmla="*/ 6376669 h 6852930"/>
                      <a:gd name="connsiteX32" fmla="*/ 943900 w 4344444"/>
                      <a:gd name="connsiteY32" fmla="*/ 6271894 h 6852930"/>
                      <a:gd name="connsiteX33" fmla="*/ 481344 w 4344444"/>
                      <a:gd name="connsiteY33" fmla="*/ 6074845 h 6852930"/>
                      <a:gd name="connsiteX34" fmla="*/ 342084 w 4344444"/>
                      <a:gd name="connsiteY34" fmla="*/ 6014770 h 6852930"/>
                      <a:gd name="connsiteX35" fmla="*/ 364600 w 4344444"/>
                      <a:gd name="connsiteY35" fmla="*/ 5990646 h 6852930"/>
                      <a:gd name="connsiteX36" fmla="*/ 445424 w 4344444"/>
                      <a:gd name="connsiteY36" fmla="*/ 5646419 h 6852930"/>
                      <a:gd name="connsiteX37" fmla="*/ 318424 w 4344444"/>
                      <a:gd name="connsiteY37" fmla="*/ 5468619 h 6852930"/>
                      <a:gd name="connsiteX38" fmla="*/ 381924 w 4344444"/>
                      <a:gd name="connsiteY38" fmla="*/ 5011419 h 6852930"/>
                      <a:gd name="connsiteX39" fmla="*/ 924 w 4344444"/>
                      <a:gd name="connsiteY39" fmla="*/ 4287519 h 6852930"/>
                      <a:gd name="connsiteX40" fmla="*/ 508924 w 4344444"/>
                      <a:gd name="connsiteY40" fmla="*/ 3296919 h 6852930"/>
                      <a:gd name="connsiteX41" fmla="*/ 343824 w 4344444"/>
                      <a:gd name="connsiteY41" fmla="*/ 2941319 h 6852930"/>
                      <a:gd name="connsiteX42" fmla="*/ 394624 w 4344444"/>
                      <a:gd name="connsiteY42" fmla="*/ 2801619 h 6852930"/>
                      <a:gd name="connsiteX43" fmla="*/ 369224 w 4344444"/>
                      <a:gd name="connsiteY43" fmla="*/ 2395219 h 6852930"/>
                      <a:gd name="connsiteX44" fmla="*/ 597824 w 4344444"/>
                      <a:gd name="connsiteY44" fmla="*/ 2395219 h 6852930"/>
                      <a:gd name="connsiteX45" fmla="*/ 559724 w 4344444"/>
                      <a:gd name="connsiteY45" fmla="*/ 1417319 h 6852930"/>
                      <a:gd name="connsiteX46" fmla="*/ 813724 w 4344444"/>
                      <a:gd name="connsiteY46" fmla="*/ 972819 h 6852930"/>
                      <a:gd name="connsiteX47" fmla="*/ 840372 w 4344444"/>
                      <a:gd name="connsiteY47" fmla="*/ 889902 h 6852930"/>
                      <a:gd name="connsiteX48" fmla="*/ 851624 w 4344444"/>
                      <a:gd name="connsiteY48" fmla="*/ 898008 h 6852930"/>
                      <a:gd name="connsiteX49" fmla="*/ 1058200 w 4344444"/>
                      <a:gd name="connsiteY49" fmla="*/ 1071244 h 6852930"/>
                      <a:gd name="connsiteX50" fmla="*/ 1305848 w 4344444"/>
                      <a:gd name="connsiteY50" fmla="*/ 928369 h 6852930"/>
                      <a:gd name="connsiteX51" fmla="*/ 1334424 w 4344444"/>
                      <a:gd name="connsiteY51" fmla="*/ 756919 h 6852930"/>
                      <a:gd name="connsiteX52" fmla="*/ 2001176 w 4344444"/>
                      <a:gd name="connsiteY52" fmla="*/ 452119 h 6852930"/>
                      <a:gd name="connsiteX53" fmla="*/ 2134524 w 4344444"/>
                      <a:gd name="connsiteY53" fmla="*/ 566419 h 6852930"/>
                      <a:gd name="connsiteX54" fmla="*/ 2496472 w 4344444"/>
                      <a:gd name="connsiteY54" fmla="*/ 452119 h 6852930"/>
                      <a:gd name="connsiteX55" fmla="*/ 2801272 w 4344444"/>
                      <a:gd name="connsiteY55" fmla="*/ 404494 h 6852930"/>
                      <a:gd name="connsiteX56" fmla="*/ 2820324 w 4344444"/>
                      <a:gd name="connsiteY56" fmla="*/ 261619 h 6852930"/>
                      <a:gd name="connsiteX57" fmla="*/ 3008572 w 4344444"/>
                      <a:gd name="connsiteY57" fmla="*/ 69798 h 6852930"/>
                      <a:gd name="connsiteX58" fmla="*/ 3083668 w 4344444"/>
                      <a:gd name="connsiteY58" fmla="*/ 0 h 6852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4344444" h="6852930">
                        <a:moveTo>
                          <a:pt x="3083668" y="0"/>
                        </a:moveTo>
                        <a:lnTo>
                          <a:pt x="3095964" y="10741"/>
                        </a:lnTo>
                        <a:cubicBezTo>
                          <a:pt x="3105748" y="20783"/>
                          <a:pt x="3115472" y="32359"/>
                          <a:pt x="3125128" y="45720"/>
                        </a:cubicBezTo>
                        <a:cubicBezTo>
                          <a:pt x="3279640" y="259502"/>
                          <a:pt x="3504008" y="835237"/>
                          <a:pt x="3569624" y="1023619"/>
                        </a:cubicBezTo>
                        <a:cubicBezTo>
                          <a:pt x="3635240" y="1212002"/>
                          <a:pt x="3499776" y="1120987"/>
                          <a:pt x="3518824" y="1176020"/>
                        </a:cubicBezTo>
                        <a:cubicBezTo>
                          <a:pt x="3537872" y="1231052"/>
                          <a:pt x="3675456" y="1277620"/>
                          <a:pt x="3683928" y="1353820"/>
                        </a:cubicBezTo>
                        <a:cubicBezTo>
                          <a:pt x="3692392" y="1430020"/>
                          <a:pt x="3523056" y="1537970"/>
                          <a:pt x="3569624" y="1633220"/>
                        </a:cubicBezTo>
                        <a:cubicBezTo>
                          <a:pt x="3616192" y="1728469"/>
                          <a:pt x="3882896" y="1747519"/>
                          <a:pt x="3963328" y="1925319"/>
                        </a:cubicBezTo>
                        <a:cubicBezTo>
                          <a:pt x="4043760" y="2103119"/>
                          <a:pt x="4033176" y="2471420"/>
                          <a:pt x="4052224" y="2700020"/>
                        </a:cubicBezTo>
                        <a:cubicBezTo>
                          <a:pt x="4071272" y="2928620"/>
                          <a:pt x="4054344" y="3199553"/>
                          <a:pt x="4077624" y="3296919"/>
                        </a:cubicBezTo>
                        <a:cubicBezTo>
                          <a:pt x="4100912" y="3394287"/>
                          <a:pt x="4147472" y="3208019"/>
                          <a:pt x="4191928" y="3284219"/>
                        </a:cubicBezTo>
                        <a:cubicBezTo>
                          <a:pt x="4236376" y="3360419"/>
                          <a:pt x="4348560" y="3650402"/>
                          <a:pt x="4344328" y="3754120"/>
                        </a:cubicBezTo>
                        <a:cubicBezTo>
                          <a:pt x="4340096" y="3857836"/>
                          <a:pt x="4206744" y="3862070"/>
                          <a:pt x="4166528" y="3906520"/>
                        </a:cubicBezTo>
                        <a:cubicBezTo>
                          <a:pt x="4136360" y="3939857"/>
                          <a:pt x="4188352" y="3960098"/>
                          <a:pt x="4161760" y="3988673"/>
                        </a:cubicBezTo>
                        <a:lnTo>
                          <a:pt x="4146688" y="3999718"/>
                        </a:lnTo>
                        <a:lnTo>
                          <a:pt x="4148264" y="4000804"/>
                        </a:lnTo>
                        <a:cubicBezTo>
                          <a:pt x="4235976" y="4082334"/>
                          <a:pt x="4029600" y="4162702"/>
                          <a:pt x="3991896" y="4243069"/>
                        </a:cubicBezTo>
                        <a:cubicBezTo>
                          <a:pt x="3931576" y="4371657"/>
                          <a:pt x="3907760" y="4514532"/>
                          <a:pt x="3839496" y="4766944"/>
                        </a:cubicBezTo>
                        <a:cubicBezTo>
                          <a:pt x="3771240" y="5019356"/>
                          <a:pt x="3655352" y="5584506"/>
                          <a:pt x="3582328" y="5757543"/>
                        </a:cubicBezTo>
                        <a:cubicBezTo>
                          <a:pt x="3509296" y="5930581"/>
                          <a:pt x="3453736" y="5767069"/>
                          <a:pt x="3401352" y="5805168"/>
                        </a:cubicBezTo>
                        <a:cubicBezTo>
                          <a:pt x="3348960" y="5843268"/>
                          <a:pt x="3333088" y="5968682"/>
                          <a:pt x="3268000" y="5986144"/>
                        </a:cubicBezTo>
                        <a:cubicBezTo>
                          <a:pt x="3202912" y="6003605"/>
                          <a:pt x="3042576" y="5855968"/>
                          <a:pt x="3010824" y="5909944"/>
                        </a:cubicBezTo>
                        <a:cubicBezTo>
                          <a:pt x="2987008" y="5950425"/>
                          <a:pt x="3039992" y="6100742"/>
                          <a:pt x="3065292" y="6214223"/>
                        </a:cubicBezTo>
                        <a:lnTo>
                          <a:pt x="3071988" y="6250211"/>
                        </a:lnTo>
                        <a:lnTo>
                          <a:pt x="3046116" y="6238345"/>
                        </a:lnTo>
                        <a:cubicBezTo>
                          <a:pt x="2829948" y="6119339"/>
                          <a:pt x="2700072" y="5837415"/>
                          <a:pt x="2582200" y="5890894"/>
                        </a:cubicBezTo>
                        <a:cubicBezTo>
                          <a:pt x="2410748" y="5968681"/>
                          <a:pt x="2469488" y="6600507"/>
                          <a:pt x="2372648" y="6719569"/>
                        </a:cubicBezTo>
                        <a:cubicBezTo>
                          <a:pt x="2275812" y="6838631"/>
                          <a:pt x="2104360" y="6583044"/>
                          <a:pt x="2001176" y="6605269"/>
                        </a:cubicBezTo>
                        <a:cubicBezTo>
                          <a:pt x="1897988" y="6627494"/>
                          <a:pt x="1850360" y="6851332"/>
                          <a:pt x="1753524" y="6852919"/>
                        </a:cubicBezTo>
                        <a:cubicBezTo>
                          <a:pt x="1656688" y="6854506"/>
                          <a:pt x="1474124" y="6692581"/>
                          <a:pt x="1420148" y="6614794"/>
                        </a:cubicBezTo>
                        <a:cubicBezTo>
                          <a:pt x="1366176" y="6537007"/>
                          <a:pt x="1490000" y="6425882"/>
                          <a:pt x="1429672" y="6386194"/>
                        </a:cubicBezTo>
                        <a:cubicBezTo>
                          <a:pt x="1369348" y="6346506"/>
                          <a:pt x="1139160" y="6395719"/>
                          <a:pt x="1058200" y="6376669"/>
                        </a:cubicBezTo>
                        <a:cubicBezTo>
                          <a:pt x="977236" y="6357619"/>
                          <a:pt x="1116936" y="6360794"/>
                          <a:pt x="943900" y="6271894"/>
                        </a:cubicBezTo>
                        <a:cubicBezTo>
                          <a:pt x="857384" y="6227444"/>
                          <a:pt x="669264" y="6154022"/>
                          <a:pt x="481344" y="6074845"/>
                        </a:cubicBezTo>
                        <a:lnTo>
                          <a:pt x="342084" y="6014770"/>
                        </a:lnTo>
                        <a:lnTo>
                          <a:pt x="364600" y="5990646"/>
                        </a:lnTo>
                        <a:cubicBezTo>
                          <a:pt x="456768" y="5871447"/>
                          <a:pt x="445424" y="5729763"/>
                          <a:pt x="445424" y="5646419"/>
                        </a:cubicBezTo>
                        <a:cubicBezTo>
                          <a:pt x="445424" y="5551169"/>
                          <a:pt x="329008" y="5574452"/>
                          <a:pt x="318424" y="5468619"/>
                        </a:cubicBezTo>
                        <a:cubicBezTo>
                          <a:pt x="307840" y="5362786"/>
                          <a:pt x="434840" y="5208269"/>
                          <a:pt x="381924" y="5011419"/>
                        </a:cubicBezTo>
                        <a:cubicBezTo>
                          <a:pt x="329008" y="4814569"/>
                          <a:pt x="-20244" y="4573269"/>
                          <a:pt x="924" y="4287519"/>
                        </a:cubicBezTo>
                        <a:cubicBezTo>
                          <a:pt x="22092" y="4001769"/>
                          <a:pt x="451776" y="3521286"/>
                          <a:pt x="508924" y="3296919"/>
                        </a:cubicBezTo>
                        <a:cubicBezTo>
                          <a:pt x="566072" y="3072552"/>
                          <a:pt x="362872" y="3023869"/>
                          <a:pt x="343824" y="2941319"/>
                        </a:cubicBezTo>
                        <a:cubicBezTo>
                          <a:pt x="324776" y="2858769"/>
                          <a:pt x="390392" y="2892636"/>
                          <a:pt x="394624" y="2801619"/>
                        </a:cubicBezTo>
                        <a:cubicBezTo>
                          <a:pt x="398856" y="2710602"/>
                          <a:pt x="335356" y="2462952"/>
                          <a:pt x="369224" y="2395219"/>
                        </a:cubicBezTo>
                        <a:cubicBezTo>
                          <a:pt x="403092" y="2327486"/>
                          <a:pt x="566072" y="2558202"/>
                          <a:pt x="597824" y="2395219"/>
                        </a:cubicBezTo>
                        <a:cubicBezTo>
                          <a:pt x="629576" y="2232236"/>
                          <a:pt x="523740" y="1654386"/>
                          <a:pt x="559724" y="1417319"/>
                        </a:cubicBezTo>
                        <a:cubicBezTo>
                          <a:pt x="595708" y="1180252"/>
                          <a:pt x="745992" y="1171786"/>
                          <a:pt x="813724" y="972819"/>
                        </a:cubicBezTo>
                        <a:lnTo>
                          <a:pt x="840372" y="889902"/>
                        </a:lnTo>
                        <a:lnTo>
                          <a:pt x="851624" y="898008"/>
                        </a:lnTo>
                        <a:cubicBezTo>
                          <a:pt x="931596" y="968851"/>
                          <a:pt x="994700" y="1068863"/>
                          <a:pt x="1058200" y="1071244"/>
                        </a:cubicBezTo>
                        <a:cubicBezTo>
                          <a:pt x="1185200" y="1076006"/>
                          <a:pt x="1259812" y="980756"/>
                          <a:pt x="1305848" y="928369"/>
                        </a:cubicBezTo>
                        <a:cubicBezTo>
                          <a:pt x="1351888" y="875982"/>
                          <a:pt x="1218536" y="836294"/>
                          <a:pt x="1334424" y="756919"/>
                        </a:cubicBezTo>
                        <a:cubicBezTo>
                          <a:pt x="1450312" y="677544"/>
                          <a:pt x="1867824" y="483869"/>
                          <a:pt x="2001176" y="452119"/>
                        </a:cubicBezTo>
                        <a:cubicBezTo>
                          <a:pt x="2134524" y="420369"/>
                          <a:pt x="2051976" y="566419"/>
                          <a:pt x="2134524" y="566419"/>
                        </a:cubicBezTo>
                        <a:cubicBezTo>
                          <a:pt x="2217072" y="566419"/>
                          <a:pt x="2385348" y="479106"/>
                          <a:pt x="2496472" y="452119"/>
                        </a:cubicBezTo>
                        <a:cubicBezTo>
                          <a:pt x="2607600" y="425132"/>
                          <a:pt x="2747300" y="436244"/>
                          <a:pt x="2801272" y="404494"/>
                        </a:cubicBezTo>
                        <a:cubicBezTo>
                          <a:pt x="2855248" y="372744"/>
                          <a:pt x="2702848" y="353694"/>
                          <a:pt x="2820324" y="261619"/>
                        </a:cubicBezTo>
                        <a:cubicBezTo>
                          <a:pt x="2864376" y="227091"/>
                          <a:pt x="2928968" y="149254"/>
                          <a:pt x="3008572" y="69798"/>
                        </a:cubicBezTo>
                        <a:lnTo>
                          <a:pt x="3083668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67" name="フリーフォーム: 図形 1966">
                    <a:extLst>
                      <a:ext uri="{FF2B5EF4-FFF2-40B4-BE49-F238E27FC236}">
                        <a16:creationId xmlns:a16="http://schemas.microsoft.com/office/drawing/2014/main" id="{9D645F03-C15B-5D52-627F-0AD74D1EEB48}"/>
                      </a:ext>
                    </a:extLst>
                  </p:cNvPr>
                  <p:cNvSpPr/>
                  <p:nvPr/>
                </p:nvSpPr>
                <p:spPr>
                  <a:xfrm>
                    <a:off x="24746232" y="28439945"/>
                    <a:ext cx="3674733" cy="5604734"/>
                  </a:xfrm>
                  <a:custGeom>
                    <a:avLst/>
                    <a:gdLst>
                      <a:gd name="connsiteX0" fmla="*/ 2248808 w 3674733"/>
                      <a:gd name="connsiteY0" fmla="*/ 4060320 h 5604734"/>
                      <a:gd name="connsiteX1" fmla="*/ 2295244 w 3674733"/>
                      <a:gd name="connsiteY1" fmla="*/ 4192704 h 5604734"/>
                      <a:gd name="connsiteX2" fmla="*/ 1923768 w 3674733"/>
                      <a:gd name="connsiteY2" fmla="*/ 4830878 h 5604734"/>
                      <a:gd name="connsiteX3" fmla="*/ 2085692 w 3674733"/>
                      <a:gd name="connsiteY3" fmla="*/ 5297606 h 5604734"/>
                      <a:gd name="connsiteX4" fmla="*/ 1533244 w 3674733"/>
                      <a:gd name="connsiteY4" fmla="*/ 5602406 h 5604734"/>
                      <a:gd name="connsiteX5" fmla="*/ 1323692 w 3674733"/>
                      <a:gd name="connsiteY5" fmla="*/ 5430954 h 5604734"/>
                      <a:gd name="connsiteX6" fmla="*/ 1199868 w 3674733"/>
                      <a:gd name="connsiteY6" fmla="*/ 5297606 h 5604734"/>
                      <a:gd name="connsiteX7" fmla="*/ 1237968 w 3674733"/>
                      <a:gd name="connsiteY7" fmla="*/ 5107104 h 5604734"/>
                      <a:gd name="connsiteX8" fmla="*/ 1437992 w 3674733"/>
                      <a:gd name="connsiteY8" fmla="*/ 5069004 h 5604734"/>
                      <a:gd name="connsiteX9" fmla="*/ 1628492 w 3674733"/>
                      <a:gd name="connsiteY9" fmla="*/ 4630854 h 5604734"/>
                      <a:gd name="connsiteX10" fmla="*/ 1904718 w 3674733"/>
                      <a:gd name="connsiteY10" fmla="*/ 4335578 h 5604734"/>
                      <a:gd name="connsiteX11" fmla="*/ 2199992 w 3674733"/>
                      <a:gd name="connsiteY11" fmla="*/ 4068878 h 5604734"/>
                      <a:gd name="connsiteX12" fmla="*/ 2248808 w 3674733"/>
                      <a:gd name="connsiteY12" fmla="*/ 4060320 h 5604734"/>
                      <a:gd name="connsiteX13" fmla="*/ 1328352 w 3674733"/>
                      <a:gd name="connsiteY13" fmla="*/ 606 h 5604734"/>
                      <a:gd name="connsiteX14" fmla="*/ 1402836 w 3674733"/>
                      <a:gd name="connsiteY14" fmla="*/ 2002 h 5604734"/>
                      <a:gd name="connsiteX15" fmla="*/ 1607228 w 3674733"/>
                      <a:gd name="connsiteY15" fmla="*/ 52734 h 5604734"/>
                      <a:gd name="connsiteX16" fmla="*/ 1708872 w 3674733"/>
                      <a:gd name="connsiteY16" fmla="*/ 100430 h 5604734"/>
                      <a:gd name="connsiteX17" fmla="*/ 1713052 w 3674733"/>
                      <a:gd name="connsiteY17" fmla="*/ 97606 h 5604734"/>
                      <a:gd name="connsiteX18" fmla="*/ 1910116 w 3674733"/>
                      <a:gd name="connsiteY18" fmla="*/ 110636 h 5604734"/>
                      <a:gd name="connsiteX19" fmla="*/ 1929302 w 3674733"/>
                      <a:gd name="connsiteY19" fmla="*/ 115652 h 5604734"/>
                      <a:gd name="connsiteX20" fmla="*/ 1918588 w 3674733"/>
                      <a:gd name="connsiteY20" fmla="*/ 138864 h 5604734"/>
                      <a:gd name="connsiteX21" fmla="*/ 1862808 w 3674733"/>
                      <a:gd name="connsiteY21" fmla="*/ 295074 h 5604734"/>
                      <a:gd name="connsiteX22" fmla="*/ 1839948 w 3674733"/>
                      <a:gd name="connsiteY22" fmla="*/ 416994 h 5604734"/>
                      <a:gd name="connsiteX23" fmla="*/ 1999968 w 3674733"/>
                      <a:gd name="connsiteY23" fmla="*/ 660834 h 5604734"/>
                      <a:gd name="connsiteX24" fmla="*/ 2335248 w 3674733"/>
                      <a:gd name="connsiteY24" fmla="*/ 615114 h 5604734"/>
                      <a:gd name="connsiteX25" fmla="*/ 2373348 w 3674733"/>
                      <a:gd name="connsiteY25" fmla="*/ 1026594 h 5604734"/>
                      <a:gd name="connsiteX26" fmla="*/ 2076168 w 3674733"/>
                      <a:gd name="connsiteY26" fmla="*/ 1064694 h 5604734"/>
                      <a:gd name="connsiteX27" fmla="*/ 2053308 w 3674733"/>
                      <a:gd name="connsiteY27" fmla="*/ 1399974 h 5604734"/>
                      <a:gd name="connsiteX28" fmla="*/ 2426688 w 3674733"/>
                      <a:gd name="connsiteY28" fmla="*/ 1636194 h 5604734"/>
                      <a:gd name="connsiteX29" fmla="*/ 2769588 w 3674733"/>
                      <a:gd name="connsiteY29" fmla="*/ 1704774 h 5604734"/>
                      <a:gd name="connsiteX30" fmla="*/ 2899128 w 3674733"/>
                      <a:gd name="connsiteY30" fmla="*/ 2009574 h 5604734"/>
                      <a:gd name="connsiteX31" fmla="*/ 3417288 w 3674733"/>
                      <a:gd name="connsiteY31" fmla="*/ 2139114 h 5604734"/>
                      <a:gd name="connsiteX32" fmla="*/ 3318228 w 3674733"/>
                      <a:gd name="connsiteY32" fmla="*/ 2474394 h 5604734"/>
                      <a:gd name="connsiteX33" fmla="*/ 3310608 w 3674733"/>
                      <a:gd name="connsiteY33" fmla="*/ 2802054 h 5604734"/>
                      <a:gd name="connsiteX34" fmla="*/ 3569688 w 3674733"/>
                      <a:gd name="connsiteY34" fmla="*/ 2885874 h 5604734"/>
                      <a:gd name="connsiteX35" fmla="*/ 3523968 w 3674733"/>
                      <a:gd name="connsiteY35" fmla="*/ 3266874 h 5604734"/>
                      <a:gd name="connsiteX36" fmla="*/ 3661128 w 3674733"/>
                      <a:gd name="connsiteY36" fmla="*/ 3571674 h 5604734"/>
                      <a:gd name="connsiteX37" fmla="*/ 3601634 w 3674733"/>
                      <a:gd name="connsiteY37" fmla="*/ 3893030 h 5604734"/>
                      <a:gd name="connsiteX38" fmla="*/ 3584208 w 3674733"/>
                      <a:gd name="connsiteY38" fmla="*/ 3907836 h 5604734"/>
                      <a:gd name="connsiteX39" fmla="*/ 3567688 w 3674733"/>
                      <a:gd name="connsiteY39" fmla="*/ 3870370 h 5604734"/>
                      <a:gd name="connsiteX40" fmla="*/ 3381092 w 3674733"/>
                      <a:gd name="connsiteY40" fmla="*/ 3697404 h 5604734"/>
                      <a:gd name="connsiteX41" fmla="*/ 3047720 w 3674733"/>
                      <a:gd name="connsiteY41" fmla="*/ 3706930 h 5604734"/>
                      <a:gd name="connsiteX42" fmla="*/ 2876268 w 3674733"/>
                      <a:gd name="connsiteY42" fmla="*/ 3849804 h 5604734"/>
                      <a:gd name="connsiteX43" fmla="*/ 2428592 w 3674733"/>
                      <a:gd name="connsiteY43" fmla="*/ 3945054 h 5604734"/>
                      <a:gd name="connsiteX44" fmla="*/ 2142844 w 3674733"/>
                      <a:gd name="connsiteY44" fmla="*/ 3926004 h 5604734"/>
                      <a:gd name="connsiteX45" fmla="*/ 1533244 w 3674733"/>
                      <a:gd name="connsiteY45" fmla="*/ 3516430 h 5604734"/>
                      <a:gd name="connsiteX46" fmla="*/ 933168 w 3674733"/>
                      <a:gd name="connsiteY46" fmla="*/ 3449754 h 5604734"/>
                      <a:gd name="connsiteX47" fmla="*/ 371192 w 3674733"/>
                      <a:gd name="connsiteY47" fmla="*/ 3564054 h 5604734"/>
                      <a:gd name="connsiteX48" fmla="*/ 233154 w 3674733"/>
                      <a:gd name="connsiteY48" fmla="*/ 3603866 h 5604734"/>
                      <a:gd name="connsiteX49" fmla="*/ 191060 w 3674733"/>
                      <a:gd name="connsiteY49" fmla="*/ 3617250 h 5604734"/>
                      <a:gd name="connsiteX50" fmla="*/ 181102 w 3674733"/>
                      <a:gd name="connsiteY50" fmla="*/ 3566570 h 5604734"/>
                      <a:gd name="connsiteX51" fmla="*/ 171168 w 3674733"/>
                      <a:gd name="connsiteY51" fmla="*/ 3487854 h 5604734"/>
                      <a:gd name="connsiteX52" fmla="*/ 3528 w 3674733"/>
                      <a:gd name="connsiteY52" fmla="*/ 3183054 h 5604734"/>
                      <a:gd name="connsiteX53" fmla="*/ 79728 w 3674733"/>
                      <a:gd name="connsiteY53" fmla="*/ 2969694 h 5604734"/>
                      <a:gd name="connsiteX54" fmla="*/ 11148 w 3674733"/>
                      <a:gd name="connsiteY54" fmla="*/ 2596314 h 5604734"/>
                      <a:gd name="connsiteX55" fmla="*/ 361668 w 3674733"/>
                      <a:gd name="connsiteY55" fmla="*/ 2032434 h 5604734"/>
                      <a:gd name="connsiteX56" fmla="*/ 392148 w 3674733"/>
                      <a:gd name="connsiteY56" fmla="*/ 1765734 h 5604734"/>
                      <a:gd name="connsiteX57" fmla="*/ 750288 w 3674733"/>
                      <a:gd name="connsiteY57" fmla="*/ 1438074 h 5604734"/>
                      <a:gd name="connsiteX58" fmla="*/ 582648 w 3674733"/>
                      <a:gd name="connsiteY58" fmla="*/ 988494 h 5604734"/>
                      <a:gd name="connsiteX59" fmla="*/ 536928 w 3674733"/>
                      <a:gd name="connsiteY59" fmla="*/ 500814 h 5604734"/>
                      <a:gd name="connsiteX60" fmla="*/ 453464 w 3674733"/>
                      <a:gd name="connsiteY60" fmla="*/ 348890 h 5604734"/>
                      <a:gd name="connsiteX61" fmla="*/ 411882 w 3674733"/>
                      <a:gd name="connsiteY61" fmla="*/ 271842 h 5604734"/>
                      <a:gd name="connsiteX62" fmla="*/ 533640 w 3674733"/>
                      <a:gd name="connsiteY62" fmla="*/ 216612 h 5604734"/>
                      <a:gd name="connsiteX63" fmla="*/ 818868 w 3674733"/>
                      <a:gd name="connsiteY63" fmla="*/ 125530 h 5604734"/>
                      <a:gd name="connsiteX64" fmla="*/ 1328352 w 3674733"/>
                      <a:gd name="connsiteY64" fmla="*/ 606 h 5604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3674733" h="5604734">
                        <a:moveTo>
                          <a:pt x="2248808" y="4060320"/>
                        </a:moveTo>
                        <a:cubicBezTo>
                          <a:pt x="2295540" y="4062032"/>
                          <a:pt x="2329770" y="4097454"/>
                          <a:pt x="2295244" y="4192704"/>
                        </a:cubicBezTo>
                        <a:cubicBezTo>
                          <a:pt x="2249206" y="4319704"/>
                          <a:pt x="1958692" y="4646730"/>
                          <a:pt x="1923768" y="4830878"/>
                        </a:cubicBezTo>
                        <a:cubicBezTo>
                          <a:pt x="1888844" y="5015030"/>
                          <a:pt x="2150780" y="5169018"/>
                          <a:pt x="2085692" y="5297606"/>
                        </a:cubicBezTo>
                        <a:cubicBezTo>
                          <a:pt x="2020606" y="5426190"/>
                          <a:pt x="1660244" y="5580178"/>
                          <a:pt x="1533244" y="5602406"/>
                        </a:cubicBezTo>
                        <a:cubicBezTo>
                          <a:pt x="1406244" y="5624630"/>
                          <a:pt x="1379256" y="5481754"/>
                          <a:pt x="1323692" y="5430954"/>
                        </a:cubicBezTo>
                        <a:cubicBezTo>
                          <a:pt x="1268132" y="5380154"/>
                          <a:pt x="1214156" y="5351578"/>
                          <a:pt x="1199868" y="5297606"/>
                        </a:cubicBezTo>
                        <a:cubicBezTo>
                          <a:pt x="1185580" y="5243630"/>
                          <a:pt x="1198280" y="5145206"/>
                          <a:pt x="1237968" y="5107104"/>
                        </a:cubicBezTo>
                        <a:cubicBezTo>
                          <a:pt x="1277656" y="5069004"/>
                          <a:pt x="1372906" y="5148378"/>
                          <a:pt x="1437992" y="5069004"/>
                        </a:cubicBezTo>
                        <a:cubicBezTo>
                          <a:pt x="1503080" y="4989630"/>
                          <a:pt x="1550704" y="4753092"/>
                          <a:pt x="1628492" y="4630854"/>
                        </a:cubicBezTo>
                        <a:cubicBezTo>
                          <a:pt x="1706280" y="4508618"/>
                          <a:pt x="1809468" y="4421304"/>
                          <a:pt x="1904718" y="4335578"/>
                        </a:cubicBezTo>
                        <a:cubicBezTo>
                          <a:pt x="1999968" y="4249854"/>
                          <a:pt x="2134906" y="4092690"/>
                          <a:pt x="2199992" y="4068878"/>
                        </a:cubicBezTo>
                        <a:cubicBezTo>
                          <a:pt x="2216264" y="4062926"/>
                          <a:pt x="2233230" y="4059750"/>
                          <a:pt x="2248808" y="4060320"/>
                        </a:cubicBezTo>
                        <a:close/>
                        <a:moveTo>
                          <a:pt x="1328352" y="606"/>
                        </a:moveTo>
                        <a:cubicBezTo>
                          <a:pt x="1352452" y="-494"/>
                          <a:pt x="1377186" y="-138"/>
                          <a:pt x="1402836" y="2002"/>
                        </a:cubicBezTo>
                        <a:cubicBezTo>
                          <a:pt x="1464396" y="7136"/>
                          <a:pt x="1531228" y="22540"/>
                          <a:pt x="1607228" y="52734"/>
                        </a:cubicBezTo>
                        <a:lnTo>
                          <a:pt x="1708872" y="100430"/>
                        </a:lnTo>
                        <a:lnTo>
                          <a:pt x="1713052" y="97606"/>
                        </a:lnTo>
                        <a:cubicBezTo>
                          <a:pt x="1768784" y="69242"/>
                          <a:pt x="1836744" y="90048"/>
                          <a:pt x="1910116" y="110636"/>
                        </a:cubicBezTo>
                        <a:lnTo>
                          <a:pt x="1929302" y="115652"/>
                        </a:lnTo>
                        <a:lnTo>
                          <a:pt x="1918588" y="138864"/>
                        </a:lnTo>
                        <a:cubicBezTo>
                          <a:pt x="1887572" y="204984"/>
                          <a:pt x="1862490" y="261102"/>
                          <a:pt x="1862808" y="295074"/>
                        </a:cubicBezTo>
                        <a:cubicBezTo>
                          <a:pt x="1864078" y="430964"/>
                          <a:pt x="1817088" y="356034"/>
                          <a:pt x="1839948" y="416994"/>
                        </a:cubicBezTo>
                        <a:cubicBezTo>
                          <a:pt x="1862808" y="477954"/>
                          <a:pt x="1917418" y="627814"/>
                          <a:pt x="1999968" y="660834"/>
                        </a:cubicBezTo>
                        <a:cubicBezTo>
                          <a:pt x="2082518" y="693854"/>
                          <a:pt x="2273018" y="554154"/>
                          <a:pt x="2335248" y="615114"/>
                        </a:cubicBezTo>
                        <a:cubicBezTo>
                          <a:pt x="2397478" y="676074"/>
                          <a:pt x="2416528" y="951664"/>
                          <a:pt x="2373348" y="1026594"/>
                        </a:cubicBezTo>
                        <a:cubicBezTo>
                          <a:pt x="2330168" y="1101524"/>
                          <a:pt x="2129508" y="1002464"/>
                          <a:pt x="2076168" y="1064694"/>
                        </a:cubicBezTo>
                        <a:cubicBezTo>
                          <a:pt x="2022828" y="1126924"/>
                          <a:pt x="1994888" y="1304724"/>
                          <a:pt x="2053308" y="1399974"/>
                        </a:cubicBezTo>
                        <a:cubicBezTo>
                          <a:pt x="2111728" y="1495224"/>
                          <a:pt x="2307308" y="1585394"/>
                          <a:pt x="2426688" y="1636194"/>
                        </a:cubicBezTo>
                        <a:cubicBezTo>
                          <a:pt x="2546068" y="1686994"/>
                          <a:pt x="2690848" y="1642544"/>
                          <a:pt x="2769588" y="1704774"/>
                        </a:cubicBezTo>
                        <a:cubicBezTo>
                          <a:pt x="2848328" y="1767004"/>
                          <a:pt x="2791178" y="1937184"/>
                          <a:pt x="2899128" y="2009574"/>
                        </a:cubicBezTo>
                        <a:cubicBezTo>
                          <a:pt x="3007078" y="2081964"/>
                          <a:pt x="3347438" y="2061644"/>
                          <a:pt x="3417288" y="2139114"/>
                        </a:cubicBezTo>
                        <a:cubicBezTo>
                          <a:pt x="3487138" y="2216584"/>
                          <a:pt x="3336008" y="2363904"/>
                          <a:pt x="3318228" y="2474394"/>
                        </a:cubicBezTo>
                        <a:cubicBezTo>
                          <a:pt x="3300448" y="2584884"/>
                          <a:pt x="3268698" y="2733474"/>
                          <a:pt x="3310608" y="2802054"/>
                        </a:cubicBezTo>
                        <a:cubicBezTo>
                          <a:pt x="3352518" y="2870634"/>
                          <a:pt x="3534128" y="2808404"/>
                          <a:pt x="3569688" y="2885874"/>
                        </a:cubicBezTo>
                        <a:cubicBezTo>
                          <a:pt x="3605248" y="2963344"/>
                          <a:pt x="3508728" y="3152574"/>
                          <a:pt x="3523968" y="3266874"/>
                        </a:cubicBezTo>
                        <a:cubicBezTo>
                          <a:pt x="3539208" y="3381174"/>
                          <a:pt x="3725898" y="3440864"/>
                          <a:pt x="3661128" y="3571674"/>
                        </a:cubicBezTo>
                        <a:cubicBezTo>
                          <a:pt x="3620646" y="3653430"/>
                          <a:pt x="3707166" y="3783804"/>
                          <a:pt x="3601634" y="3893030"/>
                        </a:cubicBezTo>
                        <a:lnTo>
                          <a:pt x="3584208" y="3907836"/>
                        </a:lnTo>
                        <a:lnTo>
                          <a:pt x="3567688" y="3870370"/>
                        </a:lnTo>
                        <a:cubicBezTo>
                          <a:pt x="3520992" y="3788066"/>
                          <a:pt x="3438640" y="3733122"/>
                          <a:pt x="3381092" y="3697404"/>
                        </a:cubicBezTo>
                        <a:cubicBezTo>
                          <a:pt x="3289020" y="3640254"/>
                          <a:pt x="3131856" y="3681530"/>
                          <a:pt x="3047720" y="3706930"/>
                        </a:cubicBezTo>
                        <a:cubicBezTo>
                          <a:pt x="2963580" y="3732330"/>
                          <a:pt x="2979456" y="3810118"/>
                          <a:pt x="2876268" y="3849804"/>
                        </a:cubicBezTo>
                        <a:cubicBezTo>
                          <a:pt x="2773080" y="3889490"/>
                          <a:pt x="2550832" y="3932354"/>
                          <a:pt x="2428592" y="3945054"/>
                        </a:cubicBezTo>
                        <a:cubicBezTo>
                          <a:pt x="2306356" y="3957754"/>
                          <a:pt x="2292068" y="3997442"/>
                          <a:pt x="2142844" y="3926004"/>
                        </a:cubicBezTo>
                        <a:cubicBezTo>
                          <a:pt x="1993620" y="3854566"/>
                          <a:pt x="1734856" y="3595804"/>
                          <a:pt x="1533244" y="3516430"/>
                        </a:cubicBezTo>
                        <a:cubicBezTo>
                          <a:pt x="1331632" y="3437054"/>
                          <a:pt x="1126844" y="3441818"/>
                          <a:pt x="933168" y="3449754"/>
                        </a:cubicBezTo>
                        <a:cubicBezTo>
                          <a:pt x="739492" y="3457690"/>
                          <a:pt x="548992" y="3513254"/>
                          <a:pt x="371192" y="3564054"/>
                        </a:cubicBezTo>
                        <a:cubicBezTo>
                          <a:pt x="326742" y="3576754"/>
                          <a:pt x="280010" y="3589950"/>
                          <a:pt x="233154" y="3603866"/>
                        </a:cubicBezTo>
                        <a:lnTo>
                          <a:pt x="191060" y="3617250"/>
                        </a:lnTo>
                        <a:lnTo>
                          <a:pt x="181102" y="3566570"/>
                        </a:lnTo>
                        <a:cubicBezTo>
                          <a:pt x="176010" y="3537920"/>
                          <a:pt x="172280" y="3511508"/>
                          <a:pt x="171168" y="3487854"/>
                        </a:cubicBezTo>
                        <a:cubicBezTo>
                          <a:pt x="162278" y="3298624"/>
                          <a:pt x="18768" y="3269414"/>
                          <a:pt x="3528" y="3183054"/>
                        </a:cubicBezTo>
                        <a:cubicBezTo>
                          <a:pt x="-11712" y="3096694"/>
                          <a:pt x="78458" y="3067484"/>
                          <a:pt x="79728" y="2969694"/>
                        </a:cubicBezTo>
                        <a:cubicBezTo>
                          <a:pt x="80998" y="2871904"/>
                          <a:pt x="-35842" y="2752524"/>
                          <a:pt x="11148" y="2596314"/>
                        </a:cubicBezTo>
                        <a:cubicBezTo>
                          <a:pt x="58138" y="2440104"/>
                          <a:pt x="298168" y="2170864"/>
                          <a:pt x="361668" y="2032434"/>
                        </a:cubicBezTo>
                        <a:cubicBezTo>
                          <a:pt x="425168" y="1894004"/>
                          <a:pt x="327378" y="1864794"/>
                          <a:pt x="392148" y="1765734"/>
                        </a:cubicBezTo>
                        <a:cubicBezTo>
                          <a:pt x="456918" y="1666674"/>
                          <a:pt x="718538" y="1567614"/>
                          <a:pt x="750288" y="1438074"/>
                        </a:cubicBezTo>
                        <a:cubicBezTo>
                          <a:pt x="782038" y="1308534"/>
                          <a:pt x="618208" y="1144704"/>
                          <a:pt x="582648" y="988494"/>
                        </a:cubicBezTo>
                        <a:cubicBezTo>
                          <a:pt x="547088" y="832284"/>
                          <a:pt x="665198" y="682424"/>
                          <a:pt x="536928" y="500814"/>
                        </a:cubicBezTo>
                        <a:cubicBezTo>
                          <a:pt x="504860" y="455412"/>
                          <a:pt x="480810" y="403420"/>
                          <a:pt x="453464" y="348890"/>
                        </a:cubicBezTo>
                        <a:lnTo>
                          <a:pt x="411882" y="271842"/>
                        </a:lnTo>
                        <a:lnTo>
                          <a:pt x="533640" y="216612"/>
                        </a:lnTo>
                        <a:cubicBezTo>
                          <a:pt x="630650" y="175734"/>
                          <a:pt x="726000" y="142992"/>
                          <a:pt x="818868" y="125530"/>
                        </a:cubicBezTo>
                        <a:cubicBezTo>
                          <a:pt x="1022018" y="87330"/>
                          <a:pt x="1159650" y="8300"/>
                          <a:pt x="1328352" y="60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2" name="フリーフォーム: 図形 2011">
                    <a:extLst>
                      <a:ext uri="{FF2B5EF4-FFF2-40B4-BE49-F238E27FC236}">
                        <a16:creationId xmlns:a16="http://schemas.microsoft.com/office/drawing/2014/main" id="{641AF826-1CFA-59B4-D68A-A8450786BA5B}"/>
                      </a:ext>
                    </a:extLst>
                  </p:cNvPr>
                  <p:cNvSpPr/>
                  <p:nvPr/>
                </p:nvSpPr>
                <p:spPr>
                  <a:xfrm>
                    <a:off x="27259501" y="30880887"/>
                    <a:ext cx="1984747" cy="2855491"/>
                  </a:xfrm>
                  <a:custGeom>
                    <a:avLst/>
                    <a:gdLst>
                      <a:gd name="connsiteX0" fmla="*/ 814482 w 1984747"/>
                      <a:gd name="connsiteY0" fmla="*/ 0 h 2855491"/>
                      <a:gd name="connsiteX1" fmla="*/ 814620 w 1984747"/>
                      <a:gd name="connsiteY1" fmla="*/ 58 h 2855491"/>
                      <a:gd name="connsiteX2" fmla="*/ 1163100 w 1984747"/>
                      <a:gd name="connsiteY2" fmla="*/ 142038 h 2855491"/>
                      <a:gd name="connsiteX3" fmla="*/ 1363124 w 1984747"/>
                      <a:gd name="connsiteY3" fmla="*/ 437314 h 2855491"/>
                      <a:gd name="connsiteX4" fmla="*/ 1582200 w 1984747"/>
                      <a:gd name="connsiteY4" fmla="*/ 294438 h 2855491"/>
                      <a:gd name="connsiteX5" fmla="*/ 1982250 w 1984747"/>
                      <a:gd name="connsiteY5" fmla="*/ 923090 h 2855491"/>
                      <a:gd name="connsiteX6" fmla="*/ 1753650 w 1984747"/>
                      <a:gd name="connsiteY6" fmla="*/ 1523164 h 2855491"/>
                      <a:gd name="connsiteX7" fmla="*/ 1791750 w 1984747"/>
                      <a:gd name="connsiteY7" fmla="*/ 1742238 h 2855491"/>
                      <a:gd name="connsiteX8" fmla="*/ 1753650 w 1984747"/>
                      <a:gd name="connsiteY8" fmla="*/ 1885114 h 2855491"/>
                      <a:gd name="connsiteX9" fmla="*/ 1820324 w 1984747"/>
                      <a:gd name="connsiteY9" fmla="*/ 2189914 h 2855491"/>
                      <a:gd name="connsiteX10" fmla="*/ 1734600 w 1984747"/>
                      <a:gd name="connsiteY10" fmla="*/ 2456614 h 2855491"/>
                      <a:gd name="connsiteX11" fmla="*/ 1286924 w 1984747"/>
                      <a:gd name="connsiteY11" fmla="*/ 2609014 h 2855491"/>
                      <a:gd name="connsiteX12" fmla="*/ 1039276 w 1984747"/>
                      <a:gd name="connsiteY12" fmla="*/ 2609014 h 2855491"/>
                      <a:gd name="connsiteX13" fmla="*/ 486824 w 1984747"/>
                      <a:gd name="connsiteY13" fmla="*/ 2761414 h 2855491"/>
                      <a:gd name="connsiteX14" fmla="*/ 124876 w 1984747"/>
                      <a:gd name="connsiteY14" fmla="*/ 2818562 h 2855491"/>
                      <a:gd name="connsiteX15" fmla="*/ 4012 w 1984747"/>
                      <a:gd name="connsiteY15" fmla="*/ 2755050 h 2855491"/>
                      <a:gd name="connsiteX16" fmla="*/ 0 w 1984747"/>
                      <a:gd name="connsiteY16" fmla="*/ 2736958 h 2855491"/>
                      <a:gd name="connsiteX17" fmla="*/ 45316 w 1984747"/>
                      <a:gd name="connsiteY17" fmla="*/ 2708078 h 2855491"/>
                      <a:gd name="connsiteX18" fmla="*/ 696376 w 1984747"/>
                      <a:gd name="connsiteY18" fmla="*/ 2389938 h 2855491"/>
                      <a:gd name="connsiteX19" fmla="*/ 1086900 w 1984747"/>
                      <a:gd name="connsiteY19" fmla="*/ 1608890 h 2855491"/>
                      <a:gd name="connsiteX20" fmla="*/ 1077672 w 1984747"/>
                      <a:gd name="connsiteY20" fmla="*/ 1482162 h 2855491"/>
                      <a:gd name="connsiteX21" fmla="*/ 1070940 w 1984747"/>
                      <a:gd name="connsiteY21" fmla="*/ 1466896 h 2855491"/>
                      <a:gd name="connsiteX22" fmla="*/ 1088366 w 1984747"/>
                      <a:gd name="connsiteY22" fmla="*/ 1452090 h 2855491"/>
                      <a:gd name="connsiteX23" fmla="*/ 1147860 w 1984747"/>
                      <a:gd name="connsiteY23" fmla="*/ 1130734 h 2855491"/>
                      <a:gd name="connsiteX24" fmla="*/ 1010700 w 1984747"/>
                      <a:gd name="connsiteY24" fmla="*/ 825934 h 2855491"/>
                      <a:gd name="connsiteX25" fmla="*/ 1056420 w 1984747"/>
                      <a:gd name="connsiteY25" fmla="*/ 444934 h 2855491"/>
                      <a:gd name="connsiteX26" fmla="*/ 797340 w 1984747"/>
                      <a:gd name="connsiteY26" fmla="*/ 361114 h 2855491"/>
                      <a:gd name="connsiteX27" fmla="*/ 804960 w 1984747"/>
                      <a:gd name="connsiteY27" fmla="*/ 33454 h 2855491"/>
                      <a:gd name="connsiteX28" fmla="*/ 814482 w 1984747"/>
                      <a:gd name="connsiteY28" fmla="*/ 0 h 28554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984747" h="2855491">
                        <a:moveTo>
                          <a:pt x="814482" y="0"/>
                        </a:moveTo>
                        <a:lnTo>
                          <a:pt x="814620" y="58"/>
                        </a:lnTo>
                        <a:cubicBezTo>
                          <a:pt x="963076" y="62762"/>
                          <a:pt x="1088092" y="117830"/>
                          <a:pt x="1163100" y="142038"/>
                        </a:cubicBezTo>
                        <a:cubicBezTo>
                          <a:pt x="1463136" y="238876"/>
                          <a:pt x="1293276" y="411914"/>
                          <a:pt x="1363124" y="437314"/>
                        </a:cubicBezTo>
                        <a:cubicBezTo>
                          <a:pt x="1432976" y="462714"/>
                          <a:pt x="1479012" y="213478"/>
                          <a:pt x="1582200" y="294438"/>
                        </a:cubicBezTo>
                        <a:cubicBezTo>
                          <a:pt x="1685388" y="375402"/>
                          <a:pt x="1953676" y="718302"/>
                          <a:pt x="1982250" y="923090"/>
                        </a:cubicBezTo>
                        <a:cubicBezTo>
                          <a:pt x="2010824" y="1127876"/>
                          <a:pt x="1785400" y="1386638"/>
                          <a:pt x="1753650" y="1523164"/>
                        </a:cubicBezTo>
                        <a:cubicBezTo>
                          <a:pt x="1721900" y="1659690"/>
                          <a:pt x="1791750" y="1681914"/>
                          <a:pt x="1791750" y="1742238"/>
                        </a:cubicBezTo>
                        <a:cubicBezTo>
                          <a:pt x="1791750" y="1802564"/>
                          <a:pt x="1748888" y="1810502"/>
                          <a:pt x="1753650" y="1885114"/>
                        </a:cubicBezTo>
                        <a:cubicBezTo>
                          <a:pt x="1758412" y="1959726"/>
                          <a:pt x="1823500" y="2094664"/>
                          <a:pt x="1820324" y="2189914"/>
                        </a:cubicBezTo>
                        <a:cubicBezTo>
                          <a:pt x="1817150" y="2285164"/>
                          <a:pt x="1823500" y="2386764"/>
                          <a:pt x="1734600" y="2456614"/>
                        </a:cubicBezTo>
                        <a:cubicBezTo>
                          <a:pt x="1645700" y="2526464"/>
                          <a:pt x="1402812" y="2583614"/>
                          <a:pt x="1286924" y="2609014"/>
                        </a:cubicBezTo>
                        <a:cubicBezTo>
                          <a:pt x="1171038" y="2634414"/>
                          <a:pt x="1172624" y="2583614"/>
                          <a:pt x="1039276" y="2609014"/>
                        </a:cubicBezTo>
                        <a:cubicBezTo>
                          <a:pt x="905924" y="2634414"/>
                          <a:pt x="639224" y="2726490"/>
                          <a:pt x="486824" y="2761414"/>
                        </a:cubicBezTo>
                        <a:cubicBezTo>
                          <a:pt x="334424" y="2796338"/>
                          <a:pt x="212188" y="2853490"/>
                          <a:pt x="124876" y="2818562"/>
                        </a:cubicBezTo>
                        <a:cubicBezTo>
                          <a:pt x="53936" y="2790186"/>
                          <a:pt x="51112" y="2954642"/>
                          <a:pt x="4012" y="2755050"/>
                        </a:cubicBezTo>
                        <a:lnTo>
                          <a:pt x="0" y="2736958"/>
                        </a:lnTo>
                        <a:lnTo>
                          <a:pt x="45316" y="2708078"/>
                        </a:lnTo>
                        <a:cubicBezTo>
                          <a:pt x="199438" y="2629380"/>
                          <a:pt x="536632" y="2555238"/>
                          <a:pt x="696376" y="2389938"/>
                        </a:cubicBezTo>
                        <a:cubicBezTo>
                          <a:pt x="878940" y="2201026"/>
                          <a:pt x="1058324" y="1797802"/>
                          <a:pt x="1086900" y="1608890"/>
                        </a:cubicBezTo>
                        <a:cubicBezTo>
                          <a:pt x="1094044" y="1561662"/>
                          <a:pt x="1089678" y="1519594"/>
                          <a:pt x="1077672" y="1482162"/>
                        </a:cubicBezTo>
                        <a:lnTo>
                          <a:pt x="1070940" y="1466896"/>
                        </a:lnTo>
                        <a:lnTo>
                          <a:pt x="1088366" y="1452090"/>
                        </a:lnTo>
                        <a:cubicBezTo>
                          <a:pt x="1193898" y="1342864"/>
                          <a:pt x="1107378" y="1212490"/>
                          <a:pt x="1147860" y="1130734"/>
                        </a:cubicBezTo>
                        <a:cubicBezTo>
                          <a:pt x="1212630" y="999924"/>
                          <a:pt x="1025940" y="940234"/>
                          <a:pt x="1010700" y="825934"/>
                        </a:cubicBezTo>
                        <a:cubicBezTo>
                          <a:pt x="995460" y="711634"/>
                          <a:pt x="1091980" y="522404"/>
                          <a:pt x="1056420" y="444934"/>
                        </a:cubicBezTo>
                        <a:cubicBezTo>
                          <a:pt x="1020860" y="367464"/>
                          <a:pt x="839250" y="429694"/>
                          <a:pt x="797340" y="361114"/>
                        </a:cubicBezTo>
                        <a:cubicBezTo>
                          <a:pt x="755430" y="292534"/>
                          <a:pt x="787180" y="143944"/>
                          <a:pt x="804960" y="33454"/>
                        </a:cubicBezTo>
                        <a:lnTo>
                          <a:pt x="81448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4" name="フリーフォーム: 図形 2013">
                    <a:extLst>
                      <a:ext uri="{FF2B5EF4-FFF2-40B4-BE49-F238E27FC236}">
                        <a16:creationId xmlns:a16="http://schemas.microsoft.com/office/drawing/2014/main" id="{D3165364-99B9-4D24-2FBA-9247957149E7}"/>
                      </a:ext>
                    </a:extLst>
                  </p:cNvPr>
                  <p:cNvSpPr/>
                  <p:nvPr/>
                </p:nvSpPr>
                <p:spPr>
                  <a:xfrm>
                    <a:off x="27206462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0" name="フリーフォーム: 図形 2019">
                    <a:extLst>
                      <a:ext uri="{FF2B5EF4-FFF2-40B4-BE49-F238E27FC236}">
                        <a16:creationId xmlns:a16="http://schemas.microsoft.com/office/drawing/2014/main" id="{754F23DB-507C-1DA6-27D8-1E3B7F86C068}"/>
                      </a:ext>
                    </a:extLst>
                  </p:cNvPr>
                  <p:cNvSpPr/>
                  <p:nvPr/>
                </p:nvSpPr>
                <p:spPr>
                  <a:xfrm>
                    <a:off x="27197725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1" name="フリーフォーム: 図形 2020">
                    <a:extLst>
                      <a:ext uri="{FF2B5EF4-FFF2-40B4-BE49-F238E27FC236}">
                        <a16:creationId xmlns:a16="http://schemas.microsoft.com/office/drawing/2014/main" id="{CD44006D-DA41-9D91-A9C5-A0679A349C5C}"/>
                      </a:ext>
                    </a:extLst>
                  </p:cNvPr>
                  <p:cNvSpPr/>
                  <p:nvPr/>
                </p:nvSpPr>
                <p:spPr>
                  <a:xfrm>
                    <a:off x="30672188" y="21460301"/>
                    <a:ext cx="3541919" cy="5581204"/>
                  </a:xfrm>
                  <a:custGeom>
                    <a:avLst/>
                    <a:gdLst>
                      <a:gd name="connsiteX0" fmla="*/ 2557362 w 3541919"/>
                      <a:gd name="connsiteY0" fmla="*/ 1386998 h 5581204"/>
                      <a:gd name="connsiteX1" fmla="*/ 2601812 w 3541919"/>
                      <a:gd name="connsiteY1" fmla="*/ 1545748 h 5581204"/>
                      <a:gd name="connsiteX2" fmla="*/ 2392262 w 3541919"/>
                      <a:gd name="connsiteY2" fmla="*/ 1571148 h 5581204"/>
                      <a:gd name="connsiteX3" fmla="*/ 2290662 w 3541919"/>
                      <a:gd name="connsiteY3" fmla="*/ 1590198 h 5581204"/>
                      <a:gd name="connsiteX4" fmla="*/ 2195412 w 3541919"/>
                      <a:gd name="connsiteY4" fmla="*/ 1482248 h 5581204"/>
                      <a:gd name="connsiteX5" fmla="*/ 2322412 w 3541919"/>
                      <a:gd name="connsiteY5" fmla="*/ 1437798 h 5581204"/>
                      <a:gd name="connsiteX6" fmla="*/ 2481162 w 3541919"/>
                      <a:gd name="connsiteY6" fmla="*/ 1450498 h 5581204"/>
                      <a:gd name="connsiteX7" fmla="*/ 2557362 w 3541919"/>
                      <a:gd name="connsiteY7" fmla="*/ 1386998 h 5581204"/>
                      <a:gd name="connsiteX8" fmla="*/ 3228080 w 3541919"/>
                      <a:gd name="connsiteY8" fmla="*/ 318 h 5581204"/>
                      <a:gd name="connsiteX9" fmla="*/ 3427312 w 3541919"/>
                      <a:gd name="connsiteY9" fmla="*/ 28098 h 5581204"/>
                      <a:gd name="connsiteX10" fmla="*/ 3528912 w 3541919"/>
                      <a:gd name="connsiteY10" fmla="*/ 282098 h 5581204"/>
                      <a:gd name="connsiteX11" fmla="*/ 3211412 w 3541919"/>
                      <a:gd name="connsiteY11" fmla="*/ 332898 h 5581204"/>
                      <a:gd name="connsiteX12" fmla="*/ 3224112 w 3541919"/>
                      <a:gd name="connsiteY12" fmla="*/ 739298 h 5581204"/>
                      <a:gd name="connsiteX13" fmla="*/ 3109812 w 3541919"/>
                      <a:gd name="connsiteY13" fmla="*/ 878998 h 5581204"/>
                      <a:gd name="connsiteX14" fmla="*/ 2766912 w 3541919"/>
                      <a:gd name="connsiteY14" fmla="*/ 929798 h 5581204"/>
                      <a:gd name="connsiteX15" fmla="*/ 2538312 w 3541919"/>
                      <a:gd name="connsiteY15" fmla="*/ 1247298 h 5581204"/>
                      <a:gd name="connsiteX16" fmla="*/ 2220812 w 3541919"/>
                      <a:gd name="connsiteY16" fmla="*/ 1158398 h 5581204"/>
                      <a:gd name="connsiteX17" fmla="*/ 2119212 w 3541919"/>
                      <a:gd name="connsiteY17" fmla="*/ 1336198 h 5581204"/>
                      <a:gd name="connsiteX18" fmla="*/ 2119212 w 3541919"/>
                      <a:gd name="connsiteY18" fmla="*/ 1425098 h 5581204"/>
                      <a:gd name="connsiteX19" fmla="*/ 2043012 w 3541919"/>
                      <a:gd name="connsiteY19" fmla="*/ 1666398 h 5581204"/>
                      <a:gd name="connsiteX20" fmla="*/ 2220812 w 3541919"/>
                      <a:gd name="connsiteY20" fmla="*/ 1767998 h 5581204"/>
                      <a:gd name="connsiteX21" fmla="*/ 2525612 w 3541919"/>
                      <a:gd name="connsiteY21" fmla="*/ 1615598 h 5581204"/>
                      <a:gd name="connsiteX22" fmla="*/ 2563712 w 3541919"/>
                      <a:gd name="connsiteY22" fmla="*/ 1907698 h 5581204"/>
                      <a:gd name="connsiteX23" fmla="*/ 2584548 w 3541919"/>
                      <a:gd name="connsiteY23" fmla="*/ 2091054 h 5581204"/>
                      <a:gd name="connsiteX24" fmla="*/ 2578124 w 3541919"/>
                      <a:gd name="connsiteY24" fmla="*/ 2146828 h 5581204"/>
                      <a:gd name="connsiteX25" fmla="*/ 2536724 w 3541919"/>
                      <a:gd name="connsiteY25" fmla="*/ 2158126 h 5581204"/>
                      <a:gd name="connsiteX26" fmla="*/ 2255736 w 3541919"/>
                      <a:gd name="connsiteY26" fmla="*/ 2237898 h 5581204"/>
                      <a:gd name="connsiteX27" fmla="*/ 2084288 w 3541919"/>
                      <a:gd name="connsiteY27" fmla="*/ 2437922 h 5581204"/>
                      <a:gd name="connsiteX28" fmla="*/ 1931888 w 3541919"/>
                      <a:gd name="connsiteY28" fmla="*/ 2971322 h 5581204"/>
                      <a:gd name="connsiteX29" fmla="*/ 1836636 w 3541919"/>
                      <a:gd name="connsiteY29" fmla="*/ 3123722 h 5581204"/>
                      <a:gd name="connsiteX30" fmla="*/ 1884264 w 3541919"/>
                      <a:gd name="connsiteY30" fmla="*/ 3371374 h 5581204"/>
                      <a:gd name="connsiteX31" fmla="*/ 1789012 w 3541919"/>
                      <a:gd name="connsiteY31" fmla="*/ 3904774 h 5581204"/>
                      <a:gd name="connsiteX32" fmla="*/ 1779488 w 3541919"/>
                      <a:gd name="connsiteY32" fmla="*/ 4628674 h 5581204"/>
                      <a:gd name="connsiteX33" fmla="*/ 1941412 w 3541919"/>
                      <a:gd name="connsiteY33" fmla="*/ 4923948 h 5581204"/>
                      <a:gd name="connsiteX34" fmla="*/ 1693764 w 3541919"/>
                      <a:gd name="connsiteY34" fmla="*/ 5266848 h 5581204"/>
                      <a:gd name="connsiteX35" fmla="*/ 1665188 w 3541919"/>
                      <a:gd name="connsiteY35" fmla="*/ 5581174 h 5581204"/>
                      <a:gd name="connsiteX36" fmla="*/ 1160364 w 3541919"/>
                      <a:gd name="connsiteY36" fmla="*/ 5285898 h 5581204"/>
                      <a:gd name="connsiteX37" fmla="*/ 417412 w 3541919"/>
                      <a:gd name="connsiteY37" fmla="*/ 5266848 h 5581204"/>
                      <a:gd name="connsiteX38" fmla="*/ 331688 w 3541919"/>
                      <a:gd name="connsiteY38" fmla="*/ 4971574 h 5581204"/>
                      <a:gd name="connsiteX39" fmla="*/ 5468 w 3541919"/>
                      <a:gd name="connsiteY39" fmla="*/ 4806558 h 5581204"/>
                      <a:gd name="connsiteX40" fmla="*/ 0 w 3541919"/>
                      <a:gd name="connsiteY40" fmla="*/ 4767682 h 5581204"/>
                      <a:gd name="connsiteX41" fmla="*/ 37812 w 3541919"/>
                      <a:gd name="connsiteY41" fmla="*/ 4743048 h 5581204"/>
                      <a:gd name="connsiteX42" fmla="*/ 506312 w 3541919"/>
                      <a:gd name="connsiteY42" fmla="*/ 4396898 h 5581204"/>
                      <a:gd name="connsiteX43" fmla="*/ 1446112 w 3541919"/>
                      <a:gd name="connsiteY43" fmla="*/ 3126898 h 5581204"/>
                      <a:gd name="connsiteX44" fmla="*/ 1763612 w 3541919"/>
                      <a:gd name="connsiteY44" fmla="*/ 2098198 h 5581204"/>
                      <a:gd name="connsiteX45" fmla="*/ 1585812 w 3541919"/>
                      <a:gd name="connsiteY45" fmla="*/ 1767998 h 5581204"/>
                      <a:gd name="connsiteX46" fmla="*/ 1585812 w 3541919"/>
                      <a:gd name="connsiteY46" fmla="*/ 1539398 h 5581204"/>
                      <a:gd name="connsiteX47" fmla="*/ 1395312 w 3541919"/>
                      <a:gd name="connsiteY47" fmla="*/ 1437798 h 5581204"/>
                      <a:gd name="connsiteX48" fmla="*/ 1662012 w 3541919"/>
                      <a:gd name="connsiteY48" fmla="*/ 624998 h 5581204"/>
                      <a:gd name="connsiteX49" fmla="*/ 2170012 w 3541919"/>
                      <a:gd name="connsiteY49" fmla="*/ 447198 h 5581204"/>
                      <a:gd name="connsiteX50" fmla="*/ 2944712 w 3541919"/>
                      <a:gd name="connsiteY50" fmla="*/ 53498 h 5581204"/>
                      <a:gd name="connsiteX51" fmla="*/ 3228080 w 3541919"/>
                      <a:gd name="connsiteY51" fmla="*/ 318 h 55812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3541919" h="5581204">
                        <a:moveTo>
                          <a:pt x="2557362" y="1386998"/>
                        </a:moveTo>
                        <a:cubicBezTo>
                          <a:pt x="2577470" y="1402874"/>
                          <a:pt x="2629328" y="1515056"/>
                          <a:pt x="2601812" y="1545748"/>
                        </a:cubicBezTo>
                        <a:cubicBezTo>
                          <a:pt x="2574296" y="1576440"/>
                          <a:pt x="2444120" y="1563740"/>
                          <a:pt x="2392262" y="1571148"/>
                        </a:cubicBezTo>
                        <a:cubicBezTo>
                          <a:pt x="2340404" y="1578556"/>
                          <a:pt x="2323470" y="1605014"/>
                          <a:pt x="2290662" y="1590198"/>
                        </a:cubicBezTo>
                        <a:cubicBezTo>
                          <a:pt x="2257854" y="1575382"/>
                          <a:pt x="2190120" y="1507648"/>
                          <a:pt x="2195412" y="1482248"/>
                        </a:cubicBezTo>
                        <a:cubicBezTo>
                          <a:pt x="2200704" y="1456848"/>
                          <a:pt x="2281136" y="1442030"/>
                          <a:pt x="2322412" y="1437798"/>
                        </a:cubicBezTo>
                        <a:cubicBezTo>
                          <a:pt x="2363688" y="1433566"/>
                          <a:pt x="2442004" y="1458966"/>
                          <a:pt x="2481162" y="1450498"/>
                        </a:cubicBezTo>
                        <a:cubicBezTo>
                          <a:pt x="2520320" y="1442030"/>
                          <a:pt x="2537254" y="1371122"/>
                          <a:pt x="2557362" y="1386998"/>
                        </a:cubicBezTo>
                        <a:close/>
                        <a:moveTo>
                          <a:pt x="3228080" y="318"/>
                        </a:moveTo>
                        <a:cubicBezTo>
                          <a:pt x="3310364" y="-2062"/>
                          <a:pt x="3378628" y="9050"/>
                          <a:pt x="3427312" y="28098"/>
                        </a:cubicBezTo>
                        <a:cubicBezTo>
                          <a:pt x="3524680" y="66198"/>
                          <a:pt x="3564896" y="231298"/>
                          <a:pt x="3528912" y="282098"/>
                        </a:cubicBezTo>
                        <a:cubicBezTo>
                          <a:pt x="3492928" y="332898"/>
                          <a:pt x="3262212" y="256698"/>
                          <a:pt x="3211412" y="332898"/>
                        </a:cubicBezTo>
                        <a:cubicBezTo>
                          <a:pt x="3160612" y="409098"/>
                          <a:pt x="3241044" y="648282"/>
                          <a:pt x="3224112" y="739298"/>
                        </a:cubicBezTo>
                        <a:cubicBezTo>
                          <a:pt x="3207180" y="830314"/>
                          <a:pt x="3186012" y="847250"/>
                          <a:pt x="3109812" y="878998"/>
                        </a:cubicBezTo>
                        <a:cubicBezTo>
                          <a:pt x="3033612" y="910750"/>
                          <a:pt x="2862160" y="868414"/>
                          <a:pt x="2766912" y="929798"/>
                        </a:cubicBezTo>
                        <a:cubicBezTo>
                          <a:pt x="2671660" y="991182"/>
                          <a:pt x="2629328" y="1209198"/>
                          <a:pt x="2538312" y="1247298"/>
                        </a:cubicBezTo>
                        <a:cubicBezTo>
                          <a:pt x="2447296" y="1285398"/>
                          <a:pt x="2290660" y="1143582"/>
                          <a:pt x="2220812" y="1158398"/>
                        </a:cubicBezTo>
                        <a:cubicBezTo>
                          <a:pt x="2150960" y="1173214"/>
                          <a:pt x="2136144" y="1291750"/>
                          <a:pt x="2119212" y="1336198"/>
                        </a:cubicBezTo>
                        <a:cubicBezTo>
                          <a:pt x="2102280" y="1380650"/>
                          <a:pt x="2131912" y="1370066"/>
                          <a:pt x="2119212" y="1425098"/>
                        </a:cubicBezTo>
                        <a:cubicBezTo>
                          <a:pt x="2106512" y="1480130"/>
                          <a:pt x="2026080" y="1609250"/>
                          <a:pt x="2043012" y="1666398"/>
                        </a:cubicBezTo>
                        <a:cubicBezTo>
                          <a:pt x="2059944" y="1723550"/>
                          <a:pt x="2140380" y="1776466"/>
                          <a:pt x="2220812" y="1767998"/>
                        </a:cubicBezTo>
                        <a:cubicBezTo>
                          <a:pt x="2301244" y="1759530"/>
                          <a:pt x="2468460" y="1592314"/>
                          <a:pt x="2525612" y="1615598"/>
                        </a:cubicBezTo>
                        <a:cubicBezTo>
                          <a:pt x="2582760" y="1638882"/>
                          <a:pt x="2555244" y="1816682"/>
                          <a:pt x="2563712" y="1907698"/>
                        </a:cubicBezTo>
                        <a:cubicBezTo>
                          <a:pt x="2570064" y="1975960"/>
                          <a:pt x="2585940" y="2026364"/>
                          <a:pt x="2584548" y="2091054"/>
                        </a:cubicBezTo>
                        <a:lnTo>
                          <a:pt x="2578124" y="2146828"/>
                        </a:lnTo>
                        <a:lnTo>
                          <a:pt x="2536724" y="2158126"/>
                        </a:lnTo>
                        <a:cubicBezTo>
                          <a:pt x="2421236" y="2186702"/>
                          <a:pt x="2327968" y="2200592"/>
                          <a:pt x="2255736" y="2237898"/>
                        </a:cubicBezTo>
                        <a:cubicBezTo>
                          <a:pt x="2111276" y="2312510"/>
                          <a:pt x="2138264" y="2315686"/>
                          <a:pt x="2084288" y="2437922"/>
                        </a:cubicBezTo>
                        <a:cubicBezTo>
                          <a:pt x="2030312" y="2560160"/>
                          <a:pt x="1973164" y="2857022"/>
                          <a:pt x="1931888" y="2971322"/>
                        </a:cubicBezTo>
                        <a:cubicBezTo>
                          <a:pt x="1890612" y="3085622"/>
                          <a:pt x="1844576" y="3057048"/>
                          <a:pt x="1836636" y="3123722"/>
                        </a:cubicBezTo>
                        <a:cubicBezTo>
                          <a:pt x="1828700" y="3190398"/>
                          <a:pt x="1892200" y="3241198"/>
                          <a:pt x="1884264" y="3371374"/>
                        </a:cubicBezTo>
                        <a:cubicBezTo>
                          <a:pt x="1876324" y="3501548"/>
                          <a:pt x="1806476" y="3695222"/>
                          <a:pt x="1789012" y="3904774"/>
                        </a:cubicBezTo>
                        <a:cubicBezTo>
                          <a:pt x="1771552" y="4114322"/>
                          <a:pt x="1754088" y="4458810"/>
                          <a:pt x="1779488" y="4628674"/>
                        </a:cubicBezTo>
                        <a:cubicBezTo>
                          <a:pt x="1804888" y="4798536"/>
                          <a:pt x="1955700" y="4817586"/>
                          <a:pt x="1941412" y="4923948"/>
                        </a:cubicBezTo>
                        <a:cubicBezTo>
                          <a:pt x="1927124" y="5030310"/>
                          <a:pt x="1739800" y="5157310"/>
                          <a:pt x="1693764" y="5266848"/>
                        </a:cubicBezTo>
                        <a:cubicBezTo>
                          <a:pt x="1647724" y="5376386"/>
                          <a:pt x="1754088" y="5577998"/>
                          <a:pt x="1665188" y="5581174"/>
                        </a:cubicBezTo>
                        <a:cubicBezTo>
                          <a:pt x="1576288" y="5584348"/>
                          <a:pt x="1368324" y="5338286"/>
                          <a:pt x="1160364" y="5285898"/>
                        </a:cubicBezTo>
                        <a:cubicBezTo>
                          <a:pt x="952400" y="5233510"/>
                          <a:pt x="555524" y="5319234"/>
                          <a:pt x="417412" y="5266848"/>
                        </a:cubicBezTo>
                        <a:cubicBezTo>
                          <a:pt x="279300" y="5214462"/>
                          <a:pt x="403124" y="5101748"/>
                          <a:pt x="331688" y="4971574"/>
                        </a:cubicBezTo>
                        <a:cubicBezTo>
                          <a:pt x="273644" y="4865806"/>
                          <a:pt x="67836" y="5121598"/>
                          <a:pt x="5468" y="4806558"/>
                        </a:cubicBezTo>
                        <a:lnTo>
                          <a:pt x="0" y="4767682"/>
                        </a:lnTo>
                        <a:lnTo>
                          <a:pt x="37812" y="4743048"/>
                        </a:lnTo>
                        <a:cubicBezTo>
                          <a:pt x="179716" y="4657018"/>
                          <a:pt x="334332" y="4586076"/>
                          <a:pt x="506312" y="4396898"/>
                        </a:cubicBezTo>
                        <a:cubicBezTo>
                          <a:pt x="781480" y="4094214"/>
                          <a:pt x="1236560" y="3510014"/>
                          <a:pt x="1446112" y="3126898"/>
                        </a:cubicBezTo>
                        <a:cubicBezTo>
                          <a:pt x="1655660" y="2743782"/>
                          <a:pt x="1740328" y="2324682"/>
                          <a:pt x="1763612" y="2098198"/>
                        </a:cubicBezTo>
                        <a:cubicBezTo>
                          <a:pt x="1786896" y="1871714"/>
                          <a:pt x="1615444" y="1861130"/>
                          <a:pt x="1585812" y="1767998"/>
                        </a:cubicBezTo>
                        <a:cubicBezTo>
                          <a:pt x="1556180" y="1674866"/>
                          <a:pt x="1617560" y="1594430"/>
                          <a:pt x="1585812" y="1539398"/>
                        </a:cubicBezTo>
                        <a:cubicBezTo>
                          <a:pt x="1554060" y="1484366"/>
                          <a:pt x="1382612" y="1590198"/>
                          <a:pt x="1395312" y="1437798"/>
                        </a:cubicBezTo>
                        <a:cubicBezTo>
                          <a:pt x="1408012" y="1285398"/>
                          <a:pt x="1532896" y="790098"/>
                          <a:pt x="1662012" y="624998"/>
                        </a:cubicBezTo>
                        <a:cubicBezTo>
                          <a:pt x="1791128" y="459898"/>
                          <a:pt x="1956228" y="542450"/>
                          <a:pt x="2170012" y="447198"/>
                        </a:cubicBezTo>
                        <a:cubicBezTo>
                          <a:pt x="2383796" y="351950"/>
                          <a:pt x="2735160" y="123350"/>
                          <a:pt x="2944712" y="53498"/>
                        </a:cubicBezTo>
                        <a:cubicBezTo>
                          <a:pt x="3049484" y="18574"/>
                          <a:pt x="3145792" y="2698"/>
                          <a:pt x="3228080" y="31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2" name="フリーフォーム: 図形 2021">
                    <a:extLst>
                      <a:ext uri="{FF2B5EF4-FFF2-40B4-BE49-F238E27FC236}">
                        <a16:creationId xmlns:a16="http://schemas.microsoft.com/office/drawing/2014/main" id="{CCD3FAAC-8A1C-8409-A794-2E11E511FF33}"/>
                      </a:ext>
                    </a:extLst>
                  </p:cNvPr>
                  <p:cNvSpPr/>
                  <p:nvPr/>
                </p:nvSpPr>
                <p:spPr>
                  <a:xfrm>
                    <a:off x="28297216" y="26227985"/>
                    <a:ext cx="4271086" cy="3525463"/>
                  </a:xfrm>
                  <a:custGeom>
                    <a:avLst/>
                    <a:gdLst>
                      <a:gd name="connsiteX0" fmla="*/ 2374970 w 4271086"/>
                      <a:gd name="connsiteY0" fmla="*/ 0 h 3525463"/>
                      <a:gd name="connsiteX1" fmla="*/ 2380440 w 4271086"/>
                      <a:gd name="connsiteY1" fmla="*/ 38876 h 3525463"/>
                      <a:gd name="connsiteX2" fmla="*/ 2706660 w 4271086"/>
                      <a:gd name="connsiteY2" fmla="*/ 203892 h 3525463"/>
                      <a:gd name="connsiteX3" fmla="*/ 2792384 w 4271086"/>
                      <a:gd name="connsiteY3" fmla="*/ 499166 h 3525463"/>
                      <a:gd name="connsiteX4" fmla="*/ 3535334 w 4271086"/>
                      <a:gd name="connsiteY4" fmla="*/ 518216 h 3525463"/>
                      <a:gd name="connsiteX5" fmla="*/ 4001474 w 4271086"/>
                      <a:gd name="connsiteY5" fmla="*/ 803864 h 3525463"/>
                      <a:gd name="connsiteX6" fmla="*/ 4018458 w 4271086"/>
                      <a:gd name="connsiteY6" fmla="*/ 808090 h 3525463"/>
                      <a:gd name="connsiteX7" fmla="*/ 4017536 w 4271086"/>
                      <a:gd name="connsiteY7" fmla="*/ 836708 h 3525463"/>
                      <a:gd name="connsiteX8" fmla="*/ 4040160 w 4271086"/>
                      <a:gd name="connsiteY8" fmla="*/ 1156392 h 3525463"/>
                      <a:gd name="connsiteX9" fmla="*/ 4268760 w 4271086"/>
                      <a:gd name="connsiteY9" fmla="*/ 1499292 h 3525463"/>
                      <a:gd name="connsiteX10" fmla="*/ 3878234 w 4271086"/>
                      <a:gd name="connsiteY10" fmla="*/ 1870766 h 3525463"/>
                      <a:gd name="connsiteX11" fmla="*/ 2830484 w 4271086"/>
                      <a:gd name="connsiteY11" fmla="*/ 1851716 h 3525463"/>
                      <a:gd name="connsiteX12" fmla="*/ 2592360 w 4271086"/>
                      <a:gd name="connsiteY12" fmla="*/ 2299392 h 3525463"/>
                      <a:gd name="connsiteX13" fmla="*/ 2249460 w 4271086"/>
                      <a:gd name="connsiteY13" fmla="*/ 2194616 h 3525463"/>
                      <a:gd name="connsiteX14" fmla="*/ 2297084 w 4271086"/>
                      <a:gd name="connsiteY14" fmla="*/ 2689916 h 3525463"/>
                      <a:gd name="connsiteX15" fmla="*/ 2097060 w 4271086"/>
                      <a:gd name="connsiteY15" fmla="*/ 2708966 h 3525463"/>
                      <a:gd name="connsiteX16" fmla="*/ 1849408 w 4271086"/>
                      <a:gd name="connsiteY16" fmla="*/ 2937566 h 3525463"/>
                      <a:gd name="connsiteX17" fmla="*/ 1601760 w 4271086"/>
                      <a:gd name="connsiteY17" fmla="*/ 2861366 h 3525463"/>
                      <a:gd name="connsiteX18" fmla="*/ 1439834 w 4271086"/>
                      <a:gd name="connsiteY18" fmla="*/ 3270940 h 3525463"/>
                      <a:gd name="connsiteX19" fmla="*/ 1182660 w 4271086"/>
                      <a:gd name="connsiteY19" fmla="*/ 3337616 h 3525463"/>
                      <a:gd name="connsiteX20" fmla="*/ 1077884 w 4271086"/>
                      <a:gd name="connsiteY20" fmla="*/ 3518592 h 3525463"/>
                      <a:gd name="connsiteX21" fmla="*/ 106334 w 4271086"/>
                      <a:gd name="connsiteY21" fmla="*/ 3070916 h 3525463"/>
                      <a:gd name="connsiteX22" fmla="*/ 15662 w 4271086"/>
                      <a:gd name="connsiteY22" fmla="*/ 2736040 h 3525463"/>
                      <a:gd name="connsiteX23" fmla="*/ 0 w 4271086"/>
                      <a:gd name="connsiteY23" fmla="*/ 2642338 h 3525463"/>
                      <a:gd name="connsiteX24" fmla="*/ 30518 w 4271086"/>
                      <a:gd name="connsiteY24" fmla="*/ 2623316 h 3525463"/>
                      <a:gd name="connsiteX25" fmla="*/ 74584 w 4271086"/>
                      <a:gd name="connsiteY25" fmla="*/ 2613716 h 3525463"/>
                      <a:gd name="connsiteX26" fmla="*/ 366684 w 4271086"/>
                      <a:gd name="connsiteY26" fmla="*/ 2943916 h 3525463"/>
                      <a:gd name="connsiteX27" fmla="*/ 849284 w 4271086"/>
                      <a:gd name="connsiteY27" fmla="*/ 2969316 h 3525463"/>
                      <a:gd name="connsiteX28" fmla="*/ 950884 w 4271086"/>
                      <a:gd name="connsiteY28" fmla="*/ 2778816 h 3525463"/>
                      <a:gd name="connsiteX29" fmla="*/ 1255684 w 4271086"/>
                      <a:gd name="connsiteY29" fmla="*/ 2778816 h 3525463"/>
                      <a:gd name="connsiteX30" fmla="*/ 1293784 w 4271086"/>
                      <a:gd name="connsiteY30" fmla="*/ 2499416 h 3525463"/>
                      <a:gd name="connsiteX31" fmla="*/ 1649384 w 4271086"/>
                      <a:gd name="connsiteY31" fmla="*/ 2435916 h 3525463"/>
                      <a:gd name="connsiteX32" fmla="*/ 1674784 w 4271086"/>
                      <a:gd name="connsiteY32" fmla="*/ 2042216 h 3525463"/>
                      <a:gd name="connsiteX33" fmla="*/ 1801784 w 4271086"/>
                      <a:gd name="connsiteY33" fmla="*/ 2004116 h 3525463"/>
                      <a:gd name="connsiteX34" fmla="*/ 1941484 w 4271086"/>
                      <a:gd name="connsiteY34" fmla="*/ 2270816 h 3525463"/>
                      <a:gd name="connsiteX35" fmla="*/ 2081184 w 4271086"/>
                      <a:gd name="connsiteY35" fmla="*/ 1966016 h 3525463"/>
                      <a:gd name="connsiteX36" fmla="*/ 1763684 w 4271086"/>
                      <a:gd name="connsiteY36" fmla="*/ 1508816 h 3525463"/>
                      <a:gd name="connsiteX37" fmla="*/ 1763684 w 4271086"/>
                      <a:gd name="connsiteY37" fmla="*/ 1254816 h 3525463"/>
                      <a:gd name="connsiteX38" fmla="*/ 1649384 w 4271086"/>
                      <a:gd name="connsiteY38" fmla="*/ 1089716 h 3525463"/>
                      <a:gd name="connsiteX39" fmla="*/ 2170084 w 4271086"/>
                      <a:gd name="connsiteY39" fmla="*/ 175316 h 3525463"/>
                      <a:gd name="connsiteX40" fmla="*/ 2329132 w 4271086"/>
                      <a:gd name="connsiteY40" fmla="*/ 29862 h 3525463"/>
                      <a:gd name="connsiteX41" fmla="*/ 2374970 w 4271086"/>
                      <a:gd name="connsiteY41" fmla="*/ 0 h 35254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4271086" h="3525463">
                        <a:moveTo>
                          <a:pt x="2374970" y="0"/>
                        </a:moveTo>
                        <a:lnTo>
                          <a:pt x="2380440" y="38876"/>
                        </a:lnTo>
                        <a:cubicBezTo>
                          <a:pt x="2442806" y="353916"/>
                          <a:pt x="2648616" y="98124"/>
                          <a:pt x="2706660" y="203892"/>
                        </a:cubicBezTo>
                        <a:cubicBezTo>
                          <a:pt x="2778096" y="334066"/>
                          <a:pt x="2654272" y="446780"/>
                          <a:pt x="2792384" y="499166"/>
                        </a:cubicBezTo>
                        <a:cubicBezTo>
                          <a:pt x="2930496" y="551552"/>
                          <a:pt x="3327372" y="465828"/>
                          <a:pt x="3535334" y="518216"/>
                        </a:cubicBezTo>
                        <a:cubicBezTo>
                          <a:pt x="3717300" y="564056"/>
                          <a:pt x="3899270" y="758176"/>
                          <a:pt x="4001474" y="803864"/>
                        </a:cubicBezTo>
                        <a:lnTo>
                          <a:pt x="4018458" y="808090"/>
                        </a:lnTo>
                        <a:lnTo>
                          <a:pt x="4017536" y="836708"/>
                        </a:lnTo>
                        <a:cubicBezTo>
                          <a:pt x="4015950" y="955970"/>
                          <a:pt x="4020316" y="1073842"/>
                          <a:pt x="4040160" y="1156392"/>
                        </a:cubicBezTo>
                        <a:cubicBezTo>
                          <a:pt x="4079846" y="1321492"/>
                          <a:pt x="4295746" y="1380228"/>
                          <a:pt x="4268760" y="1499292"/>
                        </a:cubicBezTo>
                        <a:cubicBezTo>
                          <a:pt x="4241772" y="1618352"/>
                          <a:pt x="4117946" y="1812028"/>
                          <a:pt x="3878234" y="1870766"/>
                        </a:cubicBezTo>
                        <a:cubicBezTo>
                          <a:pt x="3638522" y="1929504"/>
                          <a:pt x="3044796" y="1780280"/>
                          <a:pt x="2830484" y="1851716"/>
                        </a:cubicBezTo>
                        <a:cubicBezTo>
                          <a:pt x="2616172" y="1923152"/>
                          <a:pt x="2689196" y="2242240"/>
                          <a:pt x="2592360" y="2299392"/>
                        </a:cubicBezTo>
                        <a:cubicBezTo>
                          <a:pt x="2495522" y="2356540"/>
                          <a:pt x="2298672" y="2129528"/>
                          <a:pt x="2249460" y="2194616"/>
                        </a:cubicBezTo>
                        <a:cubicBezTo>
                          <a:pt x="2200248" y="2259704"/>
                          <a:pt x="2322484" y="2604192"/>
                          <a:pt x="2297084" y="2689916"/>
                        </a:cubicBezTo>
                        <a:cubicBezTo>
                          <a:pt x="2271684" y="2775640"/>
                          <a:pt x="2171672" y="2667692"/>
                          <a:pt x="2097060" y="2708966"/>
                        </a:cubicBezTo>
                        <a:cubicBezTo>
                          <a:pt x="2022448" y="2750240"/>
                          <a:pt x="1931960" y="2912166"/>
                          <a:pt x="1849408" y="2937566"/>
                        </a:cubicBezTo>
                        <a:cubicBezTo>
                          <a:pt x="1766860" y="2962966"/>
                          <a:pt x="1670020" y="2805804"/>
                          <a:pt x="1601760" y="2861366"/>
                        </a:cubicBezTo>
                        <a:cubicBezTo>
                          <a:pt x="1533496" y="2916928"/>
                          <a:pt x="1509684" y="3191566"/>
                          <a:pt x="1439834" y="3270940"/>
                        </a:cubicBezTo>
                        <a:cubicBezTo>
                          <a:pt x="1369984" y="3350316"/>
                          <a:pt x="1242984" y="3296340"/>
                          <a:pt x="1182660" y="3337616"/>
                        </a:cubicBezTo>
                        <a:cubicBezTo>
                          <a:pt x="1122334" y="3378892"/>
                          <a:pt x="1257272" y="3563040"/>
                          <a:pt x="1077884" y="3518592"/>
                        </a:cubicBezTo>
                        <a:cubicBezTo>
                          <a:pt x="898496" y="3474140"/>
                          <a:pt x="295248" y="3524940"/>
                          <a:pt x="106334" y="3070916"/>
                        </a:cubicBezTo>
                        <a:cubicBezTo>
                          <a:pt x="70912" y="2985786"/>
                          <a:pt x="40794" y="2870520"/>
                          <a:pt x="15662" y="2736040"/>
                        </a:cubicBezTo>
                        <a:lnTo>
                          <a:pt x="0" y="2642338"/>
                        </a:lnTo>
                        <a:lnTo>
                          <a:pt x="30518" y="2623316"/>
                        </a:lnTo>
                        <a:cubicBezTo>
                          <a:pt x="45810" y="2616462"/>
                          <a:pt x="60560" y="2612922"/>
                          <a:pt x="74584" y="2613716"/>
                        </a:cubicBezTo>
                        <a:cubicBezTo>
                          <a:pt x="186768" y="2620068"/>
                          <a:pt x="237568" y="2884648"/>
                          <a:pt x="366684" y="2943916"/>
                        </a:cubicBezTo>
                        <a:cubicBezTo>
                          <a:pt x="495800" y="3003184"/>
                          <a:pt x="751920" y="2996832"/>
                          <a:pt x="849284" y="2969316"/>
                        </a:cubicBezTo>
                        <a:cubicBezTo>
                          <a:pt x="946652" y="2941800"/>
                          <a:pt x="883152" y="2810568"/>
                          <a:pt x="950884" y="2778816"/>
                        </a:cubicBezTo>
                        <a:cubicBezTo>
                          <a:pt x="1018616" y="2747068"/>
                          <a:pt x="1198536" y="2825384"/>
                          <a:pt x="1255684" y="2778816"/>
                        </a:cubicBezTo>
                        <a:cubicBezTo>
                          <a:pt x="1312836" y="2732248"/>
                          <a:pt x="1228168" y="2556568"/>
                          <a:pt x="1293784" y="2499416"/>
                        </a:cubicBezTo>
                        <a:cubicBezTo>
                          <a:pt x="1359400" y="2442268"/>
                          <a:pt x="1585884" y="2512116"/>
                          <a:pt x="1649384" y="2435916"/>
                        </a:cubicBezTo>
                        <a:cubicBezTo>
                          <a:pt x="1712884" y="2359716"/>
                          <a:pt x="1649384" y="2114184"/>
                          <a:pt x="1674784" y="2042216"/>
                        </a:cubicBezTo>
                        <a:cubicBezTo>
                          <a:pt x="1700184" y="1970248"/>
                          <a:pt x="1757336" y="1966016"/>
                          <a:pt x="1801784" y="2004116"/>
                        </a:cubicBezTo>
                        <a:cubicBezTo>
                          <a:pt x="1846236" y="2042216"/>
                          <a:pt x="1894916" y="2277168"/>
                          <a:pt x="1941484" y="2270816"/>
                        </a:cubicBezTo>
                        <a:cubicBezTo>
                          <a:pt x="1988052" y="2264468"/>
                          <a:pt x="2110816" y="2093016"/>
                          <a:pt x="2081184" y="1966016"/>
                        </a:cubicBezTo>
                        <a:cubicBezTo>
                          <a:pt x="2051552" y="1839016"/>
                          <a:pt x="1816600" y="1627348"/>
                          <a:pt x="1763684" y="1508816"/>
                        </a:cubicBezTo>
                        <a:cubicBezTo>
                          <a:pt x="1710768" y="1390284"/>
                          <a:pt x="1782736" y="1324668"/>
                          <a:pt x="1763684" y="1254816"/>
                        </a:cubicBezTo>
                        <a:cubicBezTo>
                          <a:pt x="1744636" y="1184968"/>
                          <a:pt x="1581652" y="1269632"/>
                          <a:pt x="1649384" y="1089716"/>
                        </a:cubicBezTo>
                        <a:cubicBezTo>
                          <a:pt x="1717116" y="909800"/>
                          <a:pt x="1964768" y="418732"/>
                          <a:pt x="2170084" y="175316"/>
                        </a:cubicBezTo>
                        <a:cubicBezTo>
                          <a:pt x="2221412" y="114462"/>
                          <a:pt x="2274330" y="68822"/>
                          <a:pt x="2329132" y="29862"/>
                        </a:cubicBezTo>
                        <a:lnTo>
                          <a:pt x="237497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3" name="フリーフォーム: 図形 2022">
                    <a:extLst>
                      <a:ext uri="{FF2B5EF4-FFF2-40B4-BE49-F238E27FC236}">
                        <a16:creationId xmlns:a16="http://schemas.microsoft.com/office/drawing/2014/main" id="{950D7861-16B0-494B-C1CB-FD79C73E179B}"/>
                      </a:ext>
                    </a:extLst>
                  </p:cNvPr>
                  <p:cNvSpPr/>
                  <p:nvPr/>
                </p:nvSpPr>
                <p:spPr>
                  <a:xfrm>
                    <a:off x="26579900" y="28143866"/>
                    <a:ext cx="3630361" cy="4026042"/>
                  </a:xfrm>
                  <a:custGeom>
                    <a:avLst/>
                    <a:gdLst>
                      <a:gd name="connsiteX0" fmla="*/ 1125151 w 3630361"/>
                      <a:gd name="connsiteY0" fmla="*/ 922 h 4026042"/>
                      <a:gd name="connsiteX1" fmla="*/ 1233101 w 3630361"/>
                      <a:gd name="connsiteY1" fmla="*/ 50134 h 4026042"/>
                      <a:gd name="connsiteX2" fmla="*/ 1372801 w 3630361"/>
                      <a:gd name="connsiteY2" fmla="*/ 354934 h 4026042"/>
                      <a:gd name="connsiteX3" fmla="*/ 1106101 w 3630361"/>
                      <a:gd name="connsiteY3" fmla="*/ 583534 h 4026042"/>
                      <a:gd name="connsiteX4" fmla="*/ 1131501 w 3630361"/>
                      <a:gd name="connsiteY4" fmla="*/ 862934 h 4026042"/>
                      <a:gd name="connsiteX5" fmla="*/ 1410901 w 3630361"/>
                      <a:gd name="connsiteY5" fmla="*/ 989934 h 4026042"/>
                      <a:gd name="connsiteX6" fmla="*/ 1700521 w 3630361"/>
                      <a:gd name="connsiteY6" fmla="*/ 736926 h 4026042"/>
                      <a:gd name="connsiteX7" fmla="*/ 1717317 w 3630361"/>
                      <a:gd name="connsiteY7" fmla="*/ 726456 h 4026042"/>
                      <a:gd name="connsiteX8" fmla="*/ 1732979 w 3630361"/>
                      <a:gd name="connsiteY8" fmla="*/ 820158 h 4026042"/>
                      <a:gd name="connsiteX9" fmla="*/ 1823651 w 3630361"/>
                      <a:gd name="connsiteY9" fmla="*/ 1155034 h 4026042"/>
                      <a:gd name="connsiteX10" fmla="*/ 2795201 w 3630361"/>
                      <a:gd name="connsiteY10" fmla="*/ 1602710 h 4026042"/>
                      <a:gd name="connsiteX11" fmla="*/ 2846709 w 3630361"/>
                      <a:gd name="connsiteY11" fmla="*/ 1609136 h 4026042"/>
                      <a:gd name="connsiteX12" fmla="*/ 2875447 w 3630361"/>
                      <a:gd name="connsiteY12" fmla="*/ 1732128 h 4026042"/>
                      <a:gd name="connsiteX13" fmla="*/ 2899977 w 3630361"/>
                      <a:gd name="connsiteY13" fmla="*/ 1840834 h 4026042"/>
                      <a:gd name="connsiteX14" fmla="*/ 2928551 w 3630361"/>
                      <a:gd name="connsiteY14" fmla="*/ 2755234 h 4026042"/>
                      <a:gd name="connsiteX15" fmla="*/ 3071425 w 3630361"/>
                      <a:gd name="connsiteY15" fmla="*/ 3126710 h 4026042"/>
                      <a:gd name="connsiteX16" fmla="*/ 3052377 w 3630361"/>
                      <a:gd name="connsiteY16" fmla="*/ 3355310 h 4026042"/>
                      <a:gd name="connsiteX17" fmla="*/ 3252401 w 3630361"/>
                      <a:gd name="connsiteY17" fmla="*/ 3374358 h 4026042"/>
                      <a:gd name="connsiteX18" fmla="*/ 3538151 w 3630361"/>
                      <a:gd name="connsiteY18" fmla="*/ 3583910 h 4026042"/>
                      <a:gd name="connsiteX19" fmla="*/ 3614351 w 3630361"/>
                      <a:gd name="connsiteY19" fmla="*/ 4022058 h 4026042"/>
                      <a:gd name="connsiteX20" fmla="*/ 3261925 w 3630361"/>
                      <a:gd name="connsiteY20" fmla="*/ 3812510 h 4026042"/>
                      <a:gd name="connsiteX21" fmla="*/ 3071425 w 3630361"/>
                      <a:gd name="connsiteY21" fmla="*/ 4022058 h 4026042"/>
                      <a:gd name="connsiteX22" fmla="*/ 2759493 w 3630361"/>
                      <a:gd name="connsiteY22" fmla="*/ 3770818 h 4026042"/>
                      <a:gd name="connsiteX23" fmla="*/ 2661633 w 3630361"/>
                      <a:gd name="connsiteY23" fmla="*/ 3714612 h 4026042"/>
                      <a:gd name="connsiteX24" fmla="*/ 2661851 w 3630361"/>
                      <a:gd name="connsiteY24" fmla="*/ 3660110 h 4026042"/>
                      <a:gd name="connsiteX25" fmla="*/ 2261801 w 3630361"/>
                      <a:gd name="connsiteY25" fmla="*/ 3031458 h 4026042"/>
                      <a:gd name="connsiteX26" fmla="*/ 2042725 w 3630361"/>
                      <a:gd name="connsiteY26" fmla="*/ 3174334 h 4026042"/>
                      <a:gd name="connsiteX27" fmla="*/ 1842701 w 3630361"/>
                      <a:gd name="connsiteY27" fmla="*/ 2879058 h 4026042"/>
                      <a:gd name="connsiteX28" fmla="*/ 1494221 w 3630361"/>
                      <a:gd name="connsiteY28" fmla="*/ 2737078 h 4026042"/>
                      <a:gd name="connsiteX29" fmla="*/ 1494083 w 3630361"/>
                      <a:gd name="connsiteY29" fmla="*/ 2737022 h 4026042"/>
                      <a:gd name="connsiteX30" fmla="*/ 1496787 w 3630361"/>
                      <a:gd name="connsiteY30" fmla="*/ 2727522 h 4026042"/>
                      <a:gd name="connsiteX31" fmla="*/ 1583621 w 3630361"/>
                      <a:gd name="connsiteY31" fmla="*/ 2435194 h 4026042"/>
                      <a:gd name="connsiteX32" fmla="*/ 1065461 w 3630361"/>
                      <a:gd name="connsiteY32" fmla="*/ 2305654 h 4026042"/>
                      <a:gd name="connsiteX33" fmla="*/ 935921 w 3630361"/>
                      <a:gd name="connsiteY33" fmla="*/ 2000854 h 4026042"/>
                      <a:gd name="connsiteX34" fmla="*/ 593021 w 3630361"/>
                      <a:gd name="connsiteY34" fmla="*/ 1932274 h 4026042"/>
                      <a:gd name="connsiteX35" fmla="*/ 219641 w 3630361"/>
                      <a:gd name="connsiteY35" fmla="*/ 1696054 h 4026042"/>
                      <a:gd name="connsiteX36" fmla="*/ 242501 w 3630361"/>
                      <a:gd name="connsiteY36" fmla="*/ 1360774 h 4026042"/>
                      <a:gd name="connsiteX37" fmla="*/ 539681 w 3630361"/>
                      <a:gd name="connsiteY37" fmla="*/ 1322674 h 4026042"/>
                      <a:gd name="connsiteX38" fmla="*/ 501581 w 3630361"/>
                      <a:gd name="connsiteY38" fmla="*/ 911194 h 4026042"/>
                      <a:gd name="connsiteX39" fmla="*/ 166301 w 3630361"/>
                      <a:gd name="connsiteY39" fmla="*/ 956914 h 4026042"/>
                      <a:gd name="connsiteX40" fmla="*/ 6281 w 3630361"/>
                      <a:gd name="connsiteY40" fmla="*/ 713074 h 4026042"/>
                      <a:gd name="connsiteX41" fmla="*/ 29141 w 3630361"/>
                      <a:gd name="connsiteY41" fmla="*/ 591154 h 4026042"/>
                      <a:gd name="connsiteX42" fmla="*/ 84921 w 3630361"/>
                      <a:gd name="connsiteY42" fmla="*/ 434946 h 4026042"/>
                      <a:gd name="connsiteX43" fmla="*/ 95635 w 3630361"/>
                      <a:gd name="connsiteY43" fmla="*/ 411734 h 4026042"/>
                      <a:gd name="connsiteX44" fmla="*/ 132389 w 3630361"/>
                      <a:gd name="connsiteY44" fmla="*/ 421342 h 4026042"/>
                      <a:gd name="connsiteX45" fmla="*/ 306001 w 3630361"/>
                      <a:gd name="connsiteY45" fmla="*/ 418434 h 4026042"/>
                      <a:gd name="connsiteX46" fmla="*/ 953701 w 3630361"/>
                      <a:gd name="connsiteY46" fmla="*/ 37434 h 4026042"/>
                      <a:gd name="connsiteX47" fmla="*/ 1125151 w 3630361"/>
                      <a:gd name="connsiteY47" fmla="*/ 922 h 4026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630361" h="4026042">
                        <a:moveTo>
                          <a:pt x="1125151" y="922"/>
                        </a:moveTo>
                        <a:cubicBezTo>
                          <a:pt x="1166957" y="5154"/>
                          <a:pt x="1198177" y="23676"/>
                          <a:pt x="1233101" y="50134"/>
                        </a:cubicBezTo>
                        <a:cubicBezTo>
                          <a:pt x="1302953" y="103050"/>
                          <a:pt x="1393969" y="266034"/>
                          <a:pt x="1372801" y="354934"/>
                        </a:cubicBezTo>
                        <a:cubicBezTo>
                          <a:pt x="1351633" y="443834"/>
                          <a:pt x="1146317" y="498866"/>
                          <a:pt x="1106101" y="583534"/>
                        </a:cubicBezTo>
                        <a:cubicBezTo>
                          <a:pt x="1065885" y="668202"/>
                          <a:pt x="1080701" y="795202"/>
                          <a:pt x="1131501" y="862934"/>
                        </a:cubicBezTo>
                        <a:cubicBezTo>
                          <a:pt x="1182301" y="930666"/>
                          <a:pt x="1300833" y="1017450"/>
                          <a:pt x="1410901" y="989934"/>
                        </a:cubicBezTo>
                        <a:cubicBezTo>
                          <a:pt x="1493453" y="969298"/>
                          <a:pt x="1603385" y="811738"/>
                          <a:pt x="1700521" y="736926"/>
                        </a:cubicBezTo>
                        <a:lnTo>
                          <a:pt x="1717317" y="726456"/>
                        </a:lnTo>
                        <a:lnTo>
                          <a:pt x="1732979" y="820158"/>
                        </a:lnTo>
                        <a:cubicBezTo>
                          <a:pt x="1758111" y="954638"/>
                          <a:pt x="1788229" y="1069904"/>
                          <a:pt x="1823651" y="1155034"/>
                        </a:cubicBezTo>
                        <a:cubicBezTo>
                          <a:pt x="2012565" y="1609058"/>
                          <a:pt x="2615813" y="1558258"/>
                          <a:pt x="2795201" y="1602710"/>
                        </a:cubicBezTo>
                        <a:lnTo>
                          <a:pt x="2846709" y="1609136"/>
                        </a:lnTo>
                        <a:lnTo>
                          <a:pt x="2875447" y="1732128"/>
                        </a:lnTo>
                        <a:cubicBezTo>
                          <a:pt x="2884431" y="1771220"/>
                          <a:pt x="2892635" y="1807596"/>
                          <a:pt x="2899977" y="1840834"/>
                        </a:cubicBezTo>
                        <a:cubicBezTo>
                          <a:pt x="3017451" y="2372646"/>
                          <a:pt x="2899977" y="2540922"/>
                          <a:pt x="2928551" y="2755234"/>
                        </a:cubicBezTo>
                        <a:cubicBezTo>
                          <a:pt x="2957125" y="2969546"/>
                          <a:pt x="3050789" y="3026698"/>
                          <a:pt x="3071425" y="3126710"/>
                        </a:cubicBezTo>
                        <a:cubicBezTo>
                          <a:pt x="3092063" y="3226722"/>
                          <a:pt x="3022213" y="3314034"/>
                          <a:pt x="3052377" y="3355310"/>
                        </a:cubicBezTo>
                        <a:cubicBezTo>
                          <a:pt x="3082537" y="3396584"/>
                          <a:pt x="3171439" y="3336258"/>
                          <a:pt x="3252401" y="3374358"/>
                        </a:cubicBezTo>
                        <a:cubicBezTo>
                          <a:pt x="3333365" y="3412458"/>
                          <a:pt x="3477825" y="3475958"/>
                          <a:pt x="3538151" y="3583910"/>
                        </a:cubicBezTo>
                        <a:cubicBezTo>
                          <a:pt x="3598477" y="3691858"/>
                          <a:pt x="3660389" y="3983958"/>
                          <a:pt x="3614351" y="4022058"/>
                        </a:cubicBezTo>
                        <a:cubicBezTo>
                          <a:pt x="3568313" y="4060158"/>
                          <a:pt x="3352413" y="3812510"/>
                          <a:pt x="3261925" y="3812510"/>
                        </a:cubicBezTo>
                        <a:cubicBezTo>
                          <a:pt x="3171439" y="3812510"/>
                          <a:pt x="3219065" y="4050634"/>
                          <a:pt x="3071425" y="4022058"/>
                        </a:cubicBezTo>
                        <a:cubicBezTo>
                          <a:pt x="2979153" y="4004200"/>
                          <a:pt x="2910445" y="3874718"/>
                          <a:pt x="2759493" y="3770818"/>
                        </a:cubicBezTo>
                        <a:lnTo>
                          <a:pt x="2661633" y="3714612"/>
                        </a:lnTo>
                        <a:lnTo>
                          <a:pt x="2661851" y="3660110"/>
                        </a:lnTo>
                        <a:cubicBezTo>
                          <a:pt x="2633277" y="3455322"/>
                          <a:pt x="2364989" y="3112422"/>
                          <a:pt x="2261801" y="3031458"/>
                        </a:cubicBezTo>
                        <a:cubicBezTo>
                          <a:pt x="2158613" y="2950498"/>
                          <a:pt x="2112577" y="3199734"/>
                          <a:pt x="2042725" y="3174334"/>
                        </a:cubicBezTo>
                        <a:cubicBezTo>
                          <a:pt x="1972877" y="3148934"/>
                          <a:pt x="2142737" y="2975898"/>
                          <a:pt x="1842701" y="2879058"/>
                        </a:cubicBezTo>
                        <a:cubicBezTo>
                          <a:pt x="1767693" y="2854850"/>
                          <a:pt x="1642677" y="2799782"/>
                          <a:pt x="1494221" y="2737078"/>
                        </a:cubicBezTo>
                        <a:lnTo>
                          <a:pt x="1494083" y="2737022"/>
                        </a:lnTo>
                        <a:lnTo>
                          <a:pt x="1496787" y="2727522"/>
                        </a:lnTo>
                        <a:cubicBezTo>
                          <a:pt x="1536671" y="2624246"/>
                          <a:pt x="1644739" y="2502982"/>
                          <a:pt x="1583621" y="2435194"/>
                        </a:cubicBezTo>
                        <a:cubicBezTo>
                          <a:pt x="1513771" y="2357726"/>
                          <a:pt x="1173411" y="2378046"/>
                          <a:pt x="1065461" y="2305654"/>
                        </a:cubicBezTo>
                        <a:cubicBezTo>
                          <a:pt x="957511" y="2233266"/>
                          <a:pt x="1014661" y="2063086"/>
                          <a:pt x="935921" y="2000854"/>
                        </a:cubicBezTo>
                        <a:cubicBezTo>
                          <a:pt x="857181" y="1938626"/>
                          <a:pt x="712401" y="1983074"/>
                          <a:pt x="593021" y="1932274"/>
                        </a:cubicBezTo>
                        <a:cubicBezTo>
                          <a:pt x="473641" y="1881474"/>
                          <a:pt x="278061" y="1791306"/>
                          <a:pt x="219641" y="1696054"/>
                        </a:cubicBezTo>
                        <a:cubicBezTo>
                          <a:pt x="161221" y="1600806"/>
                          <a:pt x="189161" y="1423006"/>
                          <a:pt x="242501" y="1360774"/>
                        </a:cubicBezTo>
                        <a:cubicBezTo>
                          <a:pt x="295841" y="1298546"/>
                          <a:pt x="496501" y="1397606"/>
                          <a:pt x="539681" y="1322674"/>
                        </a:cubicBezTo>
                        <a:cubicBezTo>
                          <a:pt x="582861" y="1247746"/>
                          <a:pt x="563811" y="972154"/>
                          <a:pt x="501581" y="911194"/>
                        </a:cubicBezTo>
                        <a:cubicBezTo>
                          <a:pt x="439351" y="850234"/>
                          <a:pt x="248851" y="989934"/>
                          <a:pt x="166301" y="956914"/>
                        </a:cubicBezTo>
                        <a:cubicBezTo>
                          <a:pt x="83751" y="923894"/>
                          <a:pt x="29141" y="774034"/>
                          <a:pt x="6281" y="713074"/>
                        </a:cubicBezTo>
                        <a:cubicBezTo>
                          <a:pt x="-16579" y="652114"/>
                          <a:pt x="30411" y="727046"/>
                          <a:pt x="29141" y="591154"/>
                        </a:cubicBezTo>
                        <a:cubicBezTo>
                          <a:pt x="28823" y="557182"/>
                          <a:pt x="53905" y="501066"/>
                          <a:pt x="84921" y="434946"/>
                        </a:cubicBezTo>
                        <a:lnTo>
                          <a:pt x="95635" y="411734"/>
                        </a:lnTo>
                        <a:lnTo>
                          <a:pt x="132389" y="421342"/>
                        </a:lnTo>
                        <a:cubicBezTo>
                          <a:pt x="189129" y="434386"/>
                          <a:pt x="247959" y="440362"/>
                          <a:pt x="306001" y="418434"/>
                        </a:cubicBezTo>
                        <a:cubicBezTo>
                          <a:pt x="496501" y="346466"/>
                          <a:pt x="799185" y="98818"/>
                          <a:pt x="953701" y="37434"/>
                        </a:cubicBezTo>
                        <a:cubicBezTo>
                          <a:pt x="1030959" y="6742"/>
                          <a:pt x="1083347" y="-3312"/>
                          <a:pt x="1125151" y="92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4" name="フリーフォーム: 図形 2023">
                    <a:extLst>
                      <a:ext uri="{FF2B5EF4-FFF2-40B4-BE49-F238E27FC236}">
                        <a16:creationId xmlns:a16="http://schemas.microsoft.com/office/drawing/2014/main" id="{9735150D-3443-B36F-0481-127A17344CED}"/>
                      </a:ext>
                    </a:extLst>
                  </p:cNvPr>
                  <p:cNvSpPr/>
                  <p:nvPr/>
                </p:nvSpPr>
                <p:spPr>
                  <a:xfrm>
                    <a:off x="34556537" y="28628646"/>
                    <a:ext cx="5135518" cy="3918279"/>
                  </a:xfrm>
                  <a:custGeom>
                    <a:avLst/>
                    <a:gdLst>
                      <a:gd name="connsiteX0" fmla="*/ 2313851 w 5135518"/>
                      <a:gd name="connsiteY0" fmla="*/ 7 h 3918279"/>
                      <a:gd name="connsiteX1" fmla="*/ 2324263 w 5135518"/>
                      <a:gd name="connsiteY1" fmla="*/ 3505 h 3918279"/>
                      <a:gd name="connsiteX2" fmla="*/ 2429039 w 5135518"/>
                      <a:gd name="connsiteY2" fmla="*/ 632155 h 3918279"/>
                      <a:gd name="connsiteX3" fmla="*/ 2352839 w 5135518"/>
                      <a:gd name="connsiteY3" fmla="*/ 1051255 h 3918279"/>
                      <a:gd name="connsiteX4" fmla="*/ 2457615 w 5135518"/>
                      <a:gd name="connsiteY4" fmla="*/ 1270331 h 3918279"/>
                      <a:gd name="connsiteX5" fmla="*/ 2686215 w 5135518"/>
                      <a:gd name="connsiteY5" fmla="*/ 1222705 h 3918279"/>
                      <a:gd name="connsiteX6" fmla="*/ 2886239 w 5135518"/>
                      <a:gd name="connsiteY6" fmla="*/ 1718005 h 3918279"/>
                      <a:gd name="connsiteX7" fmla="*/ 3238663 w 5135518"/>
                      <a:gd name="connsiteY7" fmla="*/ 1622755 h 3918279"/>
                      <a:gd name="connsiteX8" fmla="*/ 3229139 w 5135518"/>
                      <a:gd name="connsiteY8" fmla="*/ 1194131 h 3918279"/>
                      <a:gd name="connsiteX9" fmla="*/ 3333911 w 5135518"/>
                      <a:gd name="connsiteY9" fmla="*/ 813131 h 3918279"/>
                      <a:gd name="connsiteX10" fmla="*/ 3772063 w 5135518"/>
                      <a:gd name="connsiteY10" fmla="*/ 1079831 h 3918279"/>
                      <a:gd name="connsiteX11" fmla="*/ 4305463 w 5135518"/>
                      <a:gd name="connsiteY11" fmla="*/ 965531 h 3918279"/>
                      <a:gd name="connsiteX12" fmla="*/ 4667415 w 5135518"/>
                      <a:gd name="connsiteY12" fmla="*/ 946479 h 3918279"/>
                      <a:gd name="connsiteX13" fmla="*/ 4686463 w 5135518"/>
                      <a:gd name="connsiteY13" fmla="*/ 1327479 h 3918279"/>
                      <a:gd name="connsiteX14" fmla="*/ 4629311 w 5135518"/>
                      <a:gd name="connsiteY14" fmla="*/ 1708479 h 3918279"/>
                      <a:gd name="connsiteX15" fmla="*/ 4975663 w 5135518"/>
                      <a:gd name="connsiteY15" fmla="*/ 1808195 h 3918279"/>
                      <a:gd name="connsiteX16" fmla="*/ 5051447 w 5135518"/>
                      <a:gd name="connsiteY16" fmla="*/ 1821665 h 3918279"/>
                      <a:gd name="connsiteX17" fmla="*/ 5067463 w 5135518"/>
                      <a:gd name="connsiteY17" fmla="*/ 1860879 h 3918279"/>
                      <a:gd name="connsiteX18" fmla="*/ 4915063 w 5135518"/>
                      <a:gd name="connsiteY18" fmla="*/ 2241879 h 3918279"/>
                      <a:gd name="connsiteX19" fmla="*/ 4981743 w 5135518"/>
                      <a:gd name="connsiteY19" fmla="*/ 2441907 h 3918279"/>
                      <a:gd name="connsiteX20" fmla="*/ 5134143 w 5135518"/>
                      <a:gd name="connsiteY20" fmla="*/ 2622879 h 3918279"/>
                      <a:gd name="connsiteX21" fmla="*/ 5048415 w 5135518"/>
                      <a:gd name="connsiteY21" fmla="*/ 2832431 h 3918279"/>
                      <a:gd name="connsiteX22" fmla="*/ 4905543 w 5135518"/>
                      <a:gd name="connsiteY22" fmla="*/ 2946731 h 3918279"/>
                      <a:gd name="connsiteX23" fmla="*/ 4610263 w 5135518"/>
                      <a:gd name="connsiteY23" fmla="*/ 3565855 h 3918279"/>
                      <a:gd name="connsiteX24" fmla="*/ 4134015 w 5135518"/>
                      <a:gd name="connsiteY24" fmla="*/ 3908755 h 3918279"/>
                      <a:gd name="connsiteX25" fmla="*/ 3914943 w 5135518"/>
                      <a:gd name="connsiteY25" fmla="*/ 3499179 h 3918279"/>
                      <a:gd name="connsiteX26" fmla="*/ 3943511 w 5135518"/>
                      <a:gd name="connsiteY26" fmla="*/ 3346779 h 3918279"/>
                      <a:gd name="connsiteX27" fmla="*/ 3933991 w 5135518"/>
                      <a:gd name="connsiteY27" fmla="*/ 3242007 h 3918279"/>
                      <a:gd name="connsiteX28" fmla="*/ 3991143 w 5135518"/>
                      <a:gd name="connsiteY28" fmla="*/ 2851479 h 3918279"/>
                      <a:gd name="connsiteX29" fmla="*/ 3991143 w 5135518"/>
                      <a:gd name="connsiteY29" fmla="*/ 2756231 h 3918279"/>
                      <a:gd name="connsiteX30" fmla="*/ 3972087 w 5135518"/>
                      <a:gd name="connsiteY30" fmla="*/ 2527631 h 3918279"/>
                      <a:gd name="connsiteX31" fmla="*/ 4057815 w 5135518"/>
                      <a:gd name="connsiteY31" fmla="*/ 2346655 h 3918279"/>
                      <a:gd name="connsiteX32" fmla="*/ 4343567 w 5135518"/>
                      <a:gd name="connsiteY32" fmla="*/ 2232355 h 3918279"/>
                      <a:gd name="connsiteX33" fmla="*/ 4295943 w 5135518"/>
                      <a:gd name="connsiteY33" fmla="*/ 2118055 h 3918279"/>
                      <a:gd name="connsiteX34" fmla="*/ 3743487 w 5135518"/>
                      <a:gd name="connsiteY34" fmla="*/ 1889455 h 3918279"/>
                      <a:gd name="connsiteX35" fmla="*/ 3343439 w 5135518"/>
                      <a:gd name="connsiteY35" fmla="*/ 2041855 h 3918279"/>
                      <a:gd name="connsiteX36" fmla="*/ 3133887 w 5135518"/>
                      <a:gd name="connsiteY36" fmla="*/ 2308555 h 3918279"/>
                      <a:gd name="connsiteX37" fmla="*/ 3133887 w 5135518"/>
                      <a:gd name="connsiteY37" fmla="*/ 2499055 h 3918279"/>
                      <a:gd name="connsiteX38" fmla="*/ 2676687 w 5135518"/>
                      <a:gd name="connsiteY38" fmla="*/ 2765755 h 3918279"/>
                      <a:gd name="connsiteX39" fmla="*/ 2571911 w 5135518"/>
                      <a:gd name="connsiteY39" fmla="*/ 3127707 h 3918279"/>
                      <a:gd name="connsiteX40" fmla="*/ 2219487 w 5135518"/>
                      <a:gd name="connsiteY40" fmla="*/ 3642055 h 3918279"/>
                      <a:gd name="connsiteX41" fmla="*/ 2276639 w 5135518"/>
                      <a:gd name="connsiteY41" fmla="*/ 3918279 h 3918279"/>
                      <a:gd name="connsiteX42" fmla="*/ 1428911 w 5135518"/>
                      <a:gd name="connsiteY42" fmla="*/ 3642055 h 3918279"/>
                      <a:gd name="connsiteX43" fmla="*/ 1000287 w 5135518"/>
                      <a:gd name="connsiteY43" fmla="*/ 3689679 h 3918279"/>
                      <a:gd name="connsiteX44" fmla="*/ 324015 w 5135518"/>
                      <a:gd name="connsiteY44" fmla="*/ 3613479 h 3918279"/>
                      <a:gd name="connsiteX45" fmla="*/ 143115 w 5135518"/>
                      <a:gd name="connsiteY45" fmla="*/ 3632827 h 3918279"/>
                      <a:gd name="connsiteX46" fmla="*/ 22423 w 5135518"/>
                      <a:gd name="connsiteY46" fmla="*/ 3655909 h 3918279"/>
                      <a:gd name="connsiteX47" fmla="*/ 14823 w 5135518"/>
                      <a:gd name="connsiteY47" fmla="*/ 3582971 h 3918279"/>
                      <a:gd name="connsiteX48" fmla="*/ 163 w 5135518"/>
                      <a:gd name="connsiteY48" fmla="*/ 3308679 h 3918279"/>
                      <a:gd name="connsiteX49" fmla="*/ 285911 w 5135518"/>
                      <a:gd name="connsiteY49" fmla="*/ 2984831 h 3918279"/>
                      <a:gd name="connsiteX50" fmla="*/ 666911 w 5135518"/>
                      <a:gd name="connsiteY50" fmla="*/ 2537155 h 3918279"/>
                      <a:gd name="connsiteX51" fmla="*/ 924087 w 5135518"/>
                      <a:gd name="connsiteY51" fmla="*/ 2070431 h 3918279"/>
                      <a:gd name="connsiteX52" fmla="*/ 1047911 w 5135518"/>
                      <a:gd name="connsiteY52" fmla="*/ 1660855 h 3918279"/>
                      <a:gd name="connsiteX53" fmla="*/ 2009939 w 5135518"/>
                      <a:gd name="connsiteY53" fmla="*/ 1079831 h 3918279"/>
                      <a:gd name="connsiteX54" fmla="*/ 2009939 w 5135518"/>
                      <a:gd name="connsiteY54" fmla="*/ 736931 h 3918279"/>
                      <a:gd name="connsiteX55" fmla="*/ 2114711 w 5135518"/>
                      <a:gd name="connsiteY55" fmla="*/ 394031 h 3918279"/>
                      <a:gd name="connsiteX56" fmla="*/ 2313851 w 5135518"/>
                      <a:gd name="connsiteY56" fmla="*/ 7 h 3918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5135518" h="3918279">
                        <a:moveTo>
                          <a:pt x="2313851" y="7"/>
                        </a:moveTo>
                        <a:cubicBezTo>
                          <a:pt x="2317511" y="-97"/>
                          <a:pt x="2320987" y="1025"/>
                          <a:pt x="2324263" y="3505"/>
                        </a:cubicBezTo>
                        <a:cubicBezTo>
                          <a:pt x="2376651" y="43191"/>
                          <a:pt x="2424275" y="457531"/>
                          <a:pt x="2429039" y="632155"/>
                        </a:cubicBezTo>
                        <a:cubicBezTo>
                          <a:pt x="2433799" y="806779"/>
                          <a:pt x="2348075" y="944891"/>
                          <a:pt x="2352839" y="1051255"/>
                        </a:cubicBezTo>
                        <a:cubicBezTo>
                          <a:pt x="2357599" y="1157617"/>
                          <a:pt x="2402051" y="1241755"/>
                          <a:pt x="2457615" y="1270331"/>
                        </a:cubicBezTo>
                        <a:cubicBezTo>
                          <a:pt x="2513175" y="1298905"/>
                          <a:pt x="2614775" y="1148091"/>
                          <a:pt x="2686215" y="1222705"/>
                        </a:cubicBezTo>
                        <a:cubicBezTo>
                          <a:pt x="2757651" y="1297317"/>
                          <a:pt x="2794163" y="1651331"/>
                          <a:pt x="2886239" y="1718005"/>
                        </a:cubicBezTo>
                        <a:cubicBezTo>
                          <a:pt x="2978311" y="1784679"/>
                          <a:pt x="3181511" y="1710067"/>
                          <a:pt x="3238663" y="1622755"/>
                        </a:cubicBezTo>
                        <a:cubicBezTo>
                          <a:pt x="3295815" y="1535443"/>
                          <a:pt x="3213263" y="1329067"/>
                          <a:pt x="3229139" y="1194131"/>
                        </a:cubicBezTo>
                        <a:cubicBezTo>
                          <a:pt x="3245015" y="1059193"/>
                          <a:pt x="3243423" y="832179"/>
                          <a:pt x="3333911" y="813131"/>
                        </a:cubicBezTo>
                        <a:cubicBezTo>
                          <a:pt x="3424399" y="794079"/>
                          <a:pt x="3610139" y="1054431"/>
                          <a:pt x="3772063" y="1079831"/>
                        </a:cubicBezTo>
                        <a:cubicBezTo>
                          <a:pt x="3933987" y="1105231"/>
                          <a:pt x="4156239" y="987755"/>
                          <a:pt x="4305463" y="965531"/>
                        </a:cubicBezTo>
                        <a:cubicBezTo>
                          <a:pt x="4454687" y="943305"/>
                          <a:pt x="4603911" y="886155"/>
                          <a:pt x="4667415" y="946479"/>
                        </a:cubicBezTo>
                        <a:cubicBezTo>
                          <a:pt x="4730911" y="1006805"/>
                          <a:pt x="4692815" y="1200479"/>
                          <a:pt x="4686463" y="1327479"/>
                        </a:cubicBezTo>
                        <a:cubicBezTo>
                          <a:pt x="4680111" y="1454479"/>
                          <a:pt x="4545175" y="1619579"/>
                          <a:pt x="4629311" y="1708479"/>
                        </a:cubicBezTo>
                        <a:cubicBezTo>
                          <a:pt x="4681899" y="1764041"/>
                          <a:pt x="4834943" y="1784877"/>
                          <a:pt x="4975663" y="1808195"/>
                        </a:cubicBezTo>
                        <a:lnTo>
                          <a:pt x="5051447" y="1821665"/>
                        </a:lnTo>
                        <a:lnTo>
                          <a:pt x="5067463" y="1860879"/>
                        </a:lnTo>
                        <a:cubicBezTo>
                          <a:pt x="5184943" y="2059319"/>
                          <a:pt x="4929351" y="2145043"/>
                          <a:pt x="4915063" y="2241879"/>
                        </a:cubicBezTo>
                        <a:cubicBezTo>
                          <a:pt x="4900775" y="2338719"/>
                          <a:pt x="4945231" y="2378407"/>
                          <a:pt x="4981743" y="2441907"/>
                        </a:cubicBezTo>
                        <a:cubicBezTo>
                          <a:pt x="5018255" y="2505407"/>
                          <a:pt x="5123023" y="2557791"/>
                          <a:pt x="5134143" y="2622879"/>
                        </a:cubicBezTo>
                        <a:cubicBezTo>
                          <a:pt x="5145255" y="2687967"/>
                          <a:pt x="5086511" y="2778455"/>
                          <a:pt x="5048415" y="2832431"/>
                        </a:cubicBezTo>
                        <a:cubicBezTo>
                          <a:pt x="5010311" y="2886407"/>
                          <a:pt x="4978567" y="2824495"/>
                          <a:pt x="4905543" y="2946731"/>
                        </a:cubicBezTo>
                        <a:cubicBezTo>
                          <a:pt x="4832511" y="3068967"/>
                          <a:pt x="4738855" y="3405519"/>
                          <a:pt x="4610263" y="3565855"/>
                        </a:cubicBezTo>
                        <a:cubicBezTo>
                          <a:pt x="4481679" y="3726195"/>
                          <a:pt x="4249903" y="3919867"/>
                          <a:pt x="4134015" y="3908755"/>
                        </a:cubicBezTo>
                        <a:cubicBezTo>
                          <a:pt x="4018127" y="3897643"/>
                          <a:pt x="3946687" y="3592843"/>
                          <a:pt x="3914943" y="3499179"/>
                        </a:cubicBezTo>
                        <a:cubicBezTo>
                          <a:pt x="3883191" y="3405519"/>
                          <a:pt x="3940343" y="3389643"/>
                          <a:pt x="3943511" y="3346779"/>
                        </a:cubicBezTo>
                        <a:cubicBezTo>
                          <a:pt x="3946687" y="3303919"/>
                          <a:pt x="3926055" y="3324555"/>
                          <a:pt x="3933991" y="3242007"/>
                        </a:cubicBezTo>
                        <a:cubicBezTo>
                          <a:pt x="3941927" y="3159455"/>
                          <a:pt x="3981615" y="2932443"/>
                          <a:pt x="3991143" y="2851479"/>
                        </a:cubicBezTo>
                        <a:cubicBezTo>
                          <a:pt x="4000663" y="2770519"/>
                          <a:pt x="3994311" y="2810207"/>
                          <a:pt x="3991143" y="2756231"/>
                        </a:cubicBezTo>
                        <a:cubicBezTo>
                          <a:pt x="3987967" y="2702255"/>
                          <a:pt x="3960975" y="2595891"/>
                          <a:pt x="3972087" y="2527631"/>
                        </a:cubicBezTo>
                        <a:cubicBezTo>
                          <a:pt x="3983199" y="2459367"/>
                          <a:pt x="3995903" y="2395867"/>
                          <a:pt x="4057815" y="2346655"/>
                        </a:cubicBezTo>
                        <a:cubicBezTo>
                          <a:pt x="4119727" y="2297443"/>
                          <a:pt x="4303879" y="2270455"/>
                          <a:pt x="4343567" y="2232355"/>
                        </a:cubicBezTo>
                        <a:cubicBezTo>
                          <a:pt x="4383255" y="2194255"/>
                          <a:pt x="4395951" y="2175207"/>
                          <a:pt x="4295943" y="2118055"/>
                        </a:cubicBezTo>
                        <a:cubicBezTo>
                          <a:pt x="4195927" y="2060907"/>
                          <a:pt x="3902239" y="1902155"/>
                          <a:pt x="3743487" y="1889455"/>
                        </a:cubicBezTo>
                        <a:cubicBezTo>
                          <a:pt x="3584743" y="1876755"/>
                          <a:pt x="3445039" y="1972007"/>
                          <a:pt x="3343439" y="2041855"/>
                        </a:cubicBezTo>
                        <a:cubicBezTo>
                          <a:pt x="3241839" y="2111707"/>
                          <a:pt x="3168815" y="2232355"/>
                          <a:pt x="3133887" y="2308555"/>
                        </a:cubicBezTo>
                        <a:cubicBezTo>
                          <a:pt x="3098963" y="2384755"/>
                          <a:pt x="3210087" y="2422855"/>
                          <a:pt x="3133887" y="2499055"/>
                        </a:cubicBezTo>
                        <a:cubicBezTo>
                          <a:pt x="3057687" y="2575255"/>
                          <a:pt x="2770351" y="2660979"/>
                          <a:pt x="2676687" y="2765755"/>
                        </a:cubicBezTo>
                        <a:cubicBezTo>
                          <a:pt x="2583023" y="2870531"/>
                          <a:pt x="2648111" y="2981655"/>
                          <a:pt x="2571911" y="3127707"/>
                        </a:cubicBezTo>
                        <a:cubicBezTo>
                          <a:pt x="2495711" y="3273755"/>
                          <a:pt x="2268699" y="3510295"/>
                          <a:pt x="2219487" y="3642055"/>
                        </a:cubicBezTo>
                        <a:cubicBezTo>
                          <a:pt x="2170275" y="3773819"/>
                          <a:pt x="2408399" y="3918279"/>
                          <a:pt x="2276639" y="3918279"/>
                        </a:cubicBezTo>
                        <a:cubicBezTo>
                          <a:pt x="2144875" y="3918279"/>
                          <a:pt x="1641639" y="3680155"/>
                          <a:pt x="1428911" y="3642055"/>
                        </a:cubicBezTo>
                        <a:cubicBezTo>
                          <a:pt x="1216187" y="3603955"/>
                          <a:pt x="1184439" y="3694443"/>
                          <a:pt x="1000287" y="3689679"/>
                        </a:cubicBezTo>
                        <a:cubicBezTo>
                          <a:pt x="816139" y="3684919"/>
                          <a:pt x="563727" y="3600779"/>
                          <a:pt x="324015" y="3613479"/>
                        </a:cubicBezTo>
                        <a:cubicBezTo>
                          <a:pt x="264087" y="3616655"/>
                          <a:pt x="203959" y="3623401"/>
                          <a:pt x="143115" y="3632827"/>
                        </a:cubicBezTo>
                        <a:lnTo>
                          <a:pt x="22423" y="3655909"/>
                        </a:lnTo>
                        <a:lnTo>
                          <a:pt x="14823" y="3582971"/>
                        </a:lnTo>
                        <a:cubicBezTo>
                          <a:pt x="5619" y="3472887"/>
                          <a:pt x="1751" y="3377339"/>
                          <a:pt x="163" y="3308679"/>
                        </a:cubicBezTo>
                        <a:cubicBezTo>
                          <a:pt x="-6185" y="3034043"/>
                          <a:pt x="174787" y="3113419"/>
                          <a:pt x="285911" y="2984831"/>
                        </a:cubicBezTo>
                        <a:cubicBezTo>
                          <a:pt x="397039" y="2856243"/>
                          <a:pt x="560551" y="2689555"/>
                          <a:pt x="666911" y="2537155"/>
                        </a:cubicBezTo>
                        <a:cubicBezTo>
                          <a:pt x="773275" y="2384755"/>
                          <a:pt x="860587" y="2216479"/>
                          <a:pt x="924087" y="2070431"/>
                        </a:cubicBezTo>
                        <a:cubicBezTo>
                          <a:pt x="987587" y="1924379"/>
                          <a:pt x="866939" y="1825955"/>
                          <a:pt x="1047911" y="1660855"/>
                        </a:cubicBezTo>
                        <a:cubicBezTo>
                          <a:pt x="1228887" y="1495755"/>
                          <a:pt x="1849599" y="1233817"/>
                          <a:pt x="2009939" y="1079831"/>
                        </a:cubicBezTo>
                        <a:cubicBezTo>
                          <a:pt x="2170275" y="925843"/>
                          <a:pt x="1992475" y="851231"/>
                          <a:pt x="2009939" y="736931"/>
                        </a:cubicBezTo>
                        <a:cubicBezTo>
                          <a:pt x="2027399" y="622631"/>
                          <a:pt x="2062327" y="516267"/>
                          <a:pt x="2114711" y="394031"/>
                        </a:cubicBezTo>
                        <a:cubicBezTo>
                          <a:pt x="2163823" y="279433"/>
                          <a:pt x="2258983" y="1589"/>
                          <a:pt x="2313851" y="7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5" name="フリーフォーム: 図形 2024">
                    <a:extLst>
                      <a:ext uri="{FF2B5EF4-FFF2-40B4-BE49-F238E27FC236}">
                        <a16:creationId xmlns:a16="http://schemas.microsoft.com/office/drawing/2014/main" id="{E521007D-B8F5-6D94-1B2E-7D92AA956118}"/>
                      </a:ext>
                    </a:extLst>
                  </p:cNvPr>
                  <p:cNvSpPr/>
                  <p:nvPr/>
                </p:nvSpPr>
                <p:spPr>
                  <a:xfrm>
                    <a:off x="28631639" y="31858478"/>
                    <a:ext cx="2151064" cy="3352718"/>
                  </a:xfrm>
                  <a:custGeom>
                    <a:avLst/>
                    <a:gdLst>
                      <a:gd name="connsiteX0" fmla="*/ 609893 w 2151064"/>
                      <a:gd name="connsiteY0" fmla="*/ 0 h 3352718"/>
                      <a:gd name="connsiteX1" fmla="*/ 707753 w 2151064"/>
                      <a:gd name="connsiteY1" fmla="*/ 56206 h 3352718"/>
                      <a:gd name="connsiteX2" fmla="*/ 1019685 w 2151064"/>
                      <a:gd name="connsiteY2" fmla="*/ 307446 h 3352718"/>
                      <a:gd name="connsiteX3" fmla="*/ 1210185 w 2151064"/>
                      <a:gd name="connsiteY3" fmla="*/ 97898 h 3352718"/>
                      <a:gd name="connsiteX4" fmla="*/ 1562611 w 2151064"/>
                      <a:gd name="connsiteY4" fmla="*/ 307446 h 3352718"/>
                      <a:gd name="connsiteX5" fmla="*/ 1574639 w 2151064"/>
                      <a:gd name="connsiteY5" fmla="*/ 180534 h 3352718"/>
                      <a:gd name="connsiteX6" fmla="*/ 1574639 w 2151064"/>
                      <a:gd name="connsiteY6" fmla="*/ 180528 h 3352718"/>
                      <a:gd name="connsiteX7" fmla="*/ 1587019 w 2151064"/>
                      <a:gd name="connsiteY7" fmla="*/ 194338 h 3352718"/>
                      <a:gd name="connsiteX8" fmla="*/ 1667385 w 2151064"/>
                      <a:gd name="connsiteY8" fmla="*/ 364598 h 3352718"/>
                      <a:gd name="connsiteX9" fmla="*/ 1619761 w 2151064"/>
                      <a:gd name="connsiteY9" fmla="*/ 764646 h 3352718"/>
                      <a:gd name="connsiteX10" fmla="*/ 2115061 w 2151064"/>
                      <a:gd name="connsiteY10" fmla="*/ 1002772 h 3352718"/>
                      <a:gd name="connsiteX11" fmla="*/ 2067437 w 2151064"/>
                      <a:gd name="connsiteY11" fmla="*/ 1164698 h 3352718"/>
                      <a:gd name="connsiteX12" fmla="*/ 1705485 w 2151064"/>
                      <a:gd name="connsiteY12" fmla="*/ 1278998 h 3352718"/>
                      <a:gd name="connsiteX13" fmla="*/ 1791211 w 2151064"/>
                      <a:gd name="connsiteY13" fmla="*/ 1736198 h 3352718"/>
                      <a:gd name="connsiteX14" fmla="*/ 1676911 w 2151064"/>
                      <a:gd name="connsiteY14" fmla="*/ 1917170 h 3352718"/>
                      <a:gd name="connsiteX15" fmla="*/ 1705485 w 2151064"/>
                      <a:gd name="connsiteY15" fmla="*/ 2088622 h 3352718"/>
                      <a:gd name="connsiteX16" fmla="*/ 1686437 w 2151064"/>
                      <a:gd name="connsiteY16" fmla="*/ 2269598 h 3352718"/>
                      <a:gd name="connsiteX17" fmla="*/ 1676911 w 2151064"/>
                      <a:gd name="connsiteY17" fmla="*/ 2726798 h 3352718"/>
                      <a:gd name="connsiteX18" fmla="*/ 1381637 w 2151064"/>
                      <a:gd name="connsiteY18" fmla="*/ 2812522 h 3352718"/>
                      <a:gd name="connsiteX19" fmla="*/ 1002749 w 2151064"/>
                      <a:gd name="connsiteY19" fmla="*/ 3315322 h 3352718"/>
                      <a:gd name="connsiteX20" fmla="*/ 989977 w 2151064"/>
                      <a:gd name="connsiteY20" fmla="*/ 3329630 h 3352718"/>
                      <a:gd name="connsiteX21" fmla="*/ 985405 w 2151064"/>
                      <a:gd name="connsiteY21" fmla="*/ 3300886 h 3352718"/>
                      <a:gd name="connsiteX22" fmla="*/ 972061 w 2151064"/>
                      <a:gd name="connsiteY22" fmla="*/ 3276074 h 3352718"/>
                      <a:gd name="connsiteX23" fmla="*/ 711711 w 2151064"/>
                      <a:gd name="connsiteY23" fmla="*/ 3282422 h 3352718"/>
                      <a:gd name="connsiteX24" fmla="*/ 279911 w 2151064"/>
                      <a:gd name="connsiteY24" fmla="*/ 3352274 h 3352718"/>
                      <a:gd name="connsiteX25" fmla="*/ 184661 w 2151064"/>
                      <a:gd name="connsiteY25" fmla="*/ 3244322 h 3352718"/>
                      <a:gd name="connsiteX26" fmla="*/ 337061 w 2151064"/>
                      <a:gd name="connsiteY26" fmla="*/ 2945874 h 3352718"/>
                      <a:gd name="connsiteX27" fmla="*/ 511 w 2151064"/>
                      <a:gd name="connsiteY27" fmla="*/ 2590274 h 3352718"/>
                      <a:gd name="connsiteX28" fmla="*/ 267211 w 2151064"/>
                      <a:gd name="connsiteY28" fmla="*/ 2101322 h 3352718"/>
                      <a:gd name="connsiteX29" fmla="*/ 527561 w 2151064"/>
                      <a:gd name="connsiteY29" fmla="*/ 2126722 h 3352718"/>
                      <a:gd name="connsiteX30" fmla="*/ 552961 w 2151064"/>
                      <a:gd name="connsiteY30" fmla="*/ 1936222 h 3352718"/>
                      <a:gd name="connsiteX31" fmla="*/ 406911 w 2151064"/>
                      <a:gd name="connsiteY31" fmla="*/ 1815570 h 3352718"/>
                      <a:gd name="connsiteX32" fmla="*/ 292513 w 2151064"/>
                      <a:gd name="connsiteY32" fmla="*/ 1631374 h 3352718"/>
                      <a:gd name="connsiteX33" fmla="*/ 244983 w 2151064"/>
                      <a:gd name="connsiteY33" fmla="*/ 1538774 h 3352718"/>
                      <a:gd name="connsiteX34" fmla="*/ 271305 w 2151064"/>
                      <a:gd name="connsiteY34" fmla="*/ 1528730 h 3352718"/>
                      <a:gd name="connsiteX35" fmla="*/ 362461 w 2151064"/>
                      <a:gd name="connsiteY35" fmla="*/ 1479022 h 3352718"/>
                      <a:gd name="connsiteX36" fmla="*/ 448185 w 2151064"/>
                      <a:gd name="connsiteY36" fmla="*/ 1212322 h 3352718"/>
                      <a:gd name="connsiteX37" fmla="*/ 381511 w 2151064"/>
                      <a:gd name="connsiteY37" fmla="*/ 907522 h 3352718"/>
                      <a:gd name="connsiteX38" fmla="*/ 419611 w 2151064"/>
                      <a:gd name="connsiteY38" fmla="*/ 764646 h 3352718"/>
                      <a:gd name="connsiteX39" fmla="*/ 381511 w 2151064"/>
                      <a:gd name="connsiteY39" fmla="*/ 545574 h 3352718"/>
                      <a:gd name="connsiteX40" fmla="*/ 609793 w 2151064"/>
                      <a:gd name="connsiteY40" fmla="*/ 24478 h 3352718"/>
                      <a:gd name="connsiteX41" fmla="*/ 609893 w 2151064"/>
                      <a:gd name="connsiteY41" fmla="*/ 0 h 3352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151064" h="3352718">
                        <a:moveTo>
                          <a:pt x="609893" y="0"/>
                        </a:moveTo>
                        <a:lnTo>
                          <a:pt x="707753" y="56206"/>
                        </a:lnTo>
                        <a:cubicBezTo>
                          <a:pt x="858705" y="160106"/>
                          <a:pt x="927413" y="289590"/>
                          <a:pt x="1019685" y="307446"/>
                        </a:cubicBezTo>
                        <a:cubicBezTo>
                          <a:pt x="1167325" y="336022"/>
                          <a:pt x="1119699" y="97898"/>
                          <a:pt x="1210185" y="97898"/>
                        </a:cubicBezTo>
                        <a:cubicBezTo>
                          <a:pt x="1300673" y="97898"/>
                          <a:pt x="1516573" y="345546"/>
                          <a:pt x="1562611" y="307446"/>
                        </a:cubicBezTo>
                        <a:cubicBezTo>
                          <a:pt x="1579875" y="293158"/>
                          <a:pt x="1581959" y="243152"/>
                          <a:pt x="1574639" y="180534"/>
                        </a:cubicBezTo>
                        <a:lnTo>
                          <a:pt x="1574639" y="180528"/>
                        </a:lnTo>
                        <a:lnTo>
                          <a:pt x="1587019" y="194338"/>
                        </a:lnTo>
                        <a:cubicBezTo>
                          <a:pt x="1626111" y="247916"/>
                          <a:pt x="1650717" y="304272"/>
                          <a:pt x="1667385" y="364598"/>
                        </a:cubicBezTo>
                        <a:cubicBezTo>
                          <a:pt x="1700723" y="485246"/>
                          <a:pt x="1545149" y="658286"/>
                          <a:pt x="1619761" y="764646"/>
                        </a:cubicBezTo>
                        <a:cubicBezTo>
                          <a:pt x="1694373" y="871010"/>
                          <a:pt x="2040449" y="936098"/>
                          <a:pt x="2115061" y="1002772"/>
                        </a:cubicBezTo>
                        <a:cubicBezTo>
                          <a:pt x="2189673" y="1069446"/>
                          <a:pt x="2135697" y="1118660"/>
                          <a:pt x="2067437" y="1164698"/>
                        </a:cubicBezTo>
                        <a:cubicBezTo>
                          <a:pt x="1999173" y="1210734"/>
                          <a:pt x="1751525" y="1183746"/>
                          <a:pt x="1705485" y="1278998"/>
                        </a:cubicBezTo>
                        <a:cubicBezTo>
                          <a:pt x="1659449" y="1374246"/>
                          <a:pt x="1795973" y="1629834"/>
                          <a:pt x="1791211" y="1736198"/>
                        </a:cubicBezTo>
                        <a:cubicBezTo>
                          <a:pt x="1786449" y="1842562"/>
                          <a:pt x="1691199" y="1858434"/>
                          <a:pt x="1676911" y="1917170"/>
                        </a:cubicBezTo>
                        <a:cubicBezTo>
                          <a:pt x="1662625" y="1975910"/>
                          <a:pt x="1703899" y="2029886"/>
                          <a:pt x="1705485" y="2088622"/>
                        </a:cubicBezTo>
                        <a:cubicBezTo>
                          <a:pt x="1707073" y="2147358"/>
                          <a:pt x="1691199" y="2163234"/>
                          <a:pt x="1686437" y="2269598"/>
                        </a:cubicBezTo>
                        <a:cubicBezTo>
                          <a:pt x="1681673" y="2375962"/>
                          <a:pt x="1727711" y="2636310"/>
                          <a:pt x="1676911" y="2726798"/>
                        </a:cubicBezTo>
                        <a:cubicBezTo>
                          <a:pt x="1626111" y="2817282"/>
                          <a:pt x="1507049" y="2699810"/>
                          <a:pt x="1381637" y="2812522"/>
                        </a:cubicBezTo>
                        <a:cubicBezTo>
                          <a:pt x="1271901" y="2911146"/>
                          <a:pt x="1174317" y="3110650"/>
                          <a:pt x="1002749" y="3315322"/>
                        </a:cubicBezTo>
                        <a:lnTo>
                          <a:pt x="989977" y="3329630"/>
                        </a:lnTo>
                        <a:lnTo>
                          <a:pt x="985405" y="3300886"/>
                        </a:lnTo>
                        <a:cubicBezTo>
                          <a:pt x="982447" y="3291074"/>
                          <a:pt x="978147" y="3282690"/>
                          <a:pt x="972061" y="3276074"/>
                        </a:cubicBezTo>
                        <a:cubicBezTo>
                          <a:pt x="923377" y="3223154"/>
                          <a:pt x="827069" y="3269722"/>
                          <a:pt x="711711" y="3282422"/>
                        </a:cubicBezTo>
                        <a:cubicBezTo>
                          <a:pt x="596353" y="3295122"/>
                          <a:pt x="367753" y="3358622"/>
                          <a:pt x="279911" y="3352274"/>
                        </a:cubicBezTo>
                        <a:cubicBezTo>
                          <a:pt x="192069" y="3345922"/>
                          <a:pt x="175137" y="3312054"/>
                          <a:pt x="184661" y="3244322"/>
                        </a:cubicBezTo>
                        <a:cubicBezTo>
                          <a:pt x="194185" y="3176590"/>
                          <a:pt x="367753" y="3054882"/>
                          <a:pt x="337061" y="2945874"/>
                        </a:cubicBezTo>
                        <a:cubicBezTo>
                          <a:pt x="306369" y="2836866"/>
                          <a:pt x="12153" y="2731030"/>
                          <a:pt x="511" y="2590274"/>
                        </a:cubicBezTo>
                        <a:cubicBezTo>
                          <a:pt x="-11131" y="2449514"/>
                          <a:pt x="179369" y="2178578"/>
                          <a:pt x="267211" y="2101322"/>
                        </a:cubicBezTo>
                        <a:cubicBezTo>
                          <a:pt x="355053" y="2024066"/>
                          <a:pt x="479937" y="2154238"/>
                          <a:pt x="527561" y="2126722"/>
                        </a:cubicBezTo>
                        <a:cubicBezTo>
                          <a:pt x="575185" y="2099206"/>
                          <a:pt x="573069" y="1988082"/>
                          <a:pt x="552961" y="1936222"/>
                        </a:cubicBezTo>
                        <a:cubicBezTo>
                          <a:pt x="532853" y="1884362"/>
                          <a:pt x="562485" y="1976438"/>
                          <a:pt x="406911" y="1815570"/>
                        </a:cubicBezTo>
                        <a:cubicBezTo>
                          <a:pt x="368017" y="1775354"/>
                          <a:pt x="332365" y="1709406"/>
                          <a:pt x="292513" y="1631374"/>
                        </a:cubicBezTo>
                        <a:lnTo>
                          <a:pt x="244983" y="1538774"/>
                        </a:lnTo>
                        <a:lnTo>
                          <a:pt x="271305" y="1528730"/>
                        </a:lnTo>
                        <a:cubicBezTo>
                          <a:pt x="308387" y="1513154"/>
                          <a:pt x="340237" y="1496486"/>
                          <a:pt x="362461" y="1479022"/>
                        </a:cubicBezTo>
                        <a:cubicBezTo>
                          <a:pt x="451361" y="1409174"/>
                          <a:pt x="445011" y="1307574"/>
                          <a:pt x="448185" y="1212322"/>
                        </a:cubicBezTo>
                        <a:cubicBezTo>
                          <a:pt x="451361" y="1117074"/>
                          <a:pt x="386273" y="982134"/>
                          <a:pt x="381511" y="907522"/>
                        </a:cubicBezTo>
                        <a:cubicBezTo>
                          <a:pt x="376749" y="832910"/>
                          <a:pt x="419611" y="824974"/>
                          <a:pt x="419611" y="764646"/>
                        </a:cubicBezTo>
                        <a:cubicBezTo>
                          <a:pt x="419611" y="704322"/>
                          <a:pt x="349761" y="682098"/>
                          <a:pt x="381511" y="545574"/>
                        </a:cubicBezTo>
                        <a:cubicBezTo>
                          <a:pt x="409293" y="426114"/>
                          <a:pt x="585355" y="213066"/>
                          <a:pt x="609793" y="24478"/>
                        </a:cubicBezTo>
                        <a:lnTo>
                          <a:pt x="60989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6" name="フリーフォーム: 図形 2025">
                    <a:extLst>
                      <a:ext uri="{FF2B5EF4-FFF2-40B4-BE49-F238E27FC236}">
                        <a16:creationId xmlns:a16="http://schemas.microsoft.com/office/drawing/2014/main" id="{4E3F4305-0CFA-13C7-3C95-C63B9F65D698}"/>
                      </a:ext>
                    </a:extLst>
                  </p:cNvPr>
                  <p:cNvSpPr/>
                  <p:nvPr/>
                </p:nvSpPr>
                <p:spPr>
                  <a:xfrm>
                    <a:off x="29426608" y="28410756"/>
                    <a:ext cx="1924248" cy="3461710"/>
                  </a:xfrm>
                  <a:custGeom>
                    <a:avLst/>
                    <a:gdLst>
                      <a:gd name="connsiteX0" fmla="*/ 1144960 w 1924248"/>
                      <a:gd name="connsiteY0" fmla="*/ 4 h 3461710"/>
                      <a:gd name="connsiteX1" fmla="*/ 1375458 w 1924248"/>
                      <a:gd name="connsiteY1" fmla="*/ 115204 h 3461710"/>
                      <a:gd name="connsiteX2" fmla="*/ 1409978 w 1924248"/>
                      <a:gd name="connsiteY2" fmla="*/ 123030 h 3461710"/>
                      <a:gd name="connsiteX3" fmla="*/ 1417384 w 1924248"/>
                      <a:gd name="connsiteY3" fmla="*/ 153868 h 3461710"/>
                      <a:gd name="connsiteX4" fmla="*/ 1503336 w 1924248"/>
                      <a:gd name="connsiteY4" fmla="*/ 443644 h 3461710"/>
                      <a:gd name="connsiteX5" fmla="*/ 1808136 w 1924248"/>
                      <a:gd name="connsiteY5" fmla="*/ 617816 h 3461710"/>
                      <a:gd name="connsiteX6" fmla="*/ 1866192 w 1924248"/>
                      <a:gd name="connsiteY6" fmla="*/ 1546730 h 3461710"/>
                      <a:gd name="connsiteX7" fmla="*/ 1837164 w 1924248"/>
                      <a:gd name="connsiteY7" fmla="*/ 1807988 h 3461710"/>
                      <a:gd name="connsiteX8" fmla="*/ 1924248 w 1924248"/>
                      <a:gd name="connsiteY8" fmla="*/ 2040216 h 3461710"/>
                      <a:gd name="connsiteX9" fmla="*/ 1837164 w 1924248"/>
                      <a:gd name="connsiteY9" fmla="*/ 2867530 h 3461710"/>
                      <a:gd name="connsiteX10" fmla="*/ 1401736 w 1924248"/>
                      <a:gd name="connsiteY10" fmla="*/ 3143300 h 3461710"/>
                      <a:gd name="connsiteX11" fmla="*/ 922764 w 1924248"/>
                      <a:gd name="connsiteY11" fmla="*/ 3056216 h 3461710"/>
                      <a:gd name="connsiteX12" fmla="*/ 908248 w 1924248"/>
                      <a:gd name="connsiteY12" fmla="*/ 3259416 h 3461710"/>
                      <a:gd name="connsiteX13" fmla="*/ 766736 w 1924248"/>
                      <a:gd name="connsiteY13" fmla="*/ 3443566 h 3461710"/>
                      <a:gd name="connsiteX14" fmla="*/ 744284 w 1924248"/>
                      <a:gd name="connsiteY14" fmla="*/ 3461710 h 3461710"/>
                      <a:gd name="connsiteX15" fmla="*/ 735272 w 1924248"/>
                      <a:gd name="connsiteY15" fmla="*/ 3425664 h 3461710"/>
                      <a:gd name="connsiteX16" fmla="*/ 691444 w 1924248"/>
                      <a:gd name="connsiteY16" fmla="*/ 3317020 h 3461710"/>
                      <a:gd name="connsiteX17" fmla="*/ 405692 w 1924248"/>
                      <a:gd name="connsiteY17" fmla="*/ 3107468 h 3461710"/>
                      <a:gd name="connsiteX18" fmla="*/ 205668 w 1924248"/>
                      <a:gd name="connsiteY18" fmla="*/ 3088420 h 3461710"/>
                      <a:gd name="connsiteX19" fmla="*/ 224716 w 1924248"/>
                      <a:gd name="connsiteY19" fmla="*/ 2859820 h 3461710"/>
                      <a:gd name="connsiteX20" fmla="*/ 81844 w 1924248"/>
                      <a:gd name="connsiteY20" fmla="*/ 2488344 h 3461710"/>
                      <a:gd name="connsiteX21" fmla="*/ 53268 w 1924248"/>
                      <a:gd name="connsiteY21" fmla="*/ 1573944 h 3461710"/>
                      <a:gd name="connsiteX22" fmla="*/ 28740 w 1924248"/>
                      <a:gd name="connsiteY22" fmla="*/ 1465238 h 3461710"/>
                      <a:gd name="connsiteX23" fmla="*/ 0 w 1924248"/>
                      <a:gd name="connsiteY23" fmla="*/ 1342246 h 3461710"/>
                      <a:gd name="connsiteX24" fmla="*/ 2024 w 1924248"/>
                      <a:gd name="connsiteY24" fmla="*/ 1342498 h 3461710"/>
                      <a:gd name="connsiteX25" fmla="*/ 53268 w 1924248"/>
                      <a:gd name="connsiteY25" fmla="*/ 1154844 h 3461710"/>
                      <a:gd name="connsiteX26" fmla="*/ 310444 w 1924248"/>
                      <a:gd name="connsiteY26" fmla="*/ 1088168 h 3461710"/>
                      <a:gd name="connsiteX27" fmla="*/ 472368 w 1924248"/>
                      <a:gd name="connsiteY27" fmla="*/ 678594 h 3461710"/>
                      <a:gd name="connsiteX28" fmla="*/ 720016 w 1924248"/>
                      <a:gd name="connsiteY28" fmla="*/ 754794 h 3461710"/>
                      <a:gd name="connsiteX29" fmla="*/ 967668 w 1924248"/>
                      <a:gd name="connsiteY29" fmla="*/ 526194 h 3461710"/>
                      <a:gd name="connsiteX30" fmla="*/ 1167692 w 1924248"/>
                      <a:gd name="connsiteY30" fmla="*/ 507144 h 3461710"/>
                      <a:gd name="connsiteX31" fmla="*/ 1120068 w 1924248"/>
                      <a:gd name="connsiteY31" fmla="*/ 11844 h 3461710"/>
                      <a:gd name="connsiteX32" fmla="*/ 1144960 w 1924248"/>
                      <a:gd name="connsiteY32" fmla="*/ 4 h 3461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924248" h="3461710">
                        <a:moveTo>
                          <a:pt x="1144960" y="4"/>
                        </a:moveTo>
                        <a:cubicBezTo>
                          <a:pt x="1196368" y="-664"/>
                          <a:pt x="1293354" y="84632"/>
                          <a:pt x="1375458" y="115204"/>
                        </a:cubicBezTo>
                        <a:lnTo>
                          <a:pt x="1409978" y="123030"/>
                        </a:lnTo>
                        <a:lnTo>
                          <a:pt x="1417384" y="153868"/>
                        </a:lnTo>
                        <a:cubicBezTo>
                          <a:pt x="1446790" y="269548"/>
                          <a:pt x="1475516" y="368048"/>
                          <a:pt x="1503336" y="443644"/>
                        </a:cubicBezTo>
                        <a:cubicBezTo>
                          <a:pt x="1614612" y="746024"/>
                          <a:pt x="1747660" y="433968"/>
                          <a:pt x="1808136" y="617816"/>
                        </a:cubicBezTo>
                        <a:cubicBezTo>
                          <a:pt x="1868612" y="801664"/>
                          <a:pt x="1861354" y="1348368"/>
                          <a:pt x="1866192" y="1546730"/>
                        </a:cubicBezTo>
                        <a:cubicBezTo>
                          <a:pt x="1871030" y="1745092"/>
                          <a:pt x="1827488" y="1725740"/>
                          <a:pt x="1837164" y="1807988"/>
                        </a:cubicBezTo>
                        <a:cubicBezTo>
                          <a:pt x="1846840" y="1890234"/>
                          <a:pt x="1924248" y="1863624"/>
                          <a:pt x="1924248" y="2040216"/>
                        </a:cubicBezTo>
                        <a:cubicBezTo>
                          <a:pt x="1924248" y="2216804"/>
                          <a:pt x="1924248" y="2683682"/>
                          <a:pt x="1837164" y="2867530"/>
                        </a:cubicBezTo>
                        <a:cubicBezTo>
                          <a:pt x="1750076" y="3051378"/>
                          <a:pt x="1554136" y="3111854"/>
                          <a:pt x="1401736" y="3143300"/>
                        </a:cubicBezTo>
                        <a:cubicBezTo>
                          <a:pt x="1249336" y="3174748"/>
                          <a:pt x="1005012" y="3036864"/>
                          <a:pt x="922764" y="3056216"/>
                        </a:cubicBezTo>
                        <a:cubicBezTo>
                          <a:pt x="840516" y="3075568"/>
                          <a:pt x="980820" y="3184424"/>
                          <a:pt x="908248" y="3259416"/>
                        </a:cubicBezTo>
                        <a:cubicBezTo>
                          <a:pt x="871964" y="3296912"/>
                          <a:pt x="830840" y="3380368"/>
                          <a:pt x="766736" y="3443566"/>
                        </a:cubicBezTo>
                        <a:lnTo>
                          <a:pt x="744284" y="3461710"/>
                        </a:lnTo>
                        <a:lnTo>
                          <a:pt x="735272" y="3425664"/>
                        </a:lnTo>
                        <a:cubicBezTo>
                          <a:pt x="721704" y="3382504"/>
                          <a:pt x="706524" y="3344008"/>
                          <a:pt x="691444" y="3317020"/>
                        </a:cubicBezTo>
                        <a:cubicBezTo>
                          <a:pt x="631116" y="3209068"/>
                          <a:pt x="486656" y="3145568"/>
                          <a:pt x="405692" y="3107468"/>
                        </a:cubicBezTo>
                        <a:cubicBezTo>
                          <a:pt x="324732" y="3069368"/>
                          <a:pt x="235828" y="3129694"/>
                          <a:pt x="205668" y="3088420"/>
                        </a:cubicBezTo>
                        <a:cubicBezTo>
                          <a:pt x="175504" y="3047144"/>
                          <a:pt x="245356" y="2959832"/>
                          <a:pt x="224716" y="2859820"/>
                        </a:cubicBezTo>
                        <a:cubicBezTo>
                          <a:pt x="204080" y="2759808"/>
                          <a:pt x="110416" y="2702656"/>
                          <a:pt x="81844" y="2488344"/>
                        </a:cubicBezTo>
                        <a:cubicBezTo>
                          <a:pt x="53268" y="2274032"/>
                          <a:pt x="170744" y="2105756"/>
                          <a:pt x="53268" y="1573944"/>
                        </a:cubicBezTo>
                        <a:cubicBezTo>
                          <a:pt x="45928" y="1540706"/>
                          <a:pt x="37724" y="1504330"/>
                          <a:pt x="28740" y="1465238"/>
                        </a:cubicBezTo>
                        <a:lnTo>
                          <a:pt x="0" y="1342246"/>
                        </a:lnTo>
                        <a:lnTo>
                          <a:pt x="2024" y="1342498"/>
                        </a:lnTo>
                        <a:cubicBezTo>
                          <a:pt x="97196" y="1336464"/>
                          <a:pt x="484" y="1190960"/>
                          <a:pt x="53268" y="1154844"/>
                        </a:cubicBezTo>
                        <a:cubicBezTo>
                          <a:pt x="113592" y="1113568"/>
                          <a:pt x="240592" y="1167544"/>
                          <a:pt x="310444" y="1088168"/>
                        </a:cubicBezTo>
                        <a:cubicBezTo>
                          <a:pt x="380292" y="1008794"/>
                          <a:pt x="404104" y="734156"/>
                          <a:pt x="472368" y="678594"/>
                        </a:cubicBezTo>
                        <a:cubicBezTo>
                          <a:pt x="540628" y="623032"/>
                          <a:pt x="637468" y="780194"/>
                          <a:pt x="720016" y="754794"/>
                        </a:cubicBezTo>
                        <a:cubicBezTo>
                          <a:pt x="802568" y="729394"/>
                          <a:pt x="893056" y="567468"/>
                          <a:pt x="967668" y="526194"/>
                        </a:cubicBezTo>
                        <a:cubicBezTo>
                          <a:pt x="1042280" y="484920"/>
                          <a:pt x="1142292" y="592868"/>
                          <a:pt x="1167692" y="507144"/>
                        </a:cubicBezTo>
                        <a:cubicBezTo>
                          <a:pt x="1193092" y="421420"/>
                          <a:pt x="1070856" y="76932"/>
                          <a:pt x="1120068" y="11844"/>
                        </a:cubicBezTo>
                        <a:cubicBezTo>
                          <a:pt x="1126220" y="3708"/>
                          <a:pt x="1134678" y="136"/>
                          <a:pt x="1144960" y="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7" name="フリーフォーム: 図形 2026">
                    <a:extLst>
                      <a:ext uri="{FF2B5EF4-FFF2-40B4-BE49-F238E27FC236}">
                        <a16:creationId xmlns:a16="http://schemas.microsoft.com/office/drawing/2014/main" id="{E1FFC8FB-F8DA-6EE7-FF14-0A63C3F80925}"/>
                      </a:ext>
                    </a:extLst>
                  </p:cNvPr>
                  <p:cNvSpPr/>
                  <p:nvPr/>
                </p:nvSpPr>
                <p:spPr>
                  <a:xfrm>
                    <a:off x="29616318" y="30156289"/>
                    <a:ext cx="3257428" cy="5611835"/>
                  </a:xfrm>
                  <a:custGeom>
                    <a:avLst/>
                    <a:gdLst>
                      <a:gd name="connsiteX0" fmla="*/ 1913842 w 3257428"/>
                      <a:gd name="connsiteY0" fmla="*/ 160 h 5611835"/>
                      <a:gd name="connsiteX1" fmla="*/ 1995796 w 3257428"/>
                      <a:gd name="connsiteY1" fmla="*/ 4398 h 5611835"/>
                      <a:gd name="connsiteX2" fmla="*/ 2271568 w 3257428"/>
                      <a:gd name="connsiteY2" fmla="*/ 294684 h 5611835"/>
                      <a:gd name="connsiteX3" fmla="*/ 2431226 w 3257428"/>
                      <a:gd name="connsiteY3" fmla="*/ 294684 h 5611835"/>
                      <a:gd name="connsiteX4" fmla="*/ 2677968 w 3257428"/>
                      <a:gd name="connsiteY4" fmla="*/ 613998 h 5611835"/>
                      <a:gd name="connsiteX5" fmla="*/ 2680350 w 3257428"/>
                      <a:gd name="connsiteY5" fmla="*/ 753244 h 5611835"/>
                      <a:gd name="connsiteX6" fmla="*/ 2679030 w 3257428"/>
                      <a:gd name="connsiteY6" fmla="*/ 761862 h 5611835"/>
                      <a:gd name="connsiteX7" fmla="*/ 2619594 w 3257428"/>
                      <a:gd name="connsiteY7" fmla="*/ 780568 h 5611835"/>
                      <a:gd name="connsiteX8" fmla="*/ 2435306 w 3257428"/>
                      <a:gd name="connsiteY8" fmla="*/ 885688 h 5611835"/>
                      <a:gd name="connsiteX9" fmla="*/ 2301958 w 3257428"/>
                      <a:gd name="connsiteY9" fmla="*/ 1400036 h 5611835"/>
                      <a:gd name="connsiteX10" fmla="*/ 2016206 w 3257428"/>
                      <a:gd name="connsiteY10" fmla="*/ 1847712 h 5611835"/>
                      <a:gd name="connsiteX11" fmla="*/ 2120982 w 3257428"/>
                      <a:gd name="connsiteY11" fmla="*/ 2162036 h 5611835"/>
                      <a:gd name="connsiteX12" fmla="*/ 2082882 w 3257428"/>
                      <a:gd name="connsiteY12" fmla="*/ 2276336 h 5611835"/>
                      <a:gd name="connsiteX13" fmla="*/ 2368630 w 3257428"/>
                      <a:gd name="connsiteY13" fmla="*/ 2362064 h 5611835"/>
                      <a:gd name="connsiteX14" fmla="*/ 2463882 w 3257428"/>
                      <a:gd name="connsiteY14" fmla="*/ 2466836 h 5611835"/>
                      <a:gd name="connsiteX15" fmla="*/ 2835358 w 3257428"/>
                      <a:gd name="connsiteY15" fmla="*/ 2695436 h 5611835"/>
                      <a:gd name="connsiteX16" fmla="*/ 3197306 w 3257428"/>
                      <a:gd name="connsiteY16" fmla="*/ 2819264 h 5611835"/>
                      <a:gd name="connsiteX17" fmla="*/ 3254458 w 3257428"/>
                      <a:gd name="connsiteY17" fmla="*/ 3000236 h 5611835"/>
                      <a:gd name="connsiteX18" fmla="*/ 3168730 w 3257428"/>
                      <a:gd name="connsiteY18" fmla="*/ 3314564 h 5611835"/>
                      <a:gd name="connsiteX19" fmla="*/ 3197306 w 3257428"/>
                      <a:gd name="connsiteY19" fmla="*/ 3457436 h 5611835"/>
                      <a:gd name="connsiteX20" fmla="*/ 3054430 w 3257428"/>
                      <a:gd name="connsiteY20" fmla="*/ 3581264 h 5611835"/>
                      <a:gd name="connsiteX21" fmla="*/ 2540082 w 3257428"/>
                      <a:gd name="connsiteY21" fmla="*/ 3447912 h 5611835"/>
                      <a:gd name="connsiteX22" fmla="*/ 1492330 w 3257428"/>
                      <a:gd name="connsiteY22" fmla="*/ 3828912 h 5611835"/>
                      <a:gd name="connsiteX23" fmla="*/ 1178006 w 3257428"/>
                      <a:gd name="connsiteY23" fmla="*/ 4286112 h 5611835"/>
                      <a:gd name="connsiteX24" fmla="*/ 1158958 w 3257428"/>
                      <a:gd name="connsiteY24" fmla="*/ 4781412 h 5611835"/>
                      <a:gd name="connsiteX25" fmla="*/ 720806 w 3257428"/>
                      <a:gd name="connsiteY25" fmla="*/ 4990960 h 5611835"/>
                      <a:gd name="connsiteX26" fmla="*/ 445158 w 3257428"/>
                      <a:gd name="connsiteY26" fmla="*/ 5559784 h 5611835"/>
                      <a:gd name="connsiteX27" fmla="*/ 432366 w 3257428"/>
                      <a:gd name="connsiteY27" fmla="*/ 5589464 h 5611835"/>
                      <a:gd name="connsiteX28" fmla="*/ 418982 w 3257428"/>
                      <a:gd name="connsiteY28" fmla="*/ 5593716 h 5611835"/>
                      <a:gd name="connsiteX29" fmla="*/ 279482 w 3257428"/>
                      <a:gd name="connsiteY29" fmla="*/ 5606912 h 5611835"/>
                      <a:gd name="connsiteX30" fmla="*/ 19134 w 3257428"/>
                      <a:gd name="connsiteY30" fmla="*/ 5302112 h 5611835"/>
                      <a:gd name="connsiteX31" fmla="*/ 6038 w 3257428"/>
                      <a:gd name="connsiteY31" fmla="*/ 5036456 h 5611835"/>
                      <a:gd name="connsiteX32" fmla="*/ 5298 w 3257428"/>
                      <a:gd name="connsiteY32" fmla="*/ 5031820 h 5611835"/>
                      <a:gd name="connsiteX33" fmla="*/ 18070 w 3257428"/>
                      <a:gd name="connsiteY33" fmla="*/ 5017512 h 5611835"/>
                      <a:gd name="connsiteX34" fmla="*/ 396958 w 3257428"/>
                      <a:gd name="connsiteY34" fmla="*/ 4514712 h 5611835"/>
                      <a:gd name="connsiteX35" fmla="*/ 692234 w 3257428"/>
                      <a:gd name="connsiteY35" fmla="*/ 4428988 h 5611835"/>
                      <a:gd name="connsiteX36" fmla="*/ 701758 w 3257428"/>
                      <a:gd name="connsiteY36" fmla="*/ 3971788 h 5611835"/>
                      <a:gd name="connsiteX37" fmla="*/ 720806 w 3257428"/>
                      <a:gd name="connsiteY37" fmla="*/ 3790812 h 5611835"/>
                      <a:gd name="connsiteX38" fmla="*/ 692234 w 3257428"/>
                      <a:gd name="connsiteY38" fmla="*/ 3619360 h 5611835"/>
                      <a:gd name="connsiteX39" fmla="*/ 806534 w 3257428"/>
                      <a:gd name="connsiteY39" fmla="*/ 3438388 h 5611835"/>
                      <a:gd name="connsiteX40" fmla="*/ 720806 w 3257428"/>
                      <a:gd name="connsiteY40" fmla="*/ 2981188 h 5611835"/>
                      <a:gd name="connsiteX41" fmla="*/ 1082758 w 3257428"/>
                      <a:gd name="connsiteY41" fmla="*/ 2866888 h 5611835"/>
                      <a:gd name="connsiteX42" fmla="*/ 1130382 w 3257428"/>
                      <a:gd name="connsiteY42" fmla="*/ 2704964 h 5611835"/>
                      <a:gd name="connsiteX43" fmla="*/ 635082 w 3257428"/>
                      <a:gd name="connsiteY43" fmla="*/ 2466836 h 5611835"/>
                      <a:gd name="connsiteX44" fmla="*/ 682706 w 3257428"/>
                      <a:gd name="connsiteY44" fmla="*/ 2066788 h 5611835"/>
                      <a:gd name="connsiteX45" fmla="*/ 602342 w 3257428"/>
                      <a:gd name="connsiteY45" fmla="*/ 1896528 h 5611835"/>
                      <a:gd name="connsiteX46" fmla="*/ 589962 w 3257428"/>
                      <a:gd name="connsiteY46" fmla="*/ 1882720 h 5611835"/>
                      <a:gd name="connsiteX47" fmla="*/ 579718 w 3257428"/>
                      <a:gd name="connsiteY47" fmla="*/ 1816756 h 5611835"/>
                      <a:gd name="connsiteX48" fmla="*/ 554574 w 3257428"/>
                      <a:gd name="connsiteY48" fmla="*/ 1716178 h 5611835"/>
                      <a:gd name="connsiteX49" fmla="*/ 577026 w 3257428"/>
                      <a:gd name="connsiteY49" fmla="*/ 1698034 h 5611835"/>
                      <a:gd name="connsiteX50" fmla="*/ 718538 w 3257428"/>
                      <a:gd name="connsiteY50" fmla="*/ 1513884 h 5611835"/>
                      <a:gd name="connsiteX51" fmla="*/ 733054 w 3257428"/>
                      <a:gd name="connsiteY51" fmla="*/ 1310684 h 5611835"/>
                      <a:gd name="connsiteX52" fmla="*/ 1212026 w 3257428"/>
                      <a:gd name="connsiteY52" fmla="*/ 1397768 h 5611835"/>
                      <a:gd name="connsiteX53" fmla="*/ 1647454 w 3257428"/>
                      <a:gd name="connsiteY53" fmla="*/ 1121998 h 5611835"/>
                      <a:gd name="connsiteX54" fmla="*/ 1734538 w 3257428"/>
                      <a:gd name="connsiteY54" fmla="*/ 294684 h 5611835"/>
                      <a:gd name="connsiteX55" fmla="*/ 1647454 w 3257428"/>
                      <a:gd name="connsiteY55" fmla="*/ 62456 h 5611835"/>
                      <a:gd name="connsiteX56" fmla="*/ 1646122 w 3257428"/>
                      <a:gd name="connsiteY56" fmla="*/ 35752 h 5611835"/>
                      <a:gd name="connsiteX57" fmla="*/ 1646786 w 3257428"/>
                      <a:gd name="connsiteY57" fmla="*/ 30126 h 5611835"/>
                      <a:gd name="connsiteX58" fmla="*/ 1691420 w 3257428"/>
                      <a:gd name="connsiteY58" fmla="*/ 22640 h 5611835"/>
                      <a:gd name="connsiteX59" fmla="*/ 1913842 w 3257428"/>
                      <a:gd name="connsiteY59" fmla="*/ 160 h 56118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3257428" h="5611835">
                        <a:moveTo>
                          <a:pt x="1913842" y="160"/>
                        </a:moveTo>
                        <a:cubicBezTo>
                          <a:pt x="1945336" y="-478"/>
                          <a:pt x="1973118" y="770"/>
                          <a:pt x="1995796" y="4398"/>
                        </a:cubicBezTo>
                        <a:cubicBezTo>
                          <a:pt x="2177226" y="33426"/>
                          <a:pt x="2198998" y="246302"/>
                          <a:pt x="2271568" y="294684"/>
                        </a:cubicBezTo>
                        <a:cubicBezTo>
                          <a:pt x="2344138" y="343064"/>
                          <a:pt x="2363492" y="241464"/>
                          <a:pt x="2431226" y="294684"/>
                        </a:cubicBezTo>
                        <a:cubicBezTo>
                          <a:pt x="2498958" y="347902"/>
                          <a:pt x="2644102" y="447084"/>
                          <a:pt x="2677968" y="613998"/>
                        </a:cubicBezTo>
                        <a:cubicBezTo>
                          <a:pt x="2686434" y="655726"/>
                          <a:pt x="2685678" y="702444"/>
                          <a:pt x="2680350" y="753244"/>
                        </a:cubicBezTo>
                        <a:lnTo>
                          <a:pt x="2679030" y="761862"/>
                        </a:lnTo>
                        <a:lnTo>
                          <a:pt x="2619594" y="780568"/>
                        </a:lnTo>
                        <a:cubicBezTo>
                          <a:pt x="2544324" y="808074"/>
                          <a:pt x="2475192" y="845206"/>
                          <a:pt x="2435306" y="885688"/>
                        </a:cubicBezTo>
                        <a:cubicBezTo>
                          <a:pt x="2328946" y="993636"/>
                          <a:pt x="2371806" y="1239700"/>
                          <a:pt x="2301958" y="1400036"/>
                        </a:cubicBezTo>
                        <a:cubicBezTo>
                          <a:pt x="2232106" y="1560376"/>
                          <a:pt x="2046370" y="1720712"/>
                          <a:pt x="2016206" y="1847712"/>
                        </a:cubicBezTo>
                        <a:cubicBezTo>
                          <a:pt x="1986046" y="1974712"/>
                          <a:pt x="2109870" y="2090600"/>
                          <a:pt x="2120982" y="2162036"/>
                        </a:cubicBezTo>
                        <a:cubicBezTo>
                          <a:pt x="2132094" y="2233476"/>
                          <a:pt x="2041606" y="2243000"/>
                          <a:pt x="2082882" y="2276336"/>
                        </a:cubicBezTo>
                        <a:cubicBezTo>
                          <a:pt x="2124158" y="2309676"/>
                          <a:pt x="2305130" y="2330312"/>
                          <a:pt x="2368630" y="2362064"/>
                        </a:cubicBezTo>
                        <a:cubicBezTo>
                          <a:pt x="2432130" y="2393812"/>
                          <a:pt x="2386094" y="2411276"/>
                          <a:pt x="2463882" y="2466836"/>
                        </a:cubicBezTo>
                        <a:cubicBezTo>
                          <a:pt x="2541670" y="2522400"/>
                          <a:pt x="2713118" y="2636700"/>
                          <a:pt x="2835358" y="2695436"/>
                        </a:cubicBezTo>
                        <a:cubicBezTo>
                          <a:pt x="2957594" y="2754176"/>
                          <a:pt x="3127458" y="2768464"/>
                          <a:pt x="3197306" y="2819264"/>
                        </a:cubicBezTo>
                        <a:cubicBezTo>
                          <a:pt x="3267158" y="2870064"/>
                          <a:pt x="3259218" y="2917688"/>
                          <a:pt x="3254458" y="3000236"/>
                        </a:cubicBezTo>
                        <a:cubicBezTo>
                          <a:pt x="3249694" y="3082788"/>
                          <a:pt x="3178258" y="3238364"/>
                          <a:pt x="3168730" y="3314564"/>
                        </a:cubicBezTo>
                        <a:cubicBezTo>
                          <a:pt x="3159206" y="3390764"/>
                          <a:pt x="3216358" y="3412988"/>
                          <a:pt x="3197306" y="3457436"/>
                        </a:cubicBezTo>
                        <a:cubicBezTo>
                          <a:pt x="3178258" y="3501888"/>
                          <a:pt x="3163970" y="3582848"/>
                          <a:pt x="3054430" y="3581264"/>
                        </a:cubicBezTo>
                        <a:cubicBezTo>
                          <a:pt x="2944894" y="3579676"/>
                          <a:pt x="2800430" y="3406636"/>
                          <a:pt x="2540082" y="3447912"/>
                        </a:cubicBezTo>
                        <a:cubicBezTo>
                          <a:pt x="2279730" y="3489188"/>
                          <a:pt x="1719342" y="3689212"/>
                          <a:pt x="1492330" y="3828912"/>
                        </a:cubicBezTo>
                        <a:cubicBezTo>
                          <a:pt x="1265318" y="3968612"/>
                          <a:pt x="1233570" y="4127360"/>
                          <a:pt x="1178006" y="4286112"/>
                        </a:cubicBezTo>
                        <a:cubicBezTo>
                          <a:pt x="1122446" y="4444864"/>
                          <a:pt x="1235158" y="4663936"/>
                          <a:pt x="1158958" y="4781412"/>
                        </a:cubicBezTo>
                        <a:cubicBezTo>
                          <a:pt x="1082758" y="4898888"/>
                          <a:pt x="938294" y="4697276"/>
                          <a:pt x="720806" y="4990960"/>
                        </a:cubicBezTo>
                        <a:cubicBezTo>
                          <a:pt x="639250" y="5101092"/>
                          <a:pt x="547202" y="5319500"/>
                          <a:pt x="445158" y="5559784"/>
                        </a:cubicBezTo>
                        <a:lnTo>
                          <a:pt x="432366" y="5589464"/>
                        </a:lnTo>
                        <a:lnTo>
                          <a:pt x="418982" y="5593716"/>
                        </a:lnTo>
                        <a:cubicBezTo>
                          <a:pt x="362894" y="5609492"/>
                          <a:pt x="313086" y="5617760"/>
                          <a:pt x="279482" y="5606912"/>
                        </a:cubicBezTo>
                        <a:cubicBezTo>
                          <a:pt x="145074" y="5563520"/>
                          <a:pt x="67814" y="5406888"/>
                          <a:pt x="19134" y="5302112"/>
                        </a:cubicBezTo>
                        <a:cubicBezTo>
                          <a:pt x="-17378" y="5223528"/>
                          <a:pt x="10402" y="5110420"/>
                          <a:pt x="6038" y="5036456"/>
                        </a:cubicBezTo>
                        <a:lnTo>
                          <a:pt x="5298" y="5031820"/>
                        </a:lnTo>
                        <a:lnTo>
                          <a:pt x="18070" y="5017512"/>
                        </a:lnTo>
                        <a:cubicBezTo>
                          <a:pt x="189638" y="4812840"/>
                          <a:pt x="287222" y="4613336"/>
                          <a:pt x="396958" y="4514712"/>
                        </a:cubicBezTo>
                        <a:cubicBezTo>
                          <a:pt x="522370" y="4402000"/>
                          <a:pt x="641434" y="4519472"/>
                          <a:pt x="692234" y="4428988"/>
                        </a:cubicBezTo>
                        <a:cubicBezTo>
                          <a:pt x="743034" y="4338500"/>
                          <a:pt x="696994" y="4078152"/>
                          <a:pt x="701758" y="3971788"/>
                        </a:cubicBezTo>
                        <a:cubicBezTo>
                          <a:pt x="706522" y="3865424"/>
                          <a:pt x="722394" y="3849548"/>
                          <a:pt x="720806" y="3790812"/>
                        </a:cubicBezTo>
                        <a:cubicBezTo>
                          <a:pt x="719222" y="3732076"/>
                          <a:pt x="677946" y="3678100"/>
                          <a:pt x="692234" y="3619360"/>
                        </a:cubicBezTo>
                        <a:cubicBezTo>
                          <a:pt x="706522" y="3560624"/>
                          <a:pt x="801770" y="3544752"/>
                          <a:pt x="806534" y="3438388"/>
                        </a:cubicBezTo>
                        <a:cubicBezTo>
                          <a:pt x="811294" y="3332024"/>
                          <a:pt x="674770" y="3076436"/>
                          <a:pt x="720806" y="2981188"/>
                        </a:cubicBezTo>
                        <a:cubicBezTo>
                          <a:pt x="766846" y="2885936"/>
                          <a:pt x="1014494" y="2912924"/>
                          <a:pt x="1082758" y="2866888"/>
                        </a:cubicBezTo>
                        <a:cubicBezTo>
                          <a:pt x="1151018" y="2820852"/>
                          <a:pt x="1204994" y="2771636"/>
                          <a:pt x="1130382" y="2704964"/>
                        </a:cubicBezTo>
                        <a:cubicBezTo>
                          <a:pt x="1055770" y="2638288"/>
                          <a:pt x="709694" y="2573200"/>
                          <a:pt x="635082" y="2466836"/>
                        </a:cubicBezTo>
                        <a:cubicBezTo>
                          <a:pt x="560470" y="2360476"/>
                          <a:pt x="716046" y="2187436"/>
                          <a:pt x="682706" y="2066788"/>
                        </a:cubicBezTo>
                        <a:cubicBezTo>
                          <a:pt x="666038" y="2006464"/>
                          <a:pt x="641434" y="1950108"/>
                          <a:pt x="602342" y="1896528"/>
                        </a:cubicBezTo>
                        <a:lnTo>
                          <a:pt x="589962" y="1882720"/>
                        </a:lnTo>
                        <a:lnTo>
                          <a:pt x="579718" y="1816756"/>
                        </a:lnTo>
                        <a:lnTo>
                          <a:pt x="554574" y="1716178"/>
                        </a:lnTo>
                        <a:lnTo>
                          <a:pt x="577026" y="1698034"/>
                        </a:lnTo>
                        <a:cubicBezTo>
                          <a:pt x="641130" y="1634836"/>
                          <a:pt x="682254" y="1551380"/>
                          <a:pt x="718538" y="1513884"/>
                        </a:cubicBezTo>
                        <a:cubicBezTo>
                          <a:pt x="791110" y="1438892"/>
                          <a:pt x="650806" y="1330036"/>
                          <a:pt x="733054" y="1310684"/>
                        </a:cubicBezTo>
                        <a:cubicBezTo>
                          <a:pt x="815302" y="1291332"/>
                          <a:pt x="1059626" y="1429216"/>
                          <a:pt x="1212026" y="1397768"/>
                        </a:cubicBezTo>
                        <a:cubicBezTo>
                          <a:pt x="1364426" y="1366322"/>
                          <a:pt x="1560366" y="1305846"/>
                          <a:pt x="1647454" y="1121998"/>
                        </a:cubicBezTo>
                        <a:cubicBezTo>
                          <a:pt x="1734538" y="938150"/>
                          <a:pt x="1734538" y="471272"/>
                          <a:pt x="1734538" y="294684"/>
                        </a:cubicBezTo>
                        <a:cubicBezTo>
                          <a:pt x="1734538" y="118092"/>
                          <a:pt x="1657130" y="144702"/>
                          <a:pt x="1647454" y="62456"/>
                        </a:cubicBezTo>
                        <a:cubicBezTo>
                          <a:pt x="1646244" y="52176"/>
                          <a:pt x="1645866" y="43482"/>
                          <a:pt x="1646122" y="35752"/>
                        </a:cubicBezTo>
                        <a:lnTo>
                          <a:pt x="1646786" y="30126"/>
                        </a:lnTo>
                        <a:lnTo>
                          <a:pt x="1691420" y="22640"/>
                        </a:lnTo>
                        <a:cubicBezTo>
                          <a:pt x="1773006" y="10252"/>
                          <a:pt x="1850850" y="1436"/>
                          <a:pt x="1913842" y="16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8" name="フリーフォーム: 図形 2027">
                    <a:extLst>
                      <a:ext uri="{FF2B5EF4-FFF2-40B4-BE49-F238E27FC236}">
                        <a16:creationId xmlns:a16="http://schemas.microsoft.com/office/drawing/2014/main" id="{D9AFA5EE-4A45-A958-2DFB-13068171943B}"/>
                      </a:ext>
                    </a:extLst>
                  </p:cNvPr>
                  <p:cNvSpPr/>
                  <p:nvPr/>
                </p:nvSpPr>
                <p:spPr>
                  <a:xfrm>
                    <a:off x="32438909" y="23607132"/>
                    <a:ext cx="2965249" cy="2651025"/>
                  </a:xfrm>
                  <a:custGeom>
                    <a:avLst/>
                    <a:gdLst>
                      <a:gd name="connsiteX0" fmla="*/ 811403 w 2965249"/>
                      <a:gd name="connsiteY0" fmla="*/ 0 h 2651025"/>
                      <a:gd name="connsiteX1" fmla="*/ 809691 w 2965249"/>
                      <a:gd name="connsiteY1" fmla="*/ 14868 h 2651025"/>
                      <a:gd name="connsiteX2" fmla="*/ 669991 w 2965249"/>
                      <a:gd name="connsiteY2" fmla="*/ 383168 h 2651025"/>
                      <a:gd name="connsiteX3" fmla="*/ 1000191 w 2965249"/>
                      <a:gd name="connsiteY3" fmla="*/ 738768 h 2651025"/>
                      <a:gd name="connsiteX4" fmla="*/ 1838391 w 2965249"/>
                      <a:gd name="connsiteY4" fmla="*/ 738768 h 2651025"/>
                      <a:gd name="connsiteX5" fmla="*/ 1952691 w 2965249"/>
                      <a:gd name="connsiteY5" fmla="*/ 370468 h 2651025"/>
                      <a:gd name="connsiteX6" fmla="*/ 1978091 w 2965249"/>
                      <a:gd name="connsiteY6" fmla="*/ 154568 h 2651025"/>
                      <a:gd name="connsiteX7" fmla="*/ 2577867 w 2965249"/>
                      <a:gd name="connsiteY7" fmla="*/ 25398 h 2651025"/>
                      <a:gd name="connsiteX8" fmla="*/ 2685235 w 2965249"/>
                      <a:gd name="connsiteY8" fmla="*/ 1172 h 2651025"/>
                      <a:gd name="connsiteX9" fmla="*/ 2731815 w 2965249"/>
                      <a:gd name="connsiteY9" fmla="*/ 67142 h 2651025"/>
                      <a:gd name="connsiteX10" fmla="*/ 2801779 w 2965249"/>
                      <a:gd name="connsiteY10" fmla="*/ 196296 h 2651025"/>
                      <a:gd name="connsiteX11" fmla="*/ 2932403 w 2965249"/>
                      <a:gd name="connsiteY11" fmla="*/ 733324 h 2651025"/>
                      <a:gd name="connsiteX12" fmla="*/ 2917891 w 2965249"/>
                      <a:gd name="connsiteY12" fmla="*/ 1430012 h 2651025"/>
                      <a:gd name="connsiteX13" fmla="*/ 2424403 w 2965249"/>
                      <a:gd name="connsiteY13" fmla="*/ 2228296 h 2651025"/>
                      <a:gd name="connsiteX14" fmla="*/ 1611603 w 2965249"/>
                      <a:gd name="connsiteY14" fmla="*/ 1908982 h 2651025"/>
                      <a:gd name="connsiteX15" fmla="*/ 885891 w 2965249"/>
                      <a:gd name="connsiteY15" fmla="*/ 2170240 h 2651025"/>
                      <a:gd name="connsiteX16" fmla="*/ 624635 w 2965249"/>
                      <a:gd name="connsiteY16" fmla="*/ 2649212 h 2651025"/>
                      <a:gd name="connsiteX17" fmla="*/ 261777 w 2965249"/>
                      <a:gd name="connsiteY17" fmla="*/ 2344412 h 2651025"/>
                      <a:gd name="connsiteX18" fmla="*/ 81695 w 2965249"/>
                      <a:gd name="connsiteY18" fmla="*/ 2467172 h 2651025"/>
                      <a:gd name="connsiteX19" fmla="*/ 24153 w 2965249"/>
                      <a:gd name="connsiteY19" fmla="*/ 2525658 h 2651025"/>
                      <a:gd name="connsiteX20" fmla="*/ 12767 w 2965249"/>
                      <a:gd name="connsiteY20" fmla="*/ 2481844 h 2651025"/>
                      <a:gd name="connsiteX21" fmla="*/ 22291 w 2965249"/>
                      <a:gd name="connsiteY21" fmla="*/ 1757944 h 2651025"/>
                      <a:gd name="connsiteX22" fmla="*/ 117543 w 2965249"/>
                      <a:gd name="connsiteY22" fmla="*/ 1224544 h 2651025"/>
                      <a:gd name="connsiteX23" fmla="*/ 69915 w 2965249"/>
                      <a:gd name="connsiteY23" fmla="*/ 976892 h 2651025"/>
                      <a:gd name="connsiteX24" fmla="*/ 165167 w 2965249"/>
                      <a:gd name="connsiteY24" fmla="*/ 824492 h 2651025"/>
                      <a:gd name="connsiteX25" fmla="*/ 317567 w 2965249"/>
                      <a:gd name="connsiteY25" fmla="*/ 291092 h 2651025"/>
                      <a:gd name="connsiteX26" fmla="*/ 489015 w 2965249"/>
                      <a:gd name="connsiteY26" fmla="*/ 91068 h 2651025"/>
                      <a:gd name="connsiteX27" fmla="*/ 770003 w 2965249"/>
                      <a:gd name="connsiteY27" fmla="*/ 11296 h 2651025"/>
                      <a:gd name="connsiteX28" fmla="*/ 811403 w 2965249"/>
                      <a:gd name="connsiteY28" fmla="*/ 0 h 2651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2965249" h="2651025">
                        <a:moveTo>
                          <a:pt x="811403" y="0"/>
                        </a:moveTo>
                        <a:lnTo>
                          <a:pt x="809691" y="14868"/>
                        </a:lnTo>
                        <a:cubicBezTo>
                          <a:pt x="788523" y="118584"/>
                          <a:pt x="638239" y="262520"/>
                          <a:pt x="669991" y="383168"/>
                        </a:cubicBezTo>
                        <a:cubicBezTo>
                          <a:pt x="701739" y="503820"/>
                          <a:pt x="805459" y="679500"/>
                          <a:pt x="1000191" y="738768"/>
                        </a:cubicBezTo>
                        <a:cubicBezTo>
                          <a:pt x="1194923" y="798036"/>
                          <a:pt x="1679643" y="800152"/>
                          <a:pt x="1838391" y="738768"/>
                        </a:cubicBezTo>
                        <a:cubicBezTo>
                          <a:pt x="1997139" y="677384"/>
                          <a:pt x="1929407" y="467836"/>
                          <a:pt x="1952691" y="370468"/>
                        </a:cubicBezTo>
                        <a:cubicBezTo>
                          <a:pt x="1975975" y="273100"/>
                          <a:pt x="1802407" y="232884"/>
                          <a:pt x="1978091" y="154568"/>
                        </a:cubicBezTo>
                        <a:cubicBezTo>
                          <a:pt x="2087895" y="105620"/>
                          <a:pt x="2329159" y="76516"/>
                          <a:pt x="2577867" y="25398"/>
                        </a:cubicBezTo>
                        <a:lnTo>
                          <a:pt x="2685235" y="1172"/>
                        </a:lnTo>
                        <a:lnTo>
                          <a:pt x="2731815" y="67142"/>
                        </a:lnTo>
                        <a:cubicBezTo>
                          <a:pt x="2759899" y="109060"/>
                          <a:pt x="2784843" y="151544"/>
                          <a:pt x="2801779" y="196296"/>
                        </a:cubicBezTo>
                        <a:cubicBezTo>
                          <a:pt x="2869511" y="375308"/>
                          <a:pt x="2913051" y="527706"/>
                          <a:pt x="2932403" y="733324"/>
                        </a:cubicBezTo>
                        <a:cubicBezTo>
                          <a:pt x="2951755" y="938944"/>
                          <a:pt x="3002559" y="1180848"/>
                          <a:pt x="2917891" y="1430012"/>
                        </a:cubicBezTo>
                        <a:cubicBezTo>
                          <a:pt x="2833223" y="1679172"/>
                          <a:pt x="2642119" y="2148468"/>
                          <a:pt x="2424403" y="2228296"/>
                        </a:cubicBezTo>
                        <a:cubicBezTo>
                          <a:pt x="2206691" y="2308124"/>
                          <a:pt x="1868023" y="1918658"/>
                          <a:pt x="1611603" y="1908982"/>
                        </a:cubicBezTo>
                        <a:cubicBezTo>
                          <a:pt x="1355187" y="1899306"/>
                          <a:pt x="1050387" y="2046868"/>
                          <a:pt x="885891" y="2170240"/>
                        </a:cubicBezTo>
                        <a:cubicBezTo>
                          <a:pt x="721395" y="2293610"/>
                          <a:pt x="728653" y="2620182"/>
                          <a:pt x="624635" y="2649212"/>
                        </a:cubicBezTo>
                        <a:cubicBezTo>
                          <a:pt x="520615" y="2678240"/>
                          <a:pt x="419015" y="2349248"/>
                          <a:pt x="261777" y="2344412"/>
                        </a:cubicBezTo>
                        <a:cubicBezTo>
                          <a:pt x="202813" y="2342596"/>
                          <a:pt x="145209" y="2400994"/>
                          <a:pt x="81695" y="2467172"/>
                        </a:cubicBezTo>
                        <a:lnTo>
                          <a:pt x="24153" y="2525658"/>
                        </a:lnTo>
                        <a:lnTo>
                          <a:pt x="12767" y="2481844"/>
                        </a:lnTo>
                        <a:cubicBezTo>
                          <a:pt x="-12633" y="2311980"/>
                          <a:pt x="4831" y="1967492"/>
                          <a:pt x="22291" y="1757944"/>
                        </a:cubicBezTo>
                        <a:cubicBezTo>
                          <a:pt x="39755" y="1548392"/>
                          <a:pt x="109603" y="1354720"/>
                          <a:pt x="117543" y="1224544"/>
                        </a:cubicBezTo>
                        <a:cubicBezTo>
                          <a:pt x="125479" y="1094368"/>
                          <a:pt x="61979" y="1043568"/>
                          <a:pt x="69915" y="976892"/>
                        </a:cubicBezTo>
                        <a:cubicBezTo>
                          <a:pt x="77855" y="910220"/>
                          <a:pt x="123891" y="938792"/>
                          <a:pt x="165167" y="824492"/>
                        </a:cubicBezTo>
                        <a:cubicBezTo>
                          <a:pt x="206443" y="710192"/>
                          <a:pt x="263591" y="413332"/>
                          <a:pt x="317567" y="291092"/>
                        </a:cubicBezTo>
                        <a:cubicBezTo>
                          <a:pt x="371543" y="168856"/>
                          <a:pt x="344555" y="165680"/>
                          <a:pt x="489015" y="91068"/>
                        </a:cubicBezTo>
                        <a:cubicBezTo>
                          <a:pt x="561247" y="53764"/>
                          <a:pt x="654515" y="39872"/>
                          <a:pt x="770003" y="11296"/>
                        </a:cubicBezTo>
                        <a:lnTo>
                          <a:pt x="81140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9" name="フリーフォーム: 図形 2028">
                    <a:extLst>
                      <a:ext uri="{FF2B5EF4-FFF2-40B4-BE49-F238E27FC236}">
                        <a16:creationId xmlns:a16="http://schemas.microsoft.com/office/drawing/2014/main" id="{1DB9F5D5-15B7-BF47-3500-F802268F1D98}"/>
                      </a:ext>
                    </a:extLst>
                  </p:cNvPr>
                  <p:cNvSpPr/>
                  <p:nvPr/>
                </p:nvSpPr>
                <p:spPr>
                  <a:xfrm>
                    <a:off x="32076038" y="29534745"/>
                    <a:ext cx="3614238" cy="3126703"/>
                  </a:xfrm>
                  <a:custGeom>
                    <a:avLst/>
                    <a:gdLst>
                      <a:gd name="connsiteX0" fmla="*/ 923778 w 3614238"/>
                      <a:gd name="connsiteY0" fmla="*/ 1515 h 3126703"/>
                      <a:gd name="connsiteX1" fmla="*/ 958476 w 3614238"/>
                      <a:gd name="connsiteY1" fmla="*/ 1827 h 3126703"/>
                      <a:gd name="connsiteX2" fmla="*/ 1234248 w 3614238"/>
                      <a:gd name="connsiteY2" fmla="*/ 263083 h 3126703"/>
                      <a:gd name="connsiteX3" fmla="*/ 1611618 w 3614238"/>
                      <a:gd name="connsiteY3" fmla="*/ 524341 h 3126703"/>
                      <a:gd name="connsiteX4" fmla="*/ 1901906 w 3614238"/>
                      <a:gd name="connsiteY4" fmla="*/ 437255 h 3126703"/>
                      <a:gd name="connsiteX5" fmla="*/ 2235734 w 3614238"/>
                      <a:gd name="connsiteY5" fmla="*/ 669483 h 3126703"/>
                      <a:gd name="connsiteX6" fmla="*/ 2729218 w 3614238"/>
                      <a:gd name="connsiteY6" fmla="*/ 437255 h 3126703"/>
                      <a:gd name="connsiteX7" fmla="*/ 2830818 w 3614238"/>
                      <a:gd name="connsiteY7" fmla="*/ 756569 h 3126703"/>
                      <a:gd name="connsiteX8" fmla="*/ 3266250 w 3614238"/>
                      <a:gd name="connsiteY8" fmla="*/ 640455 h 3126703"/>
                      <a:gd name="connsiteX9" fmla="*/ 3506074 w 3614238"/>
                      <a:gd name="connsiteY9" fmla="*/ 674359 h 3126703"/>
                      <a:gd name="connsiteX10" fmla="*/ 3614238 w 3614238"/>
                      <a:gd name="connsiteY10" fmla="*/ 689339 h 3126703"/>
                      <a:gd name="connsiteX11" fmla="*/ 3567274 w 3614238"/>
                      <a:gd name="connsiteY11" fmla="*/ 722715 h 3126703"/>
                      <a:gd name="connsiteX12" fmla="*/ 3528410 w 3614238"/>
                      <a:gd name="connsiteY12" fmla="*/ 754755 h 3126703"/>
                      <a:gd name="connsiteX13" fmla="*/ 3404586 w 3614238"/>
                      <a:gd name="connsiteY13" fmla="*/ 1164331 h 3126703"/>
                      <a:gd name="connsiteX14" fmla="*/ 3147410 w 3614238"/>
                      <a:gd name="connsiteY14" fmla="*/ 1631055 h 3126703"/>
                      <a:gd name="connsiteX15" fmla="*/ 2766410 w 3614238"/>
                      <a:gd name="connsiteY15" fmla="*/ 2078731 h 3126703"/>
                      <a:gd name="connsiteX16" fmla="*/ 2480662 w 3614238"/>
                      <a:gd name="connsiteY16" fmla="*/ 2402579 h 3126703"/>
                      <a:gd name="connsiteX17" fmla="*/ 2495322 w 3614238"/>
                      <a:gd name="connsiteY17" fmla="*/ 2676871 h 3126703"/>
                      <a:gd name="connsiteX18" fmla="*/ 2502922 w 3614238"/>
                      <a:gd name="connsiteY18" fmla="*/ 2749811 h 3126703"/>
                      <a:gd name="connsiteX19" fmla="*/ 2438398 w 3614238"/>
                      <a:gd name="connsiteY19" fmla="*/ 2762151 h 3126703"/>
                      <a:gd name="connsiteX20" fmla="*/ 2042514 w 3614238"/>
                      <a:gd name="connsiteY20" fmla="*/ 2859779 h 3126703"/>
                      <a:gd name="connsiteX21" fmla="*/ 1128110 w 3614238"/>
                      <a:gd name="connsiteY21" fmla="*/ 3126479 h 3126703"/>
                      <a:gd name="connsiteX22" fmla="*/ 1213838 w 3614238"/>
                      <a:gd name="connsiteY22" fmla="*/ 2812155 h 3126703"/>
                      <a:gd name="connsiteX23" fmla="*/ 1471010 w 3614238"/>
                      <a:gd name="connsiteY23" fmla="*/ 2831207 h 3126703"/>
                      <a:gd name="connsiteX24" fmla="*/ 1728186 w 3614238"/>
                      <a:gd name="connsiteY24" fmla="*/ 2726431 h 3126703"/>
                      <a:gd name="connsiteX25" fmla="*/ 1842486 w 3614238"/>
                      <a:gd name="connsiteY25" fmla="*/ 2583555 h 3126703"/>
                      <a:gd name="connsiteX26" fmla="*/ 2004410 w 3614238"/>
                      <a:gd name="connsiteY26" fmla="*/ 2516879 h 3126703"/>
                      <a:gd name="connsiteX27" fmla="*/ 2004410 w 3614238"/>
                      <a:gd name="connsiteY27" fmla="*/ 2307331 h 3126703"/>
                      <a:gd name="connsiteX28" fmla="*/ 1680562 w 3614238"/>
                      <a:gd name="connsiteY28" fmla="*/ 2183507 h 3126703"/>
                      <a:gd name="connsiteX29" fmla="*/ 1537686 w 3614238"/>
                      <a:gd name="connsiteY29" fmla="*/ 2278755 h 3126703"/>
                      <a:gd name="connsiteX30" fmla="*/ 1223362 w 3614238"/>
                      <a:gd name="connsiteY30" fmla="*/ 2288279 h 3126703"/>
                      <a:gd name="connsiteX31" fmla="*/ 851886 w 3614238"/>
                      <a:gd name="connsiteY31" fmla="*/ 2164455 h 3126703"/>
                      <a:gd name="connsiteX32" fmla="*/ 813786 w 3614238"/>
                      <a:gd name="connsiteY32" fmla="*/ 2364479 h 3126703"/>
                      <a:gd name="connsiteX33" fmla="*/ 966186 w 3614238"/>
                      <a:gd name="connsiteY33" fmla="*/ 2516879 h 3126703"/>
                      <a:gd name="connsiteX34" fmla="*/ 966186 w 3614238"/>
                      <a:gd name="connsiteY34" fmla="*/ 2631179 h 3126703"/>
                      <a:gd name="connsiteX35" fmla="*/ 537562 w 3614238"/>
                      <a:gd name="connsiteY35" fmla="*/ 2421631 h 3126703"/>
                      <a:gd name="connsiteX36" fmla="*/ 585186 w 3614238"/>
                      <a:gd name="connsiteY36" fmla="*/ 2031107 h 3126703"/>
                      <a:gd name="connsiteX37" fmla="*/ 480410 w 3614238"/>
                      <a:gd name="connsiteY37" fmla="*/ 1859655 h 3126703"/>
                      <a:gd name="connsiteX38" fmla="*/ 480410 w 3614238"/>
                      <a:gd name="connsiteY38" fmla="*/ 1373879 h 3126703"/>
                      <a:gd name="connsiteX39" fmla="*/ 236334 w 3614238"/>
                      <a:gd name="connsiteY39" fmla="*/ 1378047 h 3126703"/>
                      <a:gd name="connsiteX40" fmla="*/ 219310 w 3614238"/>
                      <a:gd name="connsiteY40" fmla="*/ 1383407 h 3126703"/>
                      <a:gd name="connsiteX41" fmla="*/ 220630 w 3614238"/>
                      <a:gd name="connsiteY41" fmla="*/ 1374787 h 3126703"/>
                      <a:gd name="connsiteX42" fmla="*/ 218248 w 3614238"/>
                      <a:gd name="connsiteY42" fmla="*/ 1235543 h 3126703"/>
                      <a:gd name="connsiteX43" fmla="*/ 33870 w 3614238"/>
                      <a:gd name="connsiteY43" fmla="*/ 965099 h 3126703"/>
                      <a:gd name="connsiteX44" fmla="*/ 0 w 3614238"/>
                      <a:gd name="connsiteY44" fmla="*/ 938557 h 3126703"/>
                      <a:gd name="connsiteX45" fmla="*/ 13234 w 3614238"/>
                      <a:gd name="connsiteY45" fmla="*/ 864745 h 3126703"/>
                      <a:gd name="connsiteX46" fmla="*/ 247276 w 3614238"/>
                      <a:gd name="connsiteY46" fmla="*/ 146969 h 3126703"/>
                      <a:gd name="connsiteX47" fmla="*/ 668190 w 3614238"/>
                      <a:gd name="connsiteY47" fmla="*/ 146969 h 3126703"/>
                      <a:gd name="connsiteX48" fmla="*/ 923778 w 3614238"/>
                      <a:gd name="connsiteY48" fmla="*/ 1515 h 31267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614238" h="3126703">
                        <a:moveTo>
                          <a:pt x="923778" y="1515"/>
                        </a:moveTo>
                        <a:cubicBezTo>
                          <a:pt x="935156" y="-517"/>
                          <a:pt x="946684" y="-593"/>
                          <a:pt x="958476" y="1827"/>
                        </a:cubicBezTo>
                        <a:cubicBezTo>
                          <a:pt x="1052818" y="21179"/>
                          <a:pt x="1125390" y="175999"/>
                          <a:pt x="1234248" y="263083"/>
                        </a:cubicBezTo>
                        <a:cubicBezTo>
                          <a:pt x="1343106" y="350171"/>
                          <a:pt x="1500342" y="495311"/>
                          <a:pt x="1611618" y="524341"/>
                        </a:cubicBezTo>
                        <a:cubicBezTo>
                          <a:pt x="1722894" y="553371"/>
                          <a:pt x="1797886" y="413065"/>
                          <a:pt x="1901906" y="437255"/>
                        </a:cubicBezTo>
                        <a:cubicBezTo>
                          <a:pt x="2005922" y="461445"/>
                          <a:pt x="2097846" y="669483"/>
                          <a:pt x="2235734" y="669483"/>
                        </a:cubicBezTo>
                        <a:cubicBezTo>
                          <a:pt x="2373618" y="669483"/>
                          <a:pt x="2630038" y="422741"/>
                          <a:pt x="2729218" y="437255"/>
                        </a:cubicBezTo>
                        <a:cubicBezTo>
                          <a:pt x="2828402" y="451769"/>
                          <a:pt x="2741314" y="722703"/>
                          <a:pt x="2830818" y="756569"/>
                        </a:cubicBezTo>
                        <a:cubicBezTo>
                          <a:pt x="2920322" y="790435"/>
                          <a:pt x="3026762" y="584817"/>
                          <a:pt x="3266250" y="640455"/>
                        </a:cubicBezTo>
                        <a:cubicBezTo>
                          <a:pt x="3326122" y="654365"/>
                          <a:pt x="3410786" y="662831"/>
                          <a:pt x="3506074" y="674359"/>
                        </a:cubicBezTo>
                        <a:lnTo>
                          <a:pt x="3614238" y="689339"/>
                        </a:lnTo>
                        <a:lnTo>
                          <a:pt x="3567274" y="722715"/>
                        </a:lnTo>
                        <a:cubicBezTo>
                          <a:pt x="3552750" y="733739"/>
                          <a:pt x="3539722" y="744437"/>
                          <a:pt x="3528410" y="754755"/>
                        </a:cubicBezTo>
                        <a:cubicBezTo>
                          <a:pt x="3347438" y="919855"/>
                          <a:pt x="3468086" y="1018279"/>
                          <a:pt x="3404586" y="1164331"/>
                        </a:cubicBezTo>
                        <a:cubicBezTo>
                          <a:pt x="3341086" y="1310379"/>
                          <a:pt x="3253774" y="1478655"/>
                          <a:pt x="3147410" y="1631055"/>
                        </a:cubicBezTo>
                        <a:cubicBezTo>
                          <a:pt x="3041050" y="1783455"/>
                          <a:pt x="2877538" y="1950143"/>
                          <a:pt x="2766410" y="2078731"/>
                        </a:cubicBezTo>
                        <a:cubicBezTo>
                          <a:pt x="2655286" y="2207319"/>
                          <a:pt x="2474314" y="2127943"/>
                          <a:pt x="2480662" y="2402579"/>
                        </a:cubicBezTo>
                        <a:cubicBezTo>
                          <a:pt x="2482250" y="2471239"/>
                          <a:pt x="2486118" y="2566787"/>
                          <a:pt x="2495322" y="2676871"/>
                        </a:cubicBezTo>
                        <a:lnTo>
                          <a:pt x="2502922" y="2749811"/>
                        </a:lnTo>
                        <a:lnTo>
                          <a:pt x="2438398" y="2762151"/>
                        </a:lnTo>
                        <a:cubicBezTo>
                          <a:pt x="2312786" y="2789931"/>
                          <a:pt x="2182214" y="2824855"/>
                          <a:pt x="2042514" y="2859779"/>
                        </a:cubicBezTo>
                        <a:cubicBezTo>
                          <a:pt x="1763114" y="2929631"/>
                          <a:pt x="1266222" y="3134419"/>
                          <a:pt x="1128110" y="3126479"/>
                        </a:cubicBezTo>
                        <a:cubicBezTo>
                          <a:pt x="989998" y="3118543"/>
                          <a:pt x="1156686" y="2861367"/>
                          <a:pt x="1213838" y="2812155"/>
                        </a:cubicBezTo>
                        <a:cubicBezTo>
                          <a:pt x="1270986" y="2762943"/>
                          <a:pt x="1385286" y="2845495"/>
                          <a:pt x="1471010" y="2831207"/>
                        </a:cubicBezTo>
                        <a:cubicBezTo>
                          <a:pt x="1556738" y="2816919"/>
                          <a:pt x="1666274" y="2767707"/>
                          <a:pt x="1728186" y="2726431"/>
                        </a:cubicBezTo>
                        <a:cubicBezTo>
                          <a:pt x="1790098" y="2685155"/>
                          <a:pt x="1796450" y="2618479"/>
                          <a:pt x="1842486" y="2583555"/>
                        </a:cubicBezTo>
                        <a:cubicBezTo>
                          <a:pt x="1888522" y="2548631"/>
                          <a:pt x="1977426" y="2562919"/>
                          <a:pt x="2004410" y="2516879"/>
                        </a:cubicBezTo>
                        <a:cubicBezTo>
                          <a:pt x="2031402" y="2470843"/>
                          <a:pt x="2058386" y="2362891"/>
                          <a:pt x="2004410" y="2307331"/>
                        </a:cubicBezTo>
                        <a:cubicBezTo>
                          <a:pt x="1950438" y="2251767"/>
                          <a:pt x="1758350" y="2188267"/>
                          <a:pt x="1680562" y="2183507"/>
                        </a:cubicBezTo>
                        <a:cubicBezTo>
                          <a:pt x="1602774" y="2178743"/>
                          <a:pt x="1613886" y="2261295"/>
                          <a:pt x="1537686" y="2278755"/>
                        </a:cubicBezTo>
                        <a:cubicBezTo>
                          <a:pt x="1461486" y="2296219"/>
                          <a:pt x="1337662" y="2307331"/>
                          <a:pt x="1223362" y="2288279"/>
                        </a:cubicBezTo>
                        <a:cubicBezTo>
                          <a:pt x="1109062" y="2269231"/>
                          <a:pt x="920150" y="2151755"/>
                          <a:pt x="851886" y="2164455"/>
                        </a:cubicBezTo>
                        <a:cubicBezTo>
                          <a:pt x="783622" y="2177155"/>
                          <a:pt x="794738" y="2305743"/>
                          <a:pt x="813786" y="2364479"/>
                        </a:cubicBezTo>
                        <a:cubicBezTo>
                          <a:pt x="832838" y="2423219"/>
                          <a:pt x="940786" y="2472431"/>
                          <a:pt x="966186" y="2516879"/>
                        </a:cubicBezTo>
                        <a:cubicBezTo>
                          <a:pt x="991586" y="2561331"/>
                          <a:pt x="1037622" y="2647055"/>
                          <a:pt x="966186" y="2631179"/>
                        </a:cubicBezTo>
                        <a:cubicBezTo>
                          <a:pt x="894750" y="2615307"/>
                          <a:pt x="601062" y="2521643"/>
                          <a:pt x="537562" y="2421631"/>
                        </a:cubicBezTo>
                        <a:cubicBezTo>
                          <a:pt x="474062" y="2321619"/>
                          <a:pt x="594710" y="2124767"/>
                          <a:pt x="585186" y="2031107"/>
                        </a:cubicBezTo>
                        <a:cubicBezTo>
                          <a:pt x="575662" y="1937443"/>
                          <a:pt x="497874" y="1969195"/>
                          <a:pt x="480410" y="1859655"/>
                        </a:cubicBezTo>
                        <a:cubicBezTo>
                          <a:pt x="462950" y="1750119"/>
                          <a:pt x="564550" y="1432619"/>
                          <a:pt x="480410" y="1373879"/>
                        </a:cubicBezTo>
                        <a:cubicBezTo>
                          <a:pt x="438342" y="1344511"/>
                          <a:pt x="338726" y="1350863"/>
                          <a:pt x="236334" y="1378047"/>
                        </a:cubicBezTo>
                        <a:lnTo>
                          <a:pt x="219310" y="1383407"/>
                        </a:lnTo>
                        <a:lnTo>
                          <a:pt x="220630" y="1374787"/>
                        </a:lnTo>
                        <a:cubicBezTo>
                          <a:pt x="225958" y="1323987"/>
                          <a:pt x="226714" y="1277271"/>
                          <a:pt x="218248" y="1235543"/>
                        </a:cubicBezTo>
                        <a:cubicBezTo>
                          <a:pt x="192848" y="1110355"/>
                          <a:pt x="104856" y="1023271"/>
                          <a:pt x="33870" y="965099"/>
                        </a:cubicBezTo>
                        <a:lnTo>
                          <a:pt x="0" y="938557"/>
                        </a:lnTo>
                        <a:lnTo>
                          <a:pt x="13234" y="864745"/>
                        </a:lnTo>
                        <a:cubicBezTo>
                          <a:pt x="76280" y="541123"/>
                          <a:pt x="158376" y="279411"/>
                          <a:pt x="247276" y="146969"/>
                        </a:cubicBezTo>
                        <a:cubicBezTo>
                          <a:pt x="365810" y="-29621"/>
                          <a:pt x="549658" y="171159"/>
                          <a:pt x="668190" y="146969"/>
                        </a:cubicBezTo>
                        <a:cubicBezTo>
                          <a:pt x="771908" y="125803"/>
                          <a:pt x="844138" y="15737"/>
                          <a:pt x="923778" y="1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0" name="フリーフォーム: 図形 2029">
                    <a:extLst>
                      <a:ext uri="{FF2B5EF4-FFF2-40B4-BE49-F238E27FC236}">
                        <a16:creationId xmlns:a16="http://schemas.microsoft.com/office/drawing/2014/main" id="{A31563CA-4421-59B3-5631-26E960151CCB}"/>
                      </a:ext>
                    </a:extLst>
                  </p:cNvPr>
                  <p:cNvSpPr/>
                  <p:nvPr/>
                </p:nvSpPr>
                <p:spPr>
                  <a:xfrm>
                    <a:off x="35124144" y="17154328"/>
                    <a:ext cx="6859482" cy="7408424"/>
                  </a:xfrm>
                  <a:custGeom>
                    <a:avLst/>
                    <a:gdLst>
                      <a:gd name="connsiteX0" fmla="*/ 2516276 w 6859482"/>
                      <a:gd name="connsiteY0" fmla="*/ 1164034 h 7408424"/>
                      <a:gd name="connsiteX1" fmla="*/ 2623432 w 6859482"/>
                      <a:gd name="connsiteY1" fmla="*/ 1209872 h 7408424"/>
                      <a:gd name="connsiteX2" fmla="*/ 2566280 w 6859482"/>
                      <a:gd name="connsiteY2" fmla="*/ 1581348 h 7408424"/>
                      <a:gd name="connsiteX3" fmla="*/ 2385304 w 6859482"/>
                      <a:gd name="connsiteY3" fmla="*/ 2076648 h 7408424"/>
                      <a:gd name="connsiteX4" fmla="*/ 2480556 w 6859482"/>
                      <a:gd name="connsiteY4" fmla="*/ 2209996 h 7408424"/>
                      <a:gd name="connsiteX5" fmla="*/ 2794880 w 6859482"/>
                      <a:gd name="connsiteY5" fmla="*/ 2171896 h 7408424"/>
                      <a:gd name="connsiteX6" fmla="*/ 2537704 w 6859482"/>
                      <a:gd name="connsiteY6" fmla="*/ 2762448 h 7408424"/>
                      <a:gd name="connsiteX7" fmla="*/ 2147180 w 6859482"/>
                      <a:gd name="connsiteY7" fmla="*/ 3124396 h 7408424"/>
                      <a:gd name="connsiteX8" fmla="*/ 1642356 w 6859482"/>
                      <a:gd name="connsiteY8" fmla="*/ 3152972 h 7408424"/>
                      <a:gd name="connsiteX9" fmla="*/ 1890008 w 6859482"/>
                      <a:gd name="connsiteY9" fmla="*/ 3019622 h 7408424"/>
                      <a:gd name="connsiteX10" fmla="*/ 1928104 w 6859482"/>
                      <a:gd name="connsiteY10" fmla="*/ 2819596 h 7408424"/>
                      <a:gd name="connsiteX11" fmla="*/ 2051932 w 6859482"/>
                      <a:gd name="connsiteY11" fmla="*/ 2657672 h 7408424"/>
                      <a:gd name="connsiteX12" fmla="*/ 2004304 w 6859482"/>
                      <a:gd name="connsiteY12" fmla="*/ 2448122 h 7408424"/>
                      <a:gd name="connsiteX13" fmla="*/ 1737608 w 6859482"/>
                      <a:gd name="connsiteY13" fmla="*/ 2610048 h 7408424"/>
                      <a:gd name="connsiteX14" fmla="*/ 1785232 w 6859482"/>
                      <a:gd name="connsiteY14" fmla="*/ 2143322 h 7408424"/>
                      <a:gd name="connsiteX15" fmla="*/ 2166232 w 6859482"/>
                      <a:gd name="connsiteY15" fmla="*/ 1657548 h 7408424"/>
                      <a:gd name="connsiteX16" fmla="*/ 2375780 w 6859482"/>
                      <a:gd name="connsiteY16" fmla="*/ 1219396 h 7408424"/>
                      <a:gd name="connsiteX17" fmla="*/ 2516276 w 6859482"/>
                      <a:gd name="connsiteY17" fmla="*/ 1164034 h 7408424"/>
                      <a:gd name="connsiteX18" fmla="*/ 5926572 w 6859482"/>
                      <a:gd name="connsiteY18" fmla="*/ 0 h 7408424"/>
                      <a:gd name="connsiteX19" fmla="*/ 5951288 w 6859482"/>
                      <a:gd name="connsiteY19" fmla="*/ 28772 h 7408424"/>
                      <a:gd name="connsiteX20" fmla="*/ 6285112 w 6859482"/>
                      <a:gd name="connsiteY20" fmla="*/ 625672 h 7408424"/>
                      <a:gd name="connsiteX21" fmla="*/ 6256084 w 6859482"/>
                      <a:gd name="connsiteY21" fmla="*/ 1032072 h 7408424"/>
                      <a:gd name="connsiteX22" fmla="*/ 6851168 w 6859482"/>
                      <a:gd name="connsiteY22" fmla="*/ 1336872 h 7408424"/>
                      <a:gd name="connsiteX23" fmla="*/ 6575400 w 6859482"/>
                      <a:gd name="connsiteY23" fmla="*/ 1757786 h 7408424"/>
                      <a:gd name="connsiteX24" fmla="*/ 6169000 w 6859482"/>
                      <a:gd name="connsiteY24" fmla="*/ 1714244 h 7408424"/>
                      <a:gd name="connsiteX25" fmla="*/ 6009344 w 6859482"/>
                      <a:gd name="connsiteY25" fmla="*/ 2831844 h 7408424"/>
                      <a:gd name="connsiteX26" fmla="*/ 6328656 w 6859482"/>
                      <a:gd name="connsiteY26" fmla="*/ 3165672 h 7408424"/>
                      <a:gd name="connsiteX27" fmla="*/ 5835168 w 6859482"/>
                      <a:gd name="connsiteY27" fmla="*/ 3818816 h 7408424"/>
                      <a:gd name="connsiteX28" fmla="*/ 5849684 w 6859482"/>
                      <a:gd name="connsiteY28" fmla="*/ 4399386 h 7408424"/>
                      <a:gd name="connsiteX29" fmla="*/ 4761112 w 6859482"/>
                      <a:gd name="connsiteY29" fmla="*/ 4631616 h 7408424"/>
                      <a:gd name="connsiteX30" fmla="*/ 4775628 w 6859482"/>
                      <a:gd name="connsiteY30" fmla="*/ 5023500 h 7408424"/>
                      <a:gd name="connsiteX31" fmla="*/ 4572428 w 6859482"/>
                      <a:gd name="connsiteY31" fmla="*/ 5473444 h 7408424"/>
                      <a:gd name="connsiteX32" fmla="*/ 4862712 w 6859482"/>
                      <a:gd name="connsiteY32" fmla="*/ 5662128 h 7408424"/>
                      <a:gd name="connsiteX33" fmla="*/ 4761112 w 6859482"/>
                      <a:gd name="connsiteY33" fmla="*/ 6547500 h 7408424"/>
                      <a:gd name="connsiteX34" fmla="*/ 4383744 w 6859482"/>
                      <a:gd name="connsiteY34" fmla="*/ 6213672 h 7408424"/>
                      <a:gd name="connsiteX35" fmla="*/ 3991856 w 6859482"/>
                      <a:gd name="connsiteY35" fmla="*/ 6503958 h 7408424"/>
                      <a:gd name="connsiteX36" fmla="*/ 3788656 w 6859482"/>
                      <a:gd name="connsiteY36" fmla="*/ 6997444 h 7408424"/>
                      <a:gd name="connsiteX37" fmla="*/ 3440312 w 6859482"/>
                      <a:gd name="connsiteY37" fmla="*/ 7273216 h 7408424"/>
                      <a:gd name="connsiteX38" fmla="*/ 3121000 w 6859482"/>
                      <a:gd name="connsiteY38" fmla="*/ 7273216 h 7408424"/>
                      <a:gd name="connsiteX39" fmla="*/ 3077456 w 6859482"/>
                      <a:gd name="connsiteY39" fmla="*/ 6968416 h 7408424"/>
                      <a:gd name="connsiteX40" fmla="*/ 2903284 w 6859482"/>
                      <a:gd name="connsiteY40" fmla="*/ 6794244 h 7408424"/>
                      <a:gd name="connsiteX41" fmla="*/ 2656544 w 6859482"/>
                      <a:gd name="connsiteY41" fmla="*/ 6286244 h 7408424"/>
                      <a:gd name="connsiteX42" fmla="*/ 1945344 w 6859482"/>
                      <a:gd name="connsiteY42" fmla="*/ 6837786 h 7408424"/>
                      <a:gd name="connsiteX43" fmla="*/ 1364768 w 6859482"/>
                      <a:gd name="connsiteY43" fmla="*/ 6968416 h 7408424"/>
                      <a:gd name="connsiteX44" fmla="*/ 1089000 w 6859482"/>
                      <a:gd name="connsiteY44" fmla="*/ 7055500 h 7408424"/>
                      <a:gd name="connsiteX45" fmla="*/ 1103512 w 6859482"/>
                      <a:gd name="connsiteY45" fmla="*/ 6707158 h 7408424"/>
                      <a:gd name="connsiteX46" fmla="*/ 682600 w 6859482"/>
                      <a:gd name="connsiteY46" fmla="*/ 6678128 h 7408424"/>
                      <a:gd name="connsiteX47" fmla="*/ 522944 w 6859482"/>
                      <a:gd name="connsiteY47" fmla="*/ 7099044 h 7408424"/>
                      <a:gd name="connsiteX48" fmla="*/ 302508 w 6859482"/>
                      <a:gd name="connsiteY48" fmla="*/ 7381164 h 7408424"/>
                      <a:gd name="connsiteX49" fmla="*/ 269992 w 6859482"/>
                      <a:gd name="connsiteY49" fmla="*/ 7408424 h 7408424"/>
                      <a:gd name="connsiteX50" fmla="*/ 264972 w 6859482"/>
                      <a:gd name="connsiteY50" fmla="*/ 7346692 h 7408424"/>
                      <a:gd name="connsiteX51" fmla="*/ 247168 w 6859482"/>
                      <a:gd name="connsiteY51" fmla="*/ 7186128 h 7408424"/>
                      <a:gd name="connsiteX52" fmla="*/ 116544 w 6859482"/>
                      <a:gd name="connsiteY52" fmla="*/ 6649100 h 7408424"/>
                      <a:gd name="connsiteX53" fmla="*/ 46580 w 6859482"/>
                      <a:gd name="connsiteY53" fmla="*/ 6519946 h 7408424"/>
                      <a:gd name="connsiteX54" fmla="*/ 0 w 6859482"/>
                      <a:gd name="connsiteY54" fmla="*/ 6453976 h 7408424"/>
                      <a:gd name="connsiteX55" fmla="*/ 41760 w 6859482"/>
                      <a:gd name="connsiteY55" fmla="*/ 6444556 h 7408424"/>
                      <a:gd name="connsiteX56" fmla="*/ 321556 w 6859482"/>
                      <a:gd name="connsiteY56" fmla="*/ 6353372 h 7408424"/>
                      <a:gd name="connsiteX57" fmla="*/ 1237988 w 6859482"/>
                      <a:gd name="connsiteY57" fmla="*/ 5751736 h 7408424"/>
                      <a:gd name="connsiteX58" fmla="*/ 1286428 w 6859482"/>
                      <a:gd name="connsiteY58" fmla="*/ 5732204 h 7408424"/>
                      <a:gd name="connsiteX59" fmla="*/ 1300468 w 6859482"/>
                      <a:gd name="connsiteY59" fmla="*/ 5700772 h 7408424"/>
                      <a:gd name="connsiteX60" fmla="*/ 1405860 w 6859482"/>
                      <a:gd name="connsiteY60" fmla="*/ 5655916 h 7408424"/>
                      <a:gd name="connsiteX61" fmla="*/ 1466500 w 6859482"/>
                      <a:gd name="connsiteY61" fmla="*/ 5671868 h 7408424"/>
                      <a:gd name="connsiteX62" fmla="*/ 1475220 w 6859482"/>
                      <a:gd name="connsiteY62" fmla="*/ 5667960 h 7408424"/>
                      <a:gd name="connsiteX63" fmla="*/ 1494720 w 6859482"/>
                      <a:gd name="connsiteY63" fmla="*/ 5676304 h 7408424"/>
                      <a:gd name="connsiteX64" fmla="*/ 1500352 w 6859482"/>
                      <a:gd name="connsiteY64" fmla="*/ 5683092 h 7408424"/>
                      <a:gd name="connsiteX65" fmla="*/ 1550912 w 6859482"/>
                      <a:gd name="connsiteY65" fmla="*/ 5701032 h 7408424"/>
                      <a:gd name="connsiteX66" fmla="*/ 1785232 w 6859482"/>
                      <a:gd name="connsiteY66" fmla="*/ 5696148 h 7408424"/>
                      <a:gd name="connsiteX67" fmla="*/ 2442456 w 6859482"/>
                      <a:gd name="connsiteY67" fmla="*/ 4981772 h 7408424"/>
                      <a:gd name="connsiteX68" fmla="*/ 2747256 w 6859482"/>
                      <a:gd name="connsiteY68" fmla="*/ 4848424 h 7408424"/>
                      <a:gd name="connsiteX69" fmla="*/ 3052056 w 6859482"/>
                      <a:gd name="connsiteY69" fmla="*/ 4353124 h 7408424"/>
                      <a:gd name="connsiteX70" fmla="*/ 3309232 w 6859482"/>
                      <a:gd name="connsiteY70" fmla="*/ 4086424 h 7408424"/>
                      <a:gd name="connsiteX71" fmla="*/ 3661656 w 6859482"/>
                      <a:gd name="connsiteY71" fmla="*/ 3086296 h 7408424"/>
                      <a:gd name="connsiteX72" fmla="*/ 4861808 w 6859482"/>
                      <a:gd name="connsiteY72" fmla="*/ 2495748 h 7408424"/>
                      <a:gd name="connsiteX73" fmla="*/ 5452360 w 6859482"/>
                      <a:gd name="connsiteY73" fmla="*/ 1695648 h 7408424"/>
                      <a:gd name="connsiteX74" fmla="*/ 5497360 w 6859482"/>
                      <a:gd name="connsiteY74" fmla="*/ 1350572 h 7408424"/>
                      <a:gd name="connsiteX75" fmla="*/ 5498248 w 6859482"/>
                      <a:gd name="connsiteY75" fmla="*/ 1299552 h 7408424"/>
                      <a:gd name="connsiteX76" fmla="*/ 5491720 w 6859482"/>
                      <a:gd name="connsiteY76" fmla="*/ 1247824 h 7408424"/>
                      <a:gd name="connsiteX77" fmla="*/ 5480928 w 6859482"/>
                      <a:gd name="connsiteY77" fmla="*/ 1057472 h 7408424"/>
                      <a:gd name="connsiteX78" fmla="*/ 5623808 w 6859482"/>
                      <a:gd name="connsiteY78" fmla="*/ 628848 h 7408424"/>
                      <a:gd name="connsiteX79" fmla="*/ 5877096 w 6859482"/>
                      <a:gd name="connsiteY79" fmla="*/ 95764 h 7408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</a:cxnLst>
                    <a:rect l="l" t="t" r="r" b="b"/>
                    <a:pathLst>
                      <a:path w="6859482" h="7408424">
                        <a:moveTo>
                          <a:pt x="2516276" y="1164034"/>
                        </a:moveTo>
                        <a:cubicBezTo>
                          <a:pt x="2564692" y="1163438"/>
                          <a:pt x="2607556" y="1179710"/>
                          <a:pt x="2623432" y="1209872"/>
                        </a:cubicBezTo>
                        <a:cubicBezTo>
                          <a:pt x="2655180" y="1270196"/>
                          <a:pt x="2598032" y="1435296"/>
                          <a:pt x="2566280" y="1581348"/>
                        </a:cubicBezTo>
                        <a:cubicBezTo>
                          <a:pt x="2534532" y="1727396"/>
                          <a:pt x="2399592" y="1971872"/>
                          <a:pt x="2385304" y="2076648"/>
                        </a:cubicBezTo>
                        <a:cubicBezTo>
                          <a:pt x="2371020" y="2181422"/>
                          <a:pt x="2412296" y="2194122"/>
                          <a:pt x="2480556" y="2209996"/>
                        </a:cubicBezTo>
                        <a:cubicBezTo>
                          <a:pt x="2548816" y="2225872"/>
                          <a:pt x="2785356" y="2079822"/>
                          <a:pt x="2794880" y="2171896"/>
                        </a:cubicBezTo>
                        <a:cubicBezTo>
                          <a:pt x="2804408" y="2263972"/>
                          <a:pt x="2645656" y="2603696"/>
                          <a:pt x="2537704" y="2762448"/>
                        </a:cubicBezTo>
                        <a:cubicBezTo>
                          <a:pt x="2429756" y="2921196"/>
                          <a:pt x="2296408" y="3059310"/>
                          <a:pt x="2147180" y="3124396"/>
                        </a:cubicBezTo>
                        <a:cubicBezTo>
                          <a:pt x="1997956" y="3189484"/>
                          <a:pt x="1685216" y="3170434"/>
                          <a:pt x="1642356" y="3152972"/>
                        </a:cubicBezTo>
                        <a:cubicBezTo>
                          <a:pt x="1599496" y="3135510"/>
                          <a:pt x="1842380" y="3075184"/>
                          <a:pt x="1890008" y="3019622"/>
                        </a:cubicBezTo>
                        <a:cubicBezTo>
                          <a:pt x="1937632" y="2964060"/>
                          <a:pt x="1901120" y="2879922"/>
                          <a:pt x="1928104" y="2819596"/>
                        </a:cubicBezTo>
                        <a:cubicBezTo>
                          <a:pt x="1955092" y="2759272"/>
                          <a:pt x="2039232" y="2719584"/>
                          <a:pt x="2051932" y="2657672"/>
                        </a:cubicBezTo>
                        <a:cubicBezTo>
                          <a:pt x="2064632" y="2595760"/>
                          <a:pt x="2056692" y="2456060"/>
                          <a:pt x="2004304" y="2448122"/>
                        </a:cubicBezTo>
                        <a:cubicBezTo>
                          <a:pt x="1951920" y="2440184"/>
                          <a:pt x="1774120" y="2660848"/>
                          <a:pt x="1737608" y="2610048"/>
                        </a:cubicBezTo>
                        <a:cubicBezTo>
                          <a:pt x="1701096" y="2559248"/>
                          <a:pt x="1713792" y="2302072"/>
                          <a:pt x="1785232" y="2143322"/>
                        </a:cubicBezTo>
                        <a:cubicBezTo>
                          <a:pt x="1856668" y="1984572"/>
                          <a:pt x="2067808" y="1811534"/>
                          <a:pt x="2166232" y="1657548"/>
                        </a:cubicBezTo>
                        <a:cubicBezTo>
                          <a:pt x="2264656" y="1503560"/>
                          <a:pt x="2299580" y="1294010"/>
                          <a:pt x="2375780" y="1219396"/>
                        </a:cubicBezTo>
                        <a:cubicBezTo>
                          <a:pt x="2413880" y="1182090"/>
                          <a:pt x="2467856" y="1164628"/>
                          <a:pt x="2516276" y="1164034"/>
                        </a:cubicBezTo>
                        <a:close/>
                        <a:moveTo>
                          <a:pt x="5926572" y="0"/>
                        </a:moveTo>
                        <a:lnTo>
                          <a:pt x="5951288" y="28772"/>
                        </a:lnTo>
                        <a:cubicBezTo>
                          <a:pt x="6116992" y="245882"/>
                          <a:pt x="6181096" y="521652"/>
                          <a:pt x="6285112" y="625672"/>
                        </a:cubicBezTo>
                        <a:cubicBezTo>
                          <a:pt x="6493152" y="833710"/>
                          <a:pt x="6161744" y="913540"/>
                          <a:pt x="6256084" y="1032072"/>
                        </a:cubicBezTo>
                        <a:cubicBezTo>
                          <a:pt x="6350428" y="1150604"/>
                          <a:pt x="6797952" y="1215920"/>
                          <a:pt x="6851168" y="1336872"/>
                        </a:cubicBezTo>
                        <a:cubicBezTo>
                          <a:pt x="6904388" y="1457824"/>
                          <a:pt x="6689096" y="1694892"/>
                          <a:pt x="6575400" y="1757786"/>
                        </a:cubicBezTo>
                        <a:cubicBezTo>
                          <a:pt x="6461704" y="1820680"/>
                          <a:pt x="6263344" y="1535234"/>
                          <a:pt x="6169000" y="1714244"/>
                        </a:cubicBezTo>
                        <a:cubicBezTo>
                          <a:pt x="6074656" y="1893252"/>
                          <a:pt x="5982732" y="2589938"/>
                          <a:pt x="6009344" y="2831844"/>
                        </a:cubicBezTo>
                        <a:cubicBezTo>
                          <a:pt x="6035952" y="3073748"/>
                          <a:pt x="6357684" y="3001176"/>
                          <a:pt x="6328656" y="3165672"/>
                        </a:cubicBezTo>
                        <a:cubicBezTo>
                          <a:pt x="6299628" y="3330168"/>
                          <a:pt x="5915000" y="3613196"/>
                          <a:pt x="5835168" y="3818816"/>
                        </a:cubicBezTo>
                        <a:cubicBezTo>
                          <a:pt x="5755344" y="4024434"/>
                          <a:pt x="6028696" y="4263920"/>
                          <a:pt x="5849684" y="4399386"/>
                        </a:cubicBezTo>
                        <a:cubicBezTo>
                          <a:pt x="5670676" y="4534852"/>
                          <a:pt x="4940124" y="4527596"/>
                          <a:pt x="4761112" y="4631616"/>
                        </a:cubicBezTo>
                        <a:cubicBezTo>
                          <a:pt x="4582104" y="4735634"/>
                          <a:pt x="4807076" y="4883196"/>
                          <a:pt x="4775628" y="5023500"/>
                        </a:cubicBezTo>
                        <a:cubicBezTo>
                          <a:pt x="4744180" y="5163806"/>
                          <a:pt x="4557912" y="5367004"/>
                          <a:pt x="4572428" y="5473444"/>
                        </a:cubicBezTo>
                        <a:cubicBezTo>
                          <a:pt x="4586940" y="5579880"/>
                          <a:pt x="4831264" y="5483120"/>
                          <a:pt x="4862712" y="5662128"/>
                        </a:cubicBezTo>
                        <a:cubicBezTo>
                          <a:pt x="4894160" y="5841140"/>
                          <a:pt x="4840944" y="6455576"/>
                          <a:pt x="4761112" y="6547500"/>
                        </a:cubicBezTo>
                        <a:cubicBezTo>
                          <a:pt x="4681284" y="6639424"/>
                          <a:pt x="4511952" y="6220928"/>
                          <a:pt x="4383744" y="6213672"/>
                        </a:cubicBezTo>
                        <a:cubicBezTo>
                          <a:pt x="4255532" y="6206416"/>
                          <a:pt x="4091036" y="6373328"/>
                          <a:pt x="3991856" y="6503958"/>
                        </a:cubicBezTo>
                        <a:cubicBezTo>
                          <a:pt x="3892676" y="6634588"/>
                          <a:pt x="3880580" y="6869234"/>
                          <a:pt x="3788656" y="6997444"/>
                        </a:cubicBezTo>
                        <a:cubicBezTo>
                          <a:pt x="3696732" y="7125652"/>
                          <a:pt x="3551588" y="7227252"/>
                          <a:pt x="3440312" y="7273216"/>
                        </a:cubicBezTo>
                        <a:cubicBezTo>
                          <a:pt x="3329036" y="7319176"/>
                          <a:pt x="3181476" y="7324016"/>
                          <a:pt x="3121000" y="7273216"/>
                        </a:cubicBezTo>
                        <a:cubicBezTo>
                          <a:pt x="3060524" y="7222416"/>
                          <a:pt x="3113744" y="7048244"/>
                          <a:pt x="3077456" y="6968416"/>
                        </a:cubicBezTo>
                        <a:cubicBezTo>
                          <a:pt x="3041168" y="6888586"/>
                          <a:pt x="2973436" y="6907938"/>
                          <a:pt x="2903284" y="6794244"/>
                        </a:cubicBezTo>
                        <a:cubicBezTo>
                          <a:pt x="2833132" y="6680548"/>
                          <a:pt x="2816200" y="6278986"/>
                          <a:pt x="2656544" y="6286244"/>
                        </a:cubicBezTo>
                        <a:cubicBezTo>
                          <a:pt x="2496884" y="6293500"/>
                          <a:pt x="2160636" y="6724092"/>
                          <a:pt x="1945344" y="6837786"/>
                        </a:cubicBezTo>
                        <a:cubicBezTo>
                          <a:pt x="1730048" y="6951480"/>
                          <a:pt x="1507496" y="6932128"/>
                          <a:pt x="1364768" y="6968416"/>
                        </a:cubicBezTo>
                        <a:cubicBezTo>
                          <a:pt x="1222048" y="7004700"/>
                          <a:pt x="1132544" y="7099044"/>
                          <a:pt x="1089000" y="7055500"/>
                        </a:cubicBezTo>
                        <a:cubicBezTo>
                          <a:pt x="1045456" y="7011958"/>
                          <a:pt x="1171248" y="6770052"/>
                          <a:pt x="1103512" y="6707158"/>
                        </a:cubicBezTo>
                        <a:cubicBezTo>
                          <a:pt x="1035780" y="6644264"/>
                          <a:pt x="779360" y="6612816"/>
                          <a:pt x="682600" y="6678128"/>
                        </a:cubicBezTo>
                        <a:cubicBezTo>
                          <a:pt x="585836" y="6743444"/>
                          <a:pt x="651152" y="6985348"/>
                          <a:pt x="522944" y="7099044"/>
                        </a:cubicBezTo>
                        <a:cubicBezTo>
                          <a:pt x="458840" y="7155892"/>
                          <a:pt x="394732" y="7293776"/>
                          <a:pt x="302508" y="7381164"/>
                        </a:cubicBezTo>
                        <a:lnTo>
                          <a:pt x="269992" y="7408424"/>
                        </a:lnTo>
                        <a:lnTo>
                          <a:pt x="264972" y="7346692"/>
                        </a:lnTo>
                        <a:cubicBezTo>
                          <a:pt x="258808" y="7291206"/>
                          <a:pt x="252008" y="7237532"/>
                          <a:pt x="247168" y="7186128"/>
                        </a:cubicBezTo>
                        <a:cubicBezTo>
                          <a:pt x="227816" y="6980510"/>
                          <a:pt x="184276" y="6828112"/>
                          <a:pt x="116544" y="6649100"/>
                        </a:cubicBezTo>
                        <a:cubicBezTo>
                          <a:pt x="99608" y="6604348"/>
                          <a:pt x="74664" y="6561864"/>
                          <a:pt x="46580" y="6519946"/>
                        </a:cubicBezTo>
                        <a:lnTo>
                          <a:pt x="0" y="6453976"/>
                        </a:lnTo>
                        <a:lnTo>
                          <a:pt x="41760" y="6444556"/>
                        </a:lnTo>
                        <a:cubicBezTo>
                          <a:pt x="140448" y="6419916"/>
                          <a:pt x="236360" y="6390414"/>
                          <a:pt x="321556" y="6353372"/>
                        </a:cubicBezTo>
                        <a:cubicBezTo>
                          <a:pt x="619740" y="6223728"/>
                          <a:pt x="987612" y="5867200"/>
                          <a:pt x="1237988" y="5751736"/>
                        </a:cubicBezTo>
                        <a:lnTo>
                          <a:pt x="1286428" y="5732204"/>
                        </a:lnTo>
                        <a:lnTo>
                          <a:pt x="1300468" y="5700772"/>
                        </a:lnTo>
                        <a:cubicBezTo>
                          <a:pt x="1326060" y="5658572"/>
                          <a:pt x="1362656" y="5649748"/>
                          <a:pt x="1405860" y="5655916"/>
                        </a:cubicBezTo>
                        <a:lnTo>
                          <a:pt x="1466500" y="5671868"/>
                        </a:lnTo>
                        <a:lnTo>
                          <a:pt x="1475220" y="5667960"/>
                        </a:lnTo>
                        <a:cubicBezTo>
                          <a:pt x="1481788" y="5666996"/>
                          <a:pt x="1487576" y="5669228"/>
                          <a:pt x="1494720" y="5676304"/>
                        </a:cubicBezTo>
                        <a:lnTo>
                          <a:pt x="1500352" y="5683092"/>
                        </a:lnTo>
                        <a:lnTo>
                          <a:pt x="1550912" y="5701032"/>
                        </a:lnTo>
                        <a:cubicBezTo>
                          <a:pt x="1628960" y="5727700"/>
                          <a:pt x="1712008" y="5746752"/>
                          <a:pt x="1785232" y="5696148"/>
                        </a:cubicBezTo>
                        <a:cubicBezTo>
                          <a:pt x="1980496" y="5561208"/>
                          <a:pt x="2282120" y="5123060"/>
                          <a:pt x="2442456" y="4981772"/>
                        </a:cubicBezTo>
                        <a:cubicBezTo>
                          <a:pt x="2602792" y="4840484"/>
                          <a:pt x="2645656" y="4953196"/>
                          <a:pt x="2747256" y="4848424"/>
                        </a:cubicBezTo>
                        <a:cubicBezTo>
                          <a:pt x="2848856" y="4743648"/>
                          <a:pt x="2958392" y="4480124"/>
                          <a:pt x="3052056" y="4353124"/>
                        </a:cubicBezTo>
                        <a:cubicBezTo>
                          <a:pt x="3145720" y="4226124"/>
                          <a:pt x="3207632" y="4297560"/>
                          <a:pt x="3309232" y="4086424"/>
                        </a:cubicBezTo>
                        <a:cubicBezTo>
                          <a:pt x="3410832" y="3875284"/>
                          <a:pt x="3402896" y="3351408"/>
                          <a:pt x="3661656" y="3086296"/>
                        </a:cubicBezTo>
                        <a:cubicBezTo>
                          <a:pt x="3920416" y="2821184"/>
                          <a:pt x="4563360" y="2727524"/>
                          <a:pt x="4861808" y="2495748"/>
                        </a:cubicBezTo>
                        <a:cubicBezTo>
                          <a:pt x="5160256" y="2263972"/>
                          <a:pt x="5268208" y="1916308"/>
                          <a:pt x="5452360" y="1695648"/>
                        </a:cubicBezTo>
                        <a:cubicBezTo>
                          <a:pt x="5527168" y="1606004"/>
                          <a:pt x="5502680" y="1468416"/>
                          <a:pt x="5497360" y="1350572"/>
                        </a:cubicBezTo>
                        <a:lnTo>
                          <a:pt x="5498248" y="1299552"/>
                        </a:lnTo>
                        <a:lnTo>
                          <a:pt x="5491720" y="1247824"/>
                        </a:lnTo>
                        <a:cubicBezTo>
                          <a:pt x="5483808" y="1175840"/>
                          <a:pt x="5479344" y="1110256"/>
                          <a:pt x="5480928" y="1057472"/>
                        </a:cubicBezTo>
                        <a:cubicBezTo>
                          <a:pt x="5487280" y="846336"/>
                          <a:pt x="5530144" y="839984"/>
                          <a:pt x="5623808" y="628848"/>
                        </a:cubicBezTo>
                        <a:cubicBezTo>
                          <a:pt x="5682348" y="496886"/>
                          <a:pt x="5779952" y="287410"/>
                          <a:pt x="5877096" y="957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1" name="フリーフォーム: 図形 2030">
                    <a:extLst>
                      <a:ext uri="{FF2B5EF4-FFF2-40B4-BE49-F238E27FC236}">
                        <a16:creationId xmlns:a16="http://schemas.microsoft.com/office/drawing/2014/main" id="{917AAED3-8207-2686-7E06-9D70D764191D}"/>
                      </a:ext>
                    </a:extLst>
                  </p:cNvPr>
                  <p:cNvSpPr/>
                  <p:nvPr/>
                </p:nvSpPr>
                <p:spPr>
                  <a:xfrm>
                    <a:off x="30836586" y="25515661"/>
                    <a:ext cx="4258345" cy="4957641"/>
                  </a:xfrm>
                  <a:custGeom>
                    <a:avLst/>
                    <a:gdLst>
                      <a:gd name="connsiteX0" fmla="*/ 3213926 w 4258345"/>
                      <a:gd name="connsiteY0" fmla="*/ 453 h 4957641"/>
                      <a:gd name="connsiteX1" fmla="*/ 4026726 w 4258345"/>
                      <a:gd name="connsiteY1" fmla="*/ 319767 h 4957641"/>
                      <a:gd name="connsiteX2" fmla="*/ 4106966 w 4258345"/>
                      <a:gd name="connsiteY2" fmla="*/ 272767 h 4957641"/>
                      <a:gd name="connsiteX3" fmla="*/ 4152102 w 4258345"/>
                      <a:gd name="connsiteY3" fmla="*/ 227889 h 4957641"/>
                      <a:gd name="connsiteX4" fmla="*/ 4167790 w 4258345"/>
                      <a:gd name="connsiteY4" fmla="*/ 275883 h 4957641"/>
                      <a:gd name="connsiteX5" fmla="*/ 4244442 w 4258345"/>
                      <a:gd name="connsiteY5" fmla="*/ 551995 h 4957641"/>
                      <a:gd name="connsiteX6" fmla="*/ 3983186 w 4258345"/>
                      <a:gd name="connsiteY6" fmla="*/ 1045483 h 4957641"/>
                      <a:gd name="connsiteX7" fmla="*/ 4142842 w 4258345"/>
                      <a:gd name="connsiteY7" fmla="*/ 1553483 h 4957641"/>
                      <a:gd name="connsiteX8" fmla="*/ 3707414 w 4258345"/>
                      <a:gd name="connsiteY8" fmla="*/ 2105025 h 4957641"/>
                      <a:gd name="connsiteX9" fmla="*/ 3286502 w 4258345"/>
                      <a:gd name="connsiteY9" fmla="*/ 2453367 h 4957641"/>
                      <a:gd name="connsiteX10" fmla="*/ 3968670 w 4258345"/>
                      <a:gd name="connsiteY10" fmla="*/ 3193595 h 4957641"/>
                      <a:gd name="connsiteX11" fmla="*/ 4128326 w 4258345"/>
                      <a:gd name="connsiteY11" fmla="*/ 3730625 h 4957641"/>
                      <a:gd name="connsiteX12" fmla="*/ 4055758 w 4258345"/>
                      <a:gd name="connsiteY12" fmla="*/ 4209595 h 4957641"/>
                      <a:gd name="connsiteX13" fmla="*/ 4041430 w 4258345"/>
                      <a:gd name="connsiteY13" fmla="*/ 4541931 h 4957641"/>
                      <a:gd name="connsiteX14" fmla="*/ 4021486 w 4258345"/>
                      <a:gd name="connsiteY14" fmla="*/ 4570845 h 4957641"/>
                      <a:gd name="connsiteX15" fmla="*/ 4020806 w 4258345"/>
                      <a:gd name="connsiteY15" fmla="*/ 4554821 h 4957641"/>
                      <a:gd name="connsiteX16" fmla="*/ 3968670 w 4258345"/>
                      <a:gd name="connsiteY16" fmla="*/ 4456339 h 4957641"/>
                      <a:gd name="connsiteX17" fmla="*/ 3475186 w 4258345"/>
                      <a:gd name="connsiteY17" fmla="*/ 4688567 h 4957641"/>
                      <a:gd name="connsiteX18" fmla="*/ 3141358 w 4258345"/>
                      <a:gd name="connsiteY18" fmla="*/ 4456339 h 4957641"/>
                      <a:gd name="connsiteX19" fmla="*/ 2851070 w 4258345"/>
                      <a:gd name="connsiteY19" fmla="*/ 4543425 h 4957641"/>
                      <a:gd name="connsiteX20" fmla="*/ 2473700 w 4258345"/>
                      <a:gd name="connsiteY20" fmla="*/ 4282167 h 4957641"/>
                      <a:gd name="connsiteX21" fmla="*/ 2197928 w 4258345"/>
                      <a:gd name="connsiteY21" fmla="*/ 4020911 h 4957641"/>
                      <a:gd name="connsiteX22" fmla="*/ 1907642 w 4258345"/>
                      <a:gd name="connsiteY22" fmla="*/ 4166053 h 4957641"/>
                      <a:gd name="connsiteX23" fmla="*/ 1486728 w 4258345"/>
                      <a:gd name="connsiteY23" fmla="*/ 4166053 h 4957641"/>
                      <a:gd name="connsiteX24" fmla="*/ 1252686 w 4258345"/>
                      <a:gd name="connsiteY24" fmla="*/ 4883829 h 4957641"/>
                      <a:gd name="connsiteX25" fmla="*/ 1239452 w 4258345"/>
                      <a:gd name="connsiteY25" fmla="*/ 4957641 h 4957641"/>
                      <a:gd name="connsiteX26" fmla="*/ 1210958 w 4258345"/>
                      <a:gd name="connsiteY26" fmla="*/ 4935311 h 4957641"/>
                      <a:gd name="connsiteX27" fmla="*/ 1051300 w 4258345"/>
                      <a:gd name="connsiteY27" fmla="*/ 4935311 h 4957641"/>
                      <a:gd name="connsiteX28" fmla="*/ 775528 w 4258345"/>
                      <a:gd name="connsiteY28" fmla="*/ 4645027 h 4957641"/>
                      <a:gd name="connsiteX29" fmla="*/ 471152 w 4258345"/>
                      <a:gd name="connsiteY29" fmla="*/ 4663267 h 4957641"/>
                      <a:gd name="connsiteX30" fmla="*/ 426518 w 4258345"/>
                      <a:gd name="connsiteY30" fmla="*/ 4670755 h 4957641"/>
                      <a:gd name="connsiteX31" fmla="*/ 428320 w 4258345"/>
                      <a:gd name="connsiteY31" fmla="*/ 4655459 h 4957641"/>
                      <a:gd name="connsiteX32" fmla="*/ 456214 w 4258345"/>
                      <a:gd name="connsiteY32" fmla="*/ 4441827 h 4957641"/>
                      <a:gd name="connsiteX33" fmla="*/ 398158 w 4258345"/>
                      <a:gd name="connsiteY33" fmla="*/ 3512911 h 4957641"/>
                      <a:gd name="connsiteX34" fmla="*/ 93358 w 4258345"/>
                      <a:gd name="connsiteY34" fmla="*/ 3338739 h 4957641"/>
                      <a:gd name="connsiteX35" fmla="*/ 7406 w 4258345"/>
                      <a:gd name="connsiteY35" fmla="*/ 3048963 h 4957641"/>
                      <a:gd name="connsiteX36" fmla="*/ 0 w 4258345"/>
                      <a:gd name="connsiteY36" fmla="*/ 3018127 h 4957641"/>
                      <a:gd name="connsiteX37" fmla="*/ 12472 w 4258345"/>
                      <a:gd name="connsiteY37" fmla="*/ 3020951 h 4957641"/>
                      <a:gd name="connsiteX38" fmla="*/ 52990 w 4258345"/>
                      <a:gd name="connsiteY38" fmla="*/ 3011715 h 4957641"/>
                      <a:gd name="connsiteX39" fmla="*/ 291114 w 4258345"/>
                      <a:gd name="connsiteY39" fmla="*/ 2564039 h 4957641"/>
                      <a:gd name="connsiteX40" fmla="*/ 1338866 w 4258345"/>
                      <a:gd name="connsiteY40" fmla="*/ 2583091 h 4957641"/>
                      <a:gd name="connsiteX41" fmla="*/ 1729390 w 4258345"/>
                      <a:gd name="connsiteY41" fmla="*/ 2211615 h 4957641"/>
                      <a:gd name="connsiteX42" fmla="*/ 1500790 w 4258345"/>
                      <a:gd name="connsiteY42" fmla="*/ 1868715 h 4957641"/>
                      <a:gd name="connsiteX43" fmla="*/ 1478166 w 4258345"/>
                      <a:gd name="connsiteY43" fmla="*/ 1549031 h 4957641"/>
                      <a:gd name="connsiteX44" fmla="*/ 1479090 w 4258345"/>
                      <a:gd name="connsiteY44" fmla="*/ 1520415 h 4957641"/>
                      <a:gd name="connsiteX45" fmla="*/ 1500790 w 4258345"/>
                      <a:gd name="connsiteY45" fmla="*/ 1525815 h 4957641"/>
                      <a:gd name="connsiteX46" fmla="*/ 1529366 w 4258345"/>
                      <a:gd name="connsiteY46" fmla="*/ 1211491 h 4957641"/>
                      <a:gd name="connsiteX47" fmla="*/ 1777014 w 4258345"/>
                      <a:gd name="connsiteY47" fmla="*/ 868591 h 4957641"/>
                      <a:gd name="connsiteX48" fmla="*/ 1629926 w 4258345"/>
                      <a:gd name="connsiteY48" fmla="*/ 630411 h 4957641"/>
                      <a:gd name="connsiteX49" fmla="*/ 1626476 w 4258345"/>
                      <a:gd name="connsiteY49" fmla="*/ 617129 h 4957641"/>
                      <a:gd name="connsiteX50" fmla="*/ 1684018 w 4258345"/>
                      <a:gd name="connsiteY50" fmla="*/ 558643 h 4957641"/>
                      <a:gd name="connsiteX51" fmla="*/ 1864100 w 4258345"/>
                      <a:gd name="connsiteY51" fmla="*/ 435883 h 4957641"/>
                      <a:gd name="connsiteX52" fmla="*/ 2226958 w 4258345"/>
                      <a:gd name="connsiteY52" fmla="*/ 740683 h 4957641"/>
                      <a:gd name="connsiteX53" fmla="*/ 2488214 w 4258345"/>
                      <a:gd name="connsiteY53" fmla="*/ 261711 h 4957641"/>
                      <a:gd name="connsiteX54" fmla="*/ 3213926 w 4258345"/>
                      <a:gd name="connsiteY54" fmla="*/ 453 h 49576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</a:cxnLst>
                    <a:rect l="l" t="t" r="r" b="b"/>
                    <a:pathLst>
                      <a:path w="4258345" h="4957641">
                        <a:moveTo>
                          <a:pt x="3213926" y="453"/>
                        </a:moveTo>
                        <a:cubicBezTo>
                          <a:pt x="3470346" y="10129"/>
                          <a:pt x="3809014" y="399595"/>
                          <a:pt x="4026726" y="319767"/>
                        </a:cubicBezTo>
                        <a:cubicBezTo>
                          <a:pt x="4053942" y="309789"/>
                          <a:pt x="4080738" y="293725"/>
                          <a:pt x="4106966" y="272767"/>
                        </a:cubicBezTo>
                        <a:lnTo>
                          <a:pt x="4152102" y="227889"/>
                        </a:lnTo>
                        <a:lnTo>
                          <a:pt x="4167790" y="275883"/>
                        </a:lnTo>
                        <a:cubicBezTo>
                          <a:pt x="4199842" y="383871"/>
                          <a:pt x="4223274" y="480029"/>
                          <a:pt x="4244442" y="551995"/>
                        </a:cubicBezTo>
                        <a:cubicBezTo>
                          <a:pt x="4329110" y="839863"/>
                          <a:pt x="4000118" y="878567"/>
                          <a:pt x="3983186" y="1045483"/>
                        </a:cubicBezTo>
                        <a:cubicBezTo>
                          <a:pt x="3966254" y="1212395"/>
                          <a:pt x="4188806" y="1376891"/>
                          <a:pt x="4142842" y="1553483"/>
                        </a:cubicBezTo>
                        <a:cubicBezTo>
                          <a:pt x="4096882" y="1730073"/>
                          <a:pt x="3850138" y="1955043"/>
                          <a:pt x="3707414" y="2105025"/>
                        </a:cubicBezTo>
                        <a:cubicBezTo>
                          <a:pt x="3564690" y="2255007"/>
                          <a:pt x="3242958" y="2271939"/>
                          <a:pt x="3286502" y="2453367"/>
                        </a:cubicBezTo>
                        <a:cubicBezTo>
                          <a:pt x="3330042" y="2634795"/>
                          <a:pt x="3828366" y="2980719"/>
                          <a:pt x="3968670" y="3193595"/>
                        </a:cubicBezTo>
                        <a:cubicBezTo>
                          <a:pt x="4108974" y="3406471"/>
                          <a:pt x="4113814" y="3561291"/>
                          <a:pt x="4128326" y="3730625"/>
                        </a:cubicBezTo>
                        <a:cubicBezTo>
                          <a:pt x="4142842" y="3899959"/>
                          <a:pt x="4116234" y="4030587"/>
                          <a:pt x="4055758" y="4209595"/>
                        </a:cubicBezTo>
                        <a:cubicBezTo>
                          <a:pt x="4014182" y="4332665"/>
                          <a:pt x="4128102" y="4396279"/>
                          <a:pt x="4041430" y="4541931"/>
                        </a:cubicBezTo>
                        <a:lnTo>
                          <a:pt x="4021486" y="4570845"/>
                        </a:lnTo>
                        <a:lnTo>
                          <a:pt x="4020806" y="4554821"/>
                        </a:lnTo>
                        <a:cubicBezTo>
                          <a:pt x="4016862" y="4503283"/>
                          <a:pt x="4005862" y="4461781"/>
                          <a:pt x="3968670" y="4456339"/>
                        </a:cubicBezTo>
                        <a:cubicBezTo>
                          <a:pt x="3869490" y="4441825"/>
                          <a:pt x="3613070" y="4688567"/>
                          <a:pt x="3475186" y="4688567"/>
                        </a:cubicBezTo>
                        <a:cubicBezTo>
                          <a:pt x="3337298" y="4688567"/>
                          <a:pt x="3245374" y="4480529"/>
                          <a:pt x="3141358" y="4456339"/>
                        </a:cubicBezTo>
                        <a:cubicBezTo>
                          <a:pt x="3037338" y="4432149"/>
                          <a:pt x="2962346" y="4572455"/>
                          <a:pt x="2851070" y="4543425"/>
                        </a:cubicBezTo>
                        <a:cubicBezTo>
                          <a:pt x="2739794" y="4514395"/>
                          <a:pt x="2582558" y="4369255"/>
                          <a:pt x="2473700" y="4282167"/>
                        </a:cubicBezTo>
                        <a:cubicBezTo>
                          <a:pt x="2364842" y="4195083"/>
                          <a:pt x="2292270" y="4040263"/>
                          <a:pt x="2197928" y="4020911"/>
                        </a:cubicBezTo>
                        <a:cubicBezTo>
                          <a:pt x="2103586" y="4001559"/>
                          <a:pt x="2026176" y="4141863"/>
                          <a:pt x="1907642" y="4166053"/>
                        </a:cubicBezTo>
                        <a:cubicBezTo>
                          <a:pt x="1789110" y="4190243"/>
                          <a:pt x="1605262" y="3989463"/>
                          <a:pt x="1486728" y="4166053"/>
                        </a:cubicBezTo>
                        <a:cubicBezTo>
                          <a:pt x="1397828" y="4298495"/>
                          <a:pt x="1315732" y="4560207"/>
                          <a:pt x="1252686" y="4883829"/>
                        </a:cubicBezTo>
                        <a:lnTo>
                          <a:pt x="1239452" y="4957641"/>
                        </a:lnTo>
                        <a:lnTo>
                          <a:pt x="1210958" y="4935311"/>
                        </a:lnTo>
                        <a:cubicBezTo>
                          <a:pt x="1143224" y="4882091"/>
                          <a:pt x="1123870" y="4983691"/>
                          <a:pt x="1051300" y="4935311"/>
                        </a:cubicBezTo>
                        <a:cubicBezTo>
                          <a:pt x="978730" y="4886931"/>
                          <a:pt x="956958" y="4674055"/>
                          <a:pt x="775528" y="4645027"/>
                        </a:cubicBezTo>
                        <a:cubicBezTo>
                          <a:pt x="707492" y="4634139"/>
                          <a:pt x="593532" y="4644687"/>
                          <a:pt x="471152" y="4663267"/>
                        </a:cubicBezTo>
                        <a:lnTo>
                          <a:pt x="426518" y="4670755"/>
                        </a:lnTo>
                        <a:lnTo>
                          <a:pt x="428320" y="4655459"/>
                        </a:lnTo>
                        <a:cubicBezTo>
                          <a:pt x="436258" y="4616903"/>
                          <a:pt x="459842" y="4590599"/>
                          <a:pt x="456214" y="4441827"/>
                        </a:cubicBezTo>
                        <a:cubicBezTo>
                          <a:pt x="451376" y="4243463"/>
                          <a:pt x="458634" y="3696759"/>
                          <a:pt x="398158" y="3512911"/>
                        </a:cubicBezTo>
                        <a:cubicBezTo>
                          <a:pt x="337682" y="3329063"/>
                          <a:pt x="204634" y="3641119"/>
                          <a:pt x="93358" y="3338739"/>
                        </a:cubicBezTo>
                        <a:cubicBezTo>
                          <a:pt x="65538" y="3263143"/>
                          <a:pt x="36812" y="3164643"/>
                          <a:pt x="7406" y="3048963"/>
                        </a:cubicBezTo>
                        <a:lnTo>
                          <a:pt x="0" y="3018127"/>
                        </a:lnTo>
                        <a:lnTo>
                          <a:pt x="12472" y="3020951"/>
                        </a:lnTo>
                        <a:cubicBezTo>
                          <a:pt x="27218" y="3021563"/>
                          <a:pt x="40886" y="3018859"/>
                          <a:pt x="52990" y="3011715"/>
                        </a:cubicBezTo>
                        <a:cubicBezTo>
                          <a:pt x="149826" y="2954563"/>
                          <a:pt x="76802" y="2635475"/>
                          <a:pt x="291114" y="2564039"/>
                        </a:cubicBezTo>
                        <a:cubicBezTo>
                          <a:pt x="505426" y="2492603"/>
                          <a:pt x="1099154" y="2641827"/>
                          <a:pt x="1338866" y="2583091"/>
                        </a:cubicBezTo>
                        <a:cubicBezTo>
                          <a:pt x="1578578" y="2524351"/>
                          <a:pt x="1702402" y="2330675"/>
                          <a:pt x="1729390" y="2211615"/>
                        </a:cubicBezTo>
                        <a:cubicBezTo>
                          <a:pt x="1756378" y="2092551"/>
                          <a:pt x="1540478" y="2033815"/>
                          <a:pt x="1500790" y="1868715"/>
                        </a:cubicBezTo>
                        <a:cubicBezTo>
                          <a:pt x="1480946" y="1786167"/>
                          <a:pt x="1476582" y="1668295"/>
                          <a:pt x="1478166" y="1549031"/>
                        </a:cubicBezTo>
                        <a:lnTo>
                          <a:pt x="1479090" y="1520415"/>
                        </a:lnTo>
                        <a:lnTo>
                          <a:pt x="1500790" y="1525815"/>
                        </a:lnTo>
                        <a:cubicBezTo>
                          <a:pt x="1589690" y="1522639"/>
                          <a:pt x="1483326" y="1321027"/>
                          <a:pt x="1529366" y="1211491"/>
                        </a:cubicBezTo>
                        <a:cubicBezTo>
                          <a:pt x="1575402" y="1101951"/>
                          <a:pt x="1762726" y="974951"/>
                          <a:pt x="1777014" y="868591"/>
                        </a:cubicBezTo>
                        <a:cubicBezTo>
                          <a:pt x="1789516" y="775523"/>
                          <a:pt x="1675614" y="749305"/>
                          <a:pt x="1629926" y="630411"/>
                        </a:cubicBezTo>
                        <a:lnTo>
                          <a:pt x="1626476" y="617129"/>
                        </a:lnTo>
                        <a:lnTo>
                          <a:pt x="1684018" y="558643"/>
                        </a:lnTo>
                        <a:cubicBezTo>
                          <a:pt x="1747532" y="492465"/>
                          <a:pt x="1805136" y="434067"/>
                          <a:pt x="1864100" y="435883"/>
                        </a:cubicBezTo>
                        <a:cubicBezTo>
                          <a:pt x="2021338" y="440719"/>
                          <a:pt x="2122938" y="769711"/>
                          <a:pt x="2226958" y="740683"/>
                        </a:cubicBezTo>
                        <a:cubicBezTo>
                          <a:pt x="2330976" y="711653"/>
                          <a:pt x="2323718" y="385081"/>
                          <a:pt x="2488214" y="261711"/>
                        </a:cubicBezTo>
                        <a:cubicBezTo>
                          <a:pt x="2652710" y="138339"/>
                          <a:pt x="2957510" y="-9223"/>
                          <a:pt x="3213926" y="45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2" name="フリーフォーム: 図形 2031">
                    <a:extLst>
                      <a:ext uri="{FF2B5EF4-FFF2-40B4-BE49-F238E27FC236}">
                        <a16:creationId xmlns:a16="http://schemas.microsoft.com/office/drawing/2014/main" id="{7B86CE1A-7373-D393-E84B-80135780C17B}"/>
                      </a:ext>
                    </a:extLst>
                  </p:cNvPr>
                  <p:cNvSpPr/>
                  <p:nvPr/>
                </p:nvSpPr>
                <p:spPr>
                  <a:xfrm>
                    <a:off x="34119071" y="23440474"/>
                    <a:ext cx="4337326" cy="6854631"/>
                  </a:xfrm>
                  <a:custGeom>
                    <a:avLst/>
                    <a:gdLst>
                      <a:gd name="connsiteX0" fmla="*/ 3661617 w 4337326"/>
                      <a:gd name="connsiteY0" fmla="*/ 98 h 6854631"/>
                      <a:gd name="connsiteX1" fmla="*/ 3908357 w 4337326"/>
                      <a:gd name="connsiteY1" fmla="*/ 508098 h 6854631"/>
                      <a:gd name="connsiteX2" fmla="*/ 4082529 w 4337326"/>
                      <a:gd name="connsiteY2" fmla="*/ 682270 h 6854631"/>
                      <a:gd name="connsiteX3" fmla="*/ 4126073 w 4337326"/>
                      <a:gd name="connsiteY3" fmla="*/ 987070 h 6854631"/>
                      <a:gd name="connsiteX4" fmla="*/ 4152593 w 4337326"/>
                      <a:gd name="connsiteY4" fmla="*/ 1003540 h 6854631"/>
                      <a:gd name="connsiteX5" fmla="*/ 4184101 w 4337326"/>
                      <a:gd name="connsiteY5" fmla="*/ 1014370 h 6854631"/>
                      <a:gd name="connsiteX6" fmla="*/ 4158729 w 4337326"/>
                      <a:gd name="connsiteY6" fmla="*/ 1070526 h 6854631"/>
                      <a:gd name="connsiteX7" fmla="*/ 3676129 w 4337326"/>
                      <a:gd name="connsiteY7" fmla="*/ 1261026 h 6854631"/>
                      <a:gd name="connsiteX8" fmla="*/ 3269729 w 4337326"/>
                      <a:gd name="connsiteY8" fmla="*/ 1946826 h 6854631"/>
                      <a:gd name="connsiteX9" fmla="*/ 3460229 w 4337326"/>
                      <a:gd name="connsiteY9" fmla="*/ 2315126 h 6854631"/>
                      <a:gd name="connsiteX10" fmla="*/ 3955529 w 4337326"/>
                      <a:gd name="connsiteY10" fmla="*/ 2277026 h 6854631"/>
                      <a:gd name="connsiteX11" fmla="*/ 4044429 w 4337326"/>
                      <a:gd name="connsiteY11" fmla="*/ 2708826 h 6854631"/>
                      <a:gd name="connsiteX12" fmla="*/ 3904729 w 4337326"/>
                      <a:gd name="connsiteY12" fmla="*/ 2835826 h 6854631"/>
                      <a:gd name="connsiteX13" fmla="*/ 3930129 w 4337326"/>
                      <a:gd name="connsiteY13" fmla="*/ 3178726 h 6854631"/>
                      <a:gd name="connsiteX14" fmla="*/ 3828529 w 4337326"/>
                      <a:gd name="connsiteY14" fmla="*/ 3280326 h 6854631"/>
                      <a:gd name="connsiteX15" fmla="*/ 3980929 w 4337326"/>
                      <a:gd name="connsiteY15" fmla="*/ 3483526 h 6854631"/>
                      <a:gd name="connsiteX16" fmla="*/ 3980929 w 4337326"/>
                      <a:gd name="connsiteY16" fmla="*/ 3699426 h 6854631"/>
                      <a:gd name="connsiteX17" fmla="*/ 4298429 w 4337326"/>
                      <a:gd name="connsiteY17" fmla="*/ 3991526 h 6854631"/>
                      <a:gd name="connsiteX18" fmla="*/ 4298429 w 4337326"/>
                      <a:gd name="connsiteY18" fmla="*/ 4194726 h 6854631"/>
                      <a:gd name="connsiteX19" fmla="*/ 3993629 w 4337326"/>
                      <a:gd name="connsiteY19" fmla="*/ 4372526 h 6854631"/>
                      <a:gd name="connsiteX20" fmla="*/ 3777729 w 4337326"/>
                      <a:gd name="connsiteY20" fmla="*/ 4131226 h 6854631"/>
                      <a:gd name="connsiteX21" fmla="*/ 3498329 w 4337326"/>
                      <a:gd name="connsiteY21" fmla="*/ 4194726 h 6854631"/>
                      <a:gd name="connsiteX22" fmla="*/ 3193529 w 4337326"/>
                      <a:gd name="connsiteY22" fmla="*/ 3953426 h 6854631"/>
                      <a:gd name="connsiteX23" fmla="*/ 2977629 w 4337326"/>
                      <a:gd name="connsiteY23" fmla="*/ 4359826 h 6854631"/>
                      <a:gd name="connsiteX24" fmla="*/ 2774429 w 4337326"/>
                      <a:gd name="connsiteY24" fmla="*/ 4321726 h 6854631"/>
                      <a:gd name="connsiteX25" fmla="*/ 2571229 w 4337326"/>
                      <a:gd name="connsiteY25" fmla="*/ 4626526 h 6854631"/>
                      <a:gd name="connsiteX26" fmla="*/ 2774429 w 4337326"/>
                      <a:gd name="connsiteY26" fmla="*/ 4766226 h 6854631"/>
                      <a:gd name="connsiteX27" fmla="*/ 2609329 w 4337326"/>
                      <a:gd name="connsiteY27" fmla="*/ 4931326 h 6854631"/>
                      <a:gd name="connsiteX28" fmla="*/ 2739105 w 4337326"/>
                      <a:gd name="connsiteY28" fmla="*/ 5156652 h 6854631"/>
                      <a:gd name="connsiteX29" fmla="*/ 2744113 w 4337326"/>
                      <a:gd name="connsiteY29" fmla="*/ 5190608 h 6854631"/>
                      <a:gd name="connsiteX30" fmla="*/ 2739833 w 4337326"/>
                      <a:gd name="connsiteY30" fmla="*/ 5192050 h 6854631"/>
                      <a:gd name="connsiteX31" fmla="*/ 2552177 w 4337326"/>
                      <a:gd name="connsiteY31" fmla="*/ 5582202 h 6854631"/>
                      <a:gd name="connsiteX32" fmla="*/ 2447405 w 4337326"/>
                      <a:gd name="connsiteY32" fmla="*/ 5925102 h 6854631"/>
                      <a:gd name="connsiteX33" fmla="*/ 2447405 w 4337326"/>
                      <a:gd name="connsiteY33" fmla="*/ 6268002 h 6854631"/>
                      <a:gd name="connsiteX34" fmla="*/ 1572097 w 4337326"/>
                      <a:gd name="connsiteY34" fmla="*/ 6782974 h 6854631"/>
                      <a:gd name="connsiteX35" fmla="*/ 1571205 w 4337326"/>
                      <a:gd name="connsiteY35" fmla="*/ 6783610 h 6854631"/>
                      <a:gd name="connsiteX36" fmla="*/ 1463041 w 4337326"/>
                      <a:gd name="connsiteY36" fmla="*/ 6768630 h 6854631"/>
                      <a:gd name="connsiteX37" fmla="*/ 1223217 w 4337326"/>
                      <a:gd name="connsiteY37" fmla="*/ 6734726 h 6854631"/>
                      <a:gd name="connsiteX38" fmla="*/ 787785 w 4337326"/>
                      <a:gd name="connsiteY38" fmla="*/ 6850840 h 6854631"/>
                      <a:gd name="connsiteX39" fmla="*/ 740617 w 4337326"/>
                      <a:gd name="connsiteY39" fmla="*/ 6683926 h 6854631"/>
                      <a:gd name="connsiteX40" fmla="*/ 739001 w 4337326"/>
                      <a:gd name="connsiteY40" fmla="*/ 6646032 h 6854631"/>
                      <a:gd name="connsiteX41" fmla="*/ 758945 w 4337326"/>
                      <a:gd name="connsiteY41" fmla="*/ 6617118 h 6854631"/>
                      <a:gd name="connsiteX42" fmla="*/ 773273 w 4337326"/>
                      <a:gd name="connsiteY42" fmla="*/ 6284782 h 6854631"/>
                      <a:gd name="connsiteX43" fmla="*/ 845841 w 4337326"/>
                      <a:gd name="connsiteY43" fmla="*/ 5805812 h 6854631"/>
                      <a:gd name="connsiteX44" fmla="*/ 686185 w 4337326"/>
                      <a:gd name="connsiteY44" fmla="*/ 5268782 h 6854631"/>
                      <a:gd name="connsiteX45" fmla="*/ 4017 w 4337326"/>
                      <a:gd name="connsiteY45" fmla="*/ 4528554 h 6854631"/>
                      <a:gd name="connsiteX46" fmla="*/ 424929 w 4337326"/>
                      <a:gd name="connsiteY46" fmla="*/ 4180212 h 6854631"/>
                      <a:gd name="connsiteX47" fmla="*/ 860357 w 4337326"/>
                      <a:gd name="connsiteY47" fmla="*/ 3628670 h 6854631"/>
                      <a:gd name="connsiteX48" fmla="*/ 700701 w 4337326"/>
                      <a:gd name="connsiteY48" fmla="*/ 3120670 h 6854631"/>
                      <a:gd name="connsiteX49" fmla="*/ 961957 w 4337326"/>
                      <a:gd name="connsiteY49" fmla="*/ 2627182 h 6854631"/>
                      <a:gd name="connsiteX50" fmla="*/ 885305 w 4337326"/>
                      <a:gd name="connsiteY50" fmla="*/ 2351070 h 6854631"/>
                      <a:gd name="connsiteX51" fmla="*/ 869617 w 4337326"/>
                      <a:gd name="connsiteY51" fmla="*/ 2303076 h 6854631"/>
                      <a:gd name="connsiteX52" fmla="*/ 901289 w 4337326"/>
                      <a:gd name="connsiteY52" fmla="*/ 2271582 h 6854631"/>
                      <a:gd name="connsiteX53" fmla="*/ 1237729 w 4337326"/>
                      <a:gd name="connsiteY53" fmla="*/ 1596670 h 6854631"/>
                      <a:gd name="connsiteX54" fmla="*/ 1283993 w 4337326"/>
                      <a:gd name="connsiteY54" fmla="*/ 1231998 h 6854631"/>
                      <a:gd name="connsiteX55" fmla="*/ 1275065 w 4337326"/>
                      <a:gd name="connsiteY55" fmla="*/ 1122278 h 6854631"/>
                      <a:gd name="connsiteX56" fmla="*/ 1307581 w 4337326"/>
                      <a:gd name="connsiteY56" fmla="*/ 1095018 h 6854631"/>
                      <a:gd name="connsiteX57" fmla="*/ 1528017 w 4337326"/>
                      <a:gd name="connsiteY57" fmla="*/ 812898 h 6854631"/>
                      <a:gd name="connsiteX58" fmla="*/ 1687673 w 4337326"/>
                      <a:gd name="connsiteY58" fmla="*/ 391982 h 6854631"/>
                      <a:gd name="connsiteX59" fmla="*/ 2108585 w 4337326"/>
                      <a:gd name="connsiteY59" fmla="*/ 421012 h 6854631"/>
                      <a:gd name="connsiteX60" fmla="*/ 2094073 w 4337326"/>
                      <a:gd name="connsiteY60" fmla="*/ 769354 h 6854631"/>
                      <a:gd name="connsiteX61" fmla="*/ 2369841 w 4337326"/>
                      <a:gd name="connsiteY61" fmla="*/ 682270 h 6854631"/>
                      <a:gd name="connsiteX62" fmla="*/ 2950417 w 4337326"/>
                      <a:gd name="connsiteY62" fmla="*/ 551640 h 6854631"/>
                      <a:gd name="connsiteX63" fmla="*/ 3661617 w 4337326"/>
                      <a:gd name="connsiteY63" fmla="*/ 98 h 68546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4337326" h="6854631">
                        <a:moveTo>
                          <a:pt x="3661617" y="98"/>
                        </a:moveTo>
                        <a:cubicBezTo>
                          <a:pt x="3821273" y="-7160"/>
                          <a:pt x="3838205" y="394402"/>
                          <a:pt x="3908357" y="508098"/>
                        </a:cubicBezTo>
                        <a:cubicBezTo>
                          <a:pt x="3978509" y="621792"/>
                          <a:pt x="4046241" y="602440"/>
                          <a:pt x="4082529" y="682270"/>
                        </a:cubicBezTo>
                        <a:cubicBezTo>
                          <a:pt x="4118817" y="762098"/>
                          <a:pt x="4065597" y="936270"/>
                          <a:pt x="4126073" y="987070"/>
                        </a:cubicBezTo>
                        <a:cubicBezTo>
                          <a:pt x="4133633" y="993420"/>
                          <a:pt x="4142553" y="998900"/>
                          <a:pt x="4152593" y="1003540"/>
                        </a:cubicBezTo>
                        <a:lnTo>
                          <a:pt x="4184101" y="1014370"/>
                        </a:lnTo>
                        <a:lnTo>
                          <a:pt x="4158729" y="1070526"/>
                        </a:lnTo>
                        <a:cubicBezTo>
                          <a:pt x="4016913" y="1368976"/>
                          <a:pt x="3824297" y="1114976"/>
                          <a:pt x="3676129" y="1261026"/>
                        </a:cubicBezTo>
                        <a:cubicBezTo>
                          <a:pt x="3527961" y="1407076"/>
                          <a:pt x="3305713" y="1771142"/>
                          <a:pt x="3269729" y="1946826"/>
                        </a:cubicBezTo>
                        <a:cubicBezTo>
                          <a:pt x="3233745" y="2122510"/>
                          <a:pt x="3345929" y="2260094"/>
                          <a:pt x="3460229" y="2315126"/>
                        </a:cubicBezTo>
                        <a:cubicBezTo>
                          <a:pt x="3574529" y="2370158"/>
                          <a:pt x="3858161" y="2211410"/>
                          <a:pt x="3955529" y="2277026"/>
                        </a:cubicBezTo>
                        <a:cubicBezTo>
                          <a:pt x="4052897" y="2342642"/>
                          <a:pt x="4052897" y="2615694"/>
                          <a:pt x="4044429" y="2708826"/>
                        </a:cubicBezTo>
                        <a:cubicBezTo>
                          <a:pt x="4035961" y="2801958"/>
                          <a:pt x="3923777" y="2757510"/>
                          <a:pt x="3904729" y="2835826"/>
                        </a:cubicBezTo>
                        <a:cubicBezTo>
                          <a:pt x="3885681" y="2914142"/>
                          <a:pt x="3942829" y="3104642"/>
                          <a:pt x="3930129" y="3178726"/>
                        </a:cubicBezTo>
                        <a:cubicBezTo>
                          <a:pt x="3917429" y="3252810"/>
                          <a:pt x="3820061" y="3229526"/>
                          <a:pt x="3828529" y="3280326"/>
                        </a:cubicBezTo>
                        <a:cubicBezTo>
                          <a:pt x="3836997" y="3331126"/>
                          <a:pt x="3955529" y="3413676"/>
                          <a:pt x="3980929" y="3483526"/>
                        </a:cubicBezTo>
                        <a:cubicBezTo>
                          <a:pt x="4006329" y="3553376"/>
                          <a:pt x="3928013" y="3614758"/>
                          <a:pt x="3980929" y="3699426"/>
                        </a:cubicBezTo>
                        <a:cubicBezTo>
                          <a:pt x="4033845" y="3784094"/>
                          <a:pt x="4245513" y="3908976"/>
                          <a:pt x="4298429" y="3991526"/>
                        </a:cubicBezTo>
                        <a:cubicBezTo>
                          <a:pt x="4351345" y="4074076"/>
                          <a:pt x="4349229" y="4131226"/>
                          <a:pt x="4298429" y="4194726"/>
                        </a:cubicBezTo>
                        <a:cubicBezTo>
                          <a:pt x="4247629" y="4258226"/>
                          <a:pt x="4080413" y="4383110"/>
                          <a:pt x="3993629" y="4372526"/>
                        </a:cubicBezTo>
                        <a:cubicBezTo>
                          <a:pt x="3906845" y="4361942"/>
                          <a:pt x="3860281" y="4160858"/>
                          <a:pt x="3777729" y="4131226"/>
                        </a:cubicBezTo>
                        <a:cubicBezTo>
                          <a:pt x="3695177" y="4101594"/>
                          <a:pt x="3595697" y="4224358"/>
                          <a:pt x="3498329" y="4194726"/>
                        </a:cubicBezTo>
                        <a:cubicBezTo>
                          <a:pt x="3400961" y="4165094"/>
                          <a:pt x="3280313" y="3925910"/>
                          <a:pt x="3193529" y="3953426"/>
                        </a:cubicBezTo>
                        <a:cubicBezTo>
                          <a:pt x="3106745" y="3980942"/>
                          <a:pt x="3047481" y="4298442"/>
                          <a:pt x="2977629" y="4359826"/>
                        </a:cubicBezTo>
                        <a:cubicBezTo>
                          <a:pt x="2907777" y="4421210"/>
                          <a:pt x="2842161" y="4277276"/>
                          <a:pt x="2774429" y="4321726"/>
                        </a:cubicBezTo>
                        <a:cubicBezTo>
                          <a:pt x="2706697" y="4366176"/>
                          <a:pt x="2571229" y="4552442"/>
                          <a:pt x="2571229" y="4626526"/>
                        </a:cubicBezTo>
                        <a:cubicBezTo>
                          <a:pt x="2571229" y="4700610"/>
                          <a:pt x="2768081" y="4715426"/>
                          <a:pt x="2774429" y="4766226"/>
                        </a:cubicBezTo>
                        <a:cubicBezTo>
                          <a:pt x="2780777" y="4817026"/>
                          <a:pt x="2613561" y="4833958"/>
                          <a:pt x="2609329" y="4931326"/>
                        </a:cubicBezTo>
                        <a:cubicBezTo>
                          <a:pt x="2606153" y="5004352"/>
                          <a:pt x="2702993" y="5014274"/>
                          <a:pt x="2739105" y="5156652"/>
                        </a:cubicBezTo>
                        <a:lnTo>
                          <a:pt x="2744113" y="5190608"/>
                        </a:lnTo>
                        <a:lnTo>
                          <a:pt x="2739833" y="5192050"/>
                        </a:lnTo>
                        <a:cubicBezTo>
                          <a:pt x="2683965" y="5226082"/>
                          <a:pt x="2598017" y="5475246"/>
                          <a:pt x="2552177" y="5582202"/>
                        </a:cubicBezTo>
                        <a:cubicBezTo>
                          <a:pt x="2499793" y="5704438"/>
                          <a:pt x="2464865" y="5810802"/>
                          <a:pt x="2447405" y="5925102"/>
                        </a:cubicBezTo>
                        <a:cubicBezTo>
                          <a:pt x="2429941" y="6039402"/>
                          <a:pt x="2607741" y="6114014"/>
                          <a:pt x="2447405" y="6268002"/>
                        </a:cubicBezTo>
                        <a:cubicBezTo>
                          <a:pt x="2307109" y="6402742"/>
                          <a:pt x="1814337" y="6620128"/>
                          <a:pt x="1572097" y="6782974"/>
                        </a:cubicBezTo>
                        <a:lnTo>
                          <a:pt x="1571205" y="6783610"/>
                        </a:lnTo>
                        <a:lnTo>
                          <a:pt x="1463041" y="6768630"/>
                        </a:lnTo>
                        <a:cubicBezTo>
                          <a:pt x="1367753" y="6757102"/>
                          <a:pt x="1283089" y="6748636"/>
                          <a:pt x="1223217" y="6734726"/>
                        </a:cubicBezTo>
                        <a:cubicBezTo>
                          <a:pt x="983729" y="6679088"/>
                          <a:pt x="877289" y="6884706"/>
                          <a:pt x="787785" y="6850840"/>
                        </a:cubicBezTo>
                        <a:cubicBezTo>
                          <a:pt x="743033" y="6833906"/>
                          <a:pt x="742429" y="6757706"/>
                          <a:pt x="740617" y="6683926"/>
                        </a:cubicBezTo>
                        <a:lnTo>
                          <a:pt x="739001" y="6646032"/>
                        </a:lnTo>
                        <a:lnTo>
                          <a:pt x="758945" y="6617118"/>
                        </a:lnTo>
                        <a:cubicBezTo>
                          <a:pt x="845617" y="6471466"/>
                          <a:pt x="731697" y="6407852"/>
                          <a:pt x="773273" y="6284782"/>
                        </a:cubicBezTo>
                        <a:cubicBezTo>
                          <a:pt x="833749" y="6105774"/>
                          <a:pt x="860357" y="5975146"/>
                          <a:pt x="845841" y="5805812"/>
                        </a:cubicBezTo>
                        <a:cubicBezTo>
                          <a:pt x="831329" y="5636478"/>
                          <a:pt x="826489" y="5481658"/>
                          <a:pt x="686185" y="5268782"/>
                        </a:cubicBezTo>
                        <a:cubicBezTo>
                          <a:pt x="545881" y="5055906"/>
                          <a:pt x="47557" y="4709982"/>
                          <a:pt x="4017" y="4528554"/>
                        </a:cubicBezTo>
                        <a:cubicBezTo>
                          <a:pt x="-39527" y="4347126"/>
                          <a:pt x="282205" y="4330194"/>
                          <a:pt x="424929" y="4180212"/>
                        </a:cubicBezTo>
                        <a:cubicBezTo>
                          <a:pt x="567653" y="4030230"/>
                          <a:pt x="814397" y="3805260"/>
                          <a:pt x="860357" y="3628670"/>
                        </a:cubicBezTo>
                        <a:cubicBezTo>
                          <a:pt x="906321" y="3452078"/>
                          <a:pt x="683769" y="3287582"/>
                          <a:pt x="700701" y="3120670"/>
                        </a:cubicBezTo>
                        <a:cubicBezTo>
                          <a:pt x="717633" y="2953754"/>
                          <a:pt x="1046625" y="2915050"/>
                          <a:pt x="961957" y="2627182"/>
                        </a:cubicBezTo>
                        <a:cubicBezTo>
                          <a:pt x="940789" y="2555216"/>
                          <a:pt x="917357" y="2459058"/>
                          <a:pt x="885305" y="2351070"/>
                        </a:cubicBezTo>
                        <a:lnTo>
                          <a:pt x="869617" y="2303076"/>
                        </a:lnTo>
                        <a:lnTo>
                          <a:pt x="901289" y="2271582"/>
                        </a:lnTo>
                        <a:cubicBezTo>
                          <a:pt x="1050857" y="2094236"/>
                          <a:pt x="1174229" y="1783540"/>
                          <a:pt x="1237729" y="1596670"/>
                        </a:cubicBezTo>
                        <a:cubicBezTo>
                          <a:pt x="1280065" y="1472088"/>
                          <a:pt x="1288529" y="1349322"/>
                          <a:pt x="1283993" y="1231998"/>
                        </a:cubicBezTo>
                        <a:lnTo>
                          <a:pt x="1275065" y="1122278"/>
                        </a:lnTo>
                        <a:lnTo>
                          <a:pt x="1307581" y="1095018"/>
                        </a:lnTo>
                        <a:cubicBezTo>
                          <a:pt x="1399805" y="1007630"/>
                          <a:pt x="1463913" y="869746"/>
                          <a:pt x="1528017" y="812898"/>
                        </a:cubicBezTo>
                        <a:cubicBezTo>
                          <a:pt x="1656225" y="699202"/>
                          <a:pt x="1590909" y="457298"/>
                          <a:pt x="1687673" y="391982"/>
                        </a:cubicBezTo>
                        <a:cubicBezTo>
                          <a:pt x="1784433" y="326670"/>
                          <a:pt x="2040853" y="358118"/>
                          <a:pt x="2108585" y="421012"/>
                        </a:cubicBezTo>
                        <a:cubicBezTo>
                          <a:pt x="2176321" y="483906"/>
                          <a:pt x="2050529" y="725812"/>
                          <a:pt x="2094073" y="769354"/>
                        </a:cubicBezTo>
                        <a:cubicBezTo>
                          <a:pt x="2137617" y="812898"/>
                          <a:pt x="2227121" y="718554"/>
                          <a:pt x="2369841" y="682270"/>
                        </a:cubicBezTo>
                        <a:cubicBezTo>
                          <a:pt x="2512569" y="645982"/>
                          <a:pt x="2735121" y="665334"/>
                          <a:pt x="2950417" y="551640"/>
                        </a:cubicBezTo>
                        <a:cubicBezTo>
                          <a:pt x="3165709" y="437946"/>
                          <a:pt x="3501957" y="7354"/>
                          <a:pt x="3661617" y="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3" name="フリーフォーム: 図形 2032">
                    <a:extLst>
                      <a:ext uri="{FF2B5EF4-FFF2-40B4-BE49-F238E27FC236}">
                        <a16:creationId xmlns:a16="http://schemas.microsoft.com/office/drawing/2014/main" id="{026FF475-3ECF-6007-7F6D-02106FCFD376}"/>
                      </a:ext>
                    </a:extLst>
                  </p:cNvPr>
                  <p:cNvSpPr/>
                  <p:nvPr/>
                </p:nvSpPr>
                <p:spPr>
                  <a:xfrm>
                    <a:off x="37381957" y="23367771"/>
                    <a:ext cx="3949696" cy="3962591"/>
                  </a:xfrm>
                  <a:custGeom>
                    <a:avLst/>
                    <a:gdLst>
                      <a:gd name="connsiteX0" fmla="*/ 2125931 w 3949696"/>
                      <a:gd name="connsiteY0" fmla="*/ 229 h 3962591"/>
                      <a:gd name="connsiteX1" fmla="*/ 2503299 w 3949696"/>
                      <a:gd name="connsiteY1" fmla="*/ 334057 h 3962591"/>
                      <a:gd name="connsiteX2" fmla="*/ 2531875 w 3949696"/>
                      <a:gd name="connsiteY2" fmla="*/ 276965 h 3962591"/>
                      <a:gd name="connsiteX3" fmla="*/ 2534763 w 3949696"/>
                      <a:gd name="connsiteY3" fmla="*/ 267427 h 3962591"/>
                      <a:gd name="connsiteX4" fmla="*/ 2588019 w 3949696"/>
                      <a:gd name="connsiteY4" fmla="*/ 310249 h 3962591"/>
                      <a:gd name="connsiteX5" fmla="*/ 3004043 w 3949696"/>
                      <a:gd name="connsiteY5" fmla="*/ 444729 h 3962591"/>
                      <a:gd name="connsiteX6" fmla="*/ 2940543 w 3949696"/>
                      <a:gd name="connsiteY6" fmla="*/ 647929 h 3962591"/>
                      <a:gd name="connsiteX7" fmla="*/ 3042143 w 3949696"/>
                      <a:gd name="connsiteY7" fmla="*/ 711429 h 3962591"/>
                      <a:gd name="connsiteX8" fmla="*/ 2889743 w 3949696"/>
                      <a:gd name="connsiteY8" fmla="*/ 1498829 h 3962591"/>
                      <a:gd name="connsiteX9" fmla="*/ 3308843 w 3949696"/>
                      <a:gd name="connsiteY9" fmla="*/ 1714729 h 3962591"/>
                      <a:gd name="connsiteX10" fmla="*/ 2978643 w 3949696"/>
                      <a:gd name="connsiteY10" fmla="*/ 2502129 h 3962591"/>
                      <a:gd name="connsiteX11" fmla="*/ 3232643 w 3949696"/>
                      <a:gd name="connsiteY11" fmla="*/ 2819629 h 3962591"/>
                      <a:gd name="connsiteX12" fmla="*/ 3715243 w 3949696"/>
                      <a:gd name="connsiteY12" fmla="*/ 2857729 h 3962591"/>
                      <a:gd name="connsiteX13" fmla="*/ 3931143 w 3949696"/>
                      <a:gd name="connsiteY13" fmla="*/ 3175229 h 3962591"/>
                      <a:gd name="connsiteX14" fmla="*/ 3258043 w 3949696"/>
                      <a:gd name="connsiteY14" fmla="*/ 3200629 h 3962591"/>
                      <a:gd name="connsiteX15" fmla="*/ 2991343 w 3949696"/>
                      <a:gd name="connsiteY15" fmla="*/ 2997429 h 3962591"/>
                      <a:gd name="connsiteX16" fmla="*/ 2521443 w 3949696"/>
                      <a:gd name="connsiteY16" fmla="*/ 2984729 h 3962591"/>
                      <a:gd name="connsiteX17" fmla="*/ 2191243 w 3949696"/>
                      <a:gd name="connsiteY17" fmla="*/ 2921229 h 3962591"/>
                      <a:gd name="connsiteX18" fmla="*/ 1962643 w 3949696"/>
                      <a:gd name="connsiteY18" fmla="*/ 3327629 h 3962591"/>
                      <a:gd name="connsiteX19" fmla="*/ 989175 w 3949696"/>
                      <a:gd name="connsiteY19" fmla="*/ 3941453 h 3962591"/>
                      <a:gd name="connsiteX20" fmla="*/ 930399 w 3949696"/>
                      <a:gd name="connsiteY20" fmla="*/ 3962591 h 3962591"/>
                      <a:gd name="connsiteX21" fmla="*/ 876795 w 3949696"/>
                      <a:gd name="connsiteY21" fmla="*/ 3918973 h 3962591"/>
                      <a:gd name="connsiteX22" fmla="*/ 718043 w 3949696"/>
                      <a:gd name="connsiteY22" fmla="*/ 3772129 h 3962591"/>
                      <a:gd name="connsiteX23" fmla="*/ 718043 w 3949696"/>
                      <a:gd name="connsiteY23" fmla="*/ 3556229 h 3962591"/>
                      <a:gd name="connsiteX24" fmla="*/ 565643 w 3949696"/>
                      <a:gd name="connsiteY24" fmla="*/ 3353029 h 3962591"/>
                      <a:gd name="connsiteX25" fmla="*/ 667243 w 3949696"/>
                      <a:gd name="connsiteY25" fmla="*/ 3251429 h 3962591"/>
                      <a:gd name="connsiteX26" fmla="*/ 641843 w 3949696"/>
                      <a:gd name="connsiteY26" fmla="*/ 2908529 h 3962591"/>
                      <a:gd name="connsiteX27" fmla="*/ 781543 w 3949696"/>
                      <a:gd name="connsiteY27" fmla="*/ 2781529 h 3962591"/>
                      <a:gd name="connsiteX28" fmla="*/ 692643 w 3949696"/>
                      <a:gd name="connsiteY28" fmla="*/ 2349729 h 3962591"/>
                      <a:gd name="connsiteX29" fmla="*/ 197343 w 3949696"/>
                      <a:gd name="connsiteY29" fmla="*/ 2387829 h 3962591"/>
                      <a:gd name="connsiteX30" fmla="*/ 6843 w 3949696"/>
                      <a:gd name="connsiteY30" fmla="*/ 2019529 h 3962591"/>
                      <a:gd name="connsiteX31" fmla="*/ 413243 w 3949696"/>
                      <a:gd name="connsiteY31" fmla="*/ 1333729 h 3962591"/>
                      <a:gd name="connsiteX32" fmla="*/ 895843 w 3949696"/>
                      <a:gd name="connsiteY32" fmla="*/ 1143229 h 3962591"/>
                      <a:gd name="connsiteX33" fmla="*/ 921215 w 3949696"/>
                      <a:gd name="connsiteY33" fmla="*/ 1087073 h 3962591"/>
                      <a:gd name="connsiteX34" fmla="*/ 922947 w 3949696"/>
                      <a:gd name="connsiteY34" fmla="*/ 1087667 h 3962591"/>
                      <a:gd name="connsiteX35" fmla="*/ 1182499 w 3949696"/>
                      <a:gd name="connsiteY35" fmla="*/ 1059773 h 3962591"/>
                      <a:gd name="connsiteX36" fmla="*/ 1530843 w 3949696"/>
                      <a:gd name="connsiteY36" fmla="*/ 784001 h 3962591"/>
                      <a:gd name="connsiteX37" fmla="*/ 1734043 w 3949696"/>
                      <a:gd name="connsiteY37" fmla="*/ 290515 h 3962591"/>
                      <a:gd name="connsiteX38" fmla="*/ 2125931 w 3949696"/>
                      <a:gd name="connsiteY38" fmla="*/ 229 h 3962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949696" h="3962591">
                        <a:moveTo>
                          <a:pt x="2125931" y="229"/>
                        </a:moveTo>
                        <a:cubicBezTo>
                          <a:pt x="2254139" y="7485"/>
                          <a:pt x="2423471" y="425981"/>
                          <a:pt x="2503299" y="334057"/>
                        </a:cubicBezTo>
                        <a:cubicBezTo>
                          <a:pt x="2513279" y="322567"/>
                          <a:pt x="2522843" y="302911"/>
                          <a:pt x="2531875" y="276965"/>
                        </a:cubicBezTo>
                        <a:lnTo>
                          <a:pt x="2534763" y="267427"/>
                        </a:lnTo>
                        <a:lnTo>
                          <a:pt x="2588019" y="310249"/>
                        </a:lnTo>
                        <a:cubicBezTo>
                          <a:pt x="2726695" y="396807"/>
                          <a:pt x="2944779" y="389167"/>
                          <a:pt x="3004043" y="444729"/>
                        </a:cubicBezTo>
                        <a:cubicBezTo>
                          <a:pt x="3071775" y="508229"/>
                          <a:pt x="2934195" y="603479"/>
                          <a:pt x="2940543" y="647929"/>
                        </a:cubicBezTo>
                        <a:cubicBezTo>
                          <a:pt x="2946891" y="692379"/>
                          <a:pt x="3050611" y="569613"/>
                          <a:pt x="3042143" y="711429"/>
                        </a:cubicBezTo>
                        <a:cubicBezTo>
                          <a:pt x="3033675" y="853245"/>
                          <a:pt x="2845291" y="1331613"/>
                          <a:pt x="2889743" y="1498829"/>
                        </a:cubicBezTo>
                        <a:cubicBezTo>
                          <a:pt x="2934195" y="1666045"/>
                          <a:pt x="3294027" y="1547513"/>
                          <a:pt x="3308843" y="1714729"/>
                        </a:cubicBezTo>
                        <a:cubicBezTo>
                          <a:pt x="3323659" y="1881945"/>
                          <a:pt x="2991343" y="2317979"/>
                          <a:pt x="2978643" y="2502129"/>
                        </a:cubicBezTo>
                        <a:cubicBezTo>
                          <a:pt x="2965943" y="2686279"/>
                          <a:pt x="3109875" y="2760361"/>
                          <a:pt x="3232643" y="2819629"/>
                        </a:cubicBezTo>
                        <a:cubicBezTo>
                          <a:pt x="3355411" y="2878897"/>
                          <a:pt x="3598827" y="2798461"/>
                          <a:pt x="3715243" y="2857729"/>
                        </a:cubicBezTo>
                        <a:cubicBezTo>
                          <a:pt x="3831659" y="2916997"/>
                          <a:pt x="4007343" y="3118079"/>
                          <a:pt x="3931143" y="3175229"/>
                        </a:cubicBezTo>
                        <a:cubicBezTo>
                          <a:pt x="3854943" y="3232379"/>
                          <a:pt x="3414675" y="3230261"/>
                          <a:pt x="3258043" y="3200629"/>
                        </a:cubicBezTo>
                        <a:cubicBezTo>
                          <a:pt x="3101411" y="3170997"/>
                          <a:pt x="3114111" y="3033413"/>
                          <a:pt x="2991343" y="2997429"/>
                        </a:cubicBezTo>
                        <a:cubicBezTo>
                          <a:pt x="2868575" y="2961445"/>
                          <a:pt x="2654795" y="2997429"/>
                          <a:pt x="2521443" y="2984729"/>
                        </a:cubicBezTo>
                        <a:cubicBezTo>
                          <a:pt x="2388091" y="2972029"/>
                          <a:pt x="2284375" y="2864079"/>
                          <a:pt x="2191243" y="2921229"/>
                        </a:cubicBezTo>
                        <a:cubicBezTo>
                          <a:pt x="2098111" y="2978379"/>
                          <a:pt x="2199711" y="3147713"/>
                          <a:pt x="1962643" y="3327629"/>
                        </a:cubicBezTo>
                        <a:cubicBezTo>
                          <a:pt x="1770027" y="3473811"/>
                          <a:pt x="1334275" y="3804441"/>
                          <a:pt x="989175" y="3941453"/>
                        </a:cubicBezTo>
                        <a:lnTo>
                          <a:pt x="930399" y="3962591"/>
                        </a:lnTo>
                        <a:lnTo>
                          <a:pt x="876795" y="3918973"/>
                        </a:lnTo>
                        <a:cubicBezTo>
                          <a:pt x="810647" y="3866851"/>
                          <a:pt x="744499" y="3814463"/>
                          <a:pt x="718043" y="3772129"/>
                        </a:cubicBezTo>
                        <a:cubicBezTo>
                          <a:pt x="665127" y="3687461"/>
                          <a:pt x="743443" y="3626079"/>
                          <a:pt x="718043" y="3556229"/>
                        </a:cubicBezTo>
                        <a:cubicBezTo>
                          <a:pt x="692643" y="3486379"/>
                          <a:pt x="574111" y="3403829"/>
                          <a:pt x="565643" y="3353029"/>
                        </a:cubicBezTo>
                        <a:cubicBezTo>
                          <a:pt x="557175" y="3302229"/>
                          <a:pt x="654543" y="3325513"/>
                          <a:pt x="667243" y="3251429"/>
                        </a:cubicBezTo>
                        <a:cubicBezTo>
                          <a:pt x="679943" y="3177345"/>
                          <a:pt x="622795" y="2986845"/>
                          <a:pt x="641843" y="2908529"/>
                        </a:cubicBezTo>
                        <a:cubicBezTo>
                          <a:pt x="660891" y="2830213"/>
                          <a:pt x="773075" y="2874661"/>
                          <a:pt x="781543" y="2781529"/>
                        </a:cubicBezTo>
                        <a:cubicBezTo>
                          <a:pt x="790011" y="2688397"/>
                          <a:pt x="790011" y="2415345"/>
                          <a:pt x="692643" y="2349729"/>
                        </a:cubicBezTo>
                        <a:cubicBezTo>
                          <a:pt x="595275" y="2284113"/>
                          <a:pt x="311643" y="2442861"/>
                          <a:pt x="197343" y="2387829"/>
                        </a:cubicBezTo>
                        <a:cubicBezTo>
                          <a:pt x="83043" y="2332797"/>
                          <a:pt x="-29141" y="2195213"/>
                          <a:pt x="6843" y="2019529"/>
                        </a:cubicBezTo>
                        <a:cubicBezTo>
                          <a:pt x="42827" y="1843845"/>
                          <a:pt x="265075" y="1479779"/>
                          <a:pt x="413243" y="1333729"/>
                        </a:cubicBezTo>
                        <a:cubicBezTo>
                          <a:pt x="561411" y="1187679"/>
                          <a:pt x="754027" y="1441679"/>
                          <a:pt x="895843" y="1143229"/>
                        </a:cubicBezTo>
                        <a:lnTo>
                          <a:pt x="921215" y="1087073"/>
                        </a:lnTo>
                        <a:lnTo>
                          <a:pt x="922947" y="1087667"/>
                        </a:lnTo>
                        <a:cubicBezTo>
                          <a:pt x="995175" y="1105583"/>
                          <a:pt x="1099043" y="1094243"/>
                          <a:pt x="1182499" y="1059773"/>
                        </a:cubicBezTo>
                        <a:cubicBezTo>
                          <a:pt x="1293775" y="1013809"/>
                          <a:pt x="1438919" y="912209"/>
                          <a:pt x="1530843" y="784001"/>
                        </a:cubicBezTo>
                        <a:cubicBezTo>
                          <a:pt x="1622767" y="655791"/>
                          <a:pt x="1634863" y="421145"/>
                          <a:pt x="1734043" y="290515"/>
                        </a:cubicBezTo>
                        <a:cubicBezTo>
                          <a:pt x="1833223" y="159885"/>
                          <a:pt x="1997719" y="-7027"/>
                          <a:pt x="2125931" y="22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4" name="フリーフォーム: 図形 2033">
                    <a:extLst>
                      <a:ext uri="{FF2B5EF4-FFF2-40B4-BE49-F238E27FC236}">
                        <a16:creationId xmlns:a16="http://schemas.microsoft.com/office/drawing/2014/main" id="{3769689B-258E-1BDD-51A3-6E465AE3D219}"/>
                      </a:ext>
                    </a:extLst>
                  </p:cNvPr>
                  <p:cNvSpPr/>
                  <p:nvPr/>
                </p:nvSpPr>
                <p:spPr>
                  <a:xfrm>
                    <a:off x="36690303" y="27391703"/>
                    <a:ext cx="2980611" cy="2980595"/>
                  </a:xfrm>
                  <a:custGeom>
                    <a:avLst/>
                    <a:gdLst>
                      <a:gd name="connsiteX0" fmla="*/ 622300 w 2980598"/>
                      <a:gd name="connsiteY0" fmla="*/ 2200 h 2980588"/>
                      <a:gd name="connsiteX1" fmla="*/ 927100 w 2980598"/>
                      <a:gd name="connsiteY1" fmla="*/ 243500 h 2980588"/>
                      <a:gd name="connsiteX2" fmla="*/ 1206500 w 2980598"/>
                      <a:gd name="connsiteY2" fmla="*/ 180000 h 2980588"/>
                      <a:gd name="connsiteX3" fmla="*/ 1422400 w 2980598"/>
                      <a:gd name="connsiteY3" fmla="*/ 421300 h 2980588"/>
                      <a:gd name="connsiteX4" fmla="*/ 1670348 w 2980598"/>
                      <a:gd name="connsiteY4" fmla="*/ 299560 h 2980588"/>
                      <a:gd name="connsiteX5" fmla="*/ 1700208 w 2980598"/>
                      <a:gd name="connsiteY5" fmla="*/ 272412 h 2980588"/>
                      <a:gd name="connsiteX6" fmla="*/ 1706660 w 2980598"/>
                      <a:gd name="connsiteY6" fmla="*/ 274752 h 2980588"/>
                      <a:gd name="connsiteX7" fmla="*/ 2260600 w 2980598"/>
                      <a:gd name="connsiteY7" fmla="*/ 472100 h 2980588"/>
                      <a:gd name="connsiteX8" fmla="*/ 2400300 w 2980598"/>
                      <a:gd name="connsiteY8" fmla="*/ 484800 h 2980588"/>
                      <a:gd name="connsiteX9" fmla="*/ 2552700 w 2980598"/>
                      <a:gd name="connsiteY9" fmla="*/ 903900 h 2980588"/>
                      <a:gd name="connsiteX10" fmla="*/ 2933700 w 2980598"/>
                      <a:gd name="connsiteY10" fmla="*/ 1145200 h 2980588"/>
                      <a:gd name="connsiteX11" fmla="*/ 2908300 w 2980598"/>
                      <a:gd name="connsiteY11" fmla="*/ 1729400 h 2980588"/>
                      <a:gd name="connsiteX12" fmla="*/ 2336800 w 2980598"/>
                      <a:gd name="connsiteY12" fmla="*/ 1907200 h 2980588"/>
                      <a:gd name="connsiteX13" fmla="*/ 2320428 w 2980598"/>
                      <a:gd name="connsiteY13" fmla="*/ 2172920 h 2980588"/>
                      <a:gd name="connsiteX14" fmla="*/ 2320400 w 2980598"/>
                      <a:gd name="connsiteY14" fmla="*/ 2174336 h 2980588"/>
                      <a:gd name="connsiteX15" fmla="*/ 2282280 w 2980598"/>
                      <a:gd name="connsiteY15" fmla="*/ 2181640 h 2980588"/>
                      <a:gd name="connsiteX16" fmla="*/ 2171700 w 2980598"/>
                      <a:gd name="connsiteY16" fmla="*/ 2202476 h 2980588"/>
                      <a:gd name="connsiteX17" fmla="*/ 1638300 w 2980598"/>
                      <a:gd name="connsiteY17" fmla="*/ 2316776 h 2980588"/>
                      <a:gd name="connsiteX18" fmla="*/ 1200148 w 2980598"/>
                      <a:gd name="connsiteY18" fmla="*/ 2050076 h 2980588"/>
                      <a:gd name="connsiteX19" fmla="*/ 1095376 w 2980598"/>
                      <a:gd name="connsiteY19" fmla="*/ 2431076 h 2980588"/>
                      <a:gd name="connsiteX20" fmla="*/ 1104900 w 2980598"/>
                      <a:gd name="connsiteY20" fmla="*/ 2859700 h 2980588"/>
                      <a:gd name="connsiteX21" fmla="*/ 752476 w 2980598"/>
                      <a:gd name="connsiteY21" fmla="*/ 2954952 h 2980588"/>
                      <a:gd name="connsiteX22" fmla="*/ 552452 w 2980598"/>
                      <a:gd name="connsiteY22" fmla="*/ 2459652 h 2980588"/>
                      <a:gd name="connsiteX23" fmla="*/ 323852 w 2980598"/>
                      <a:gd name="connsiteY23" fmla="*/ 2507276 h 2980588"/>
                      <a:gd name="connsiteX24" fmla="*/ 219076 w 2980598"/>
                      <a:gd name="connsiteY24" fmla="*/ 2288200 h 2980588"/>
                      <a:gd name="connsiteX25" fmla="*/ 295276 w 2980598"/>
                      <a:gd name="connsiteY25" fmla="*/ 1869100 h 2980588"/>
                      <a:gd name="connsiteX26" fmla="*/ 190500 w 2980598"/>
                      <a:gd name="connsiteY26" fmla="*/ 1240452 h 2980588"/>
                      <a:gd name="connsiteX27" fmla="*/ 180088 w 2980598"/>
                      <a:gd name="connsiteY27" fmla="*/ 1236954 h 2980588"/>
                      <a:gd name="connsiteX28" fmla="*/ 172884 w 2980598"/>
                      <a:gd name="connsiteY28" fmla="*/ 1239382 h 2980588"/>
                      <a:gd name="connsiteX29" fmla="*/ 167876 w 2980598"/>
                      <a:gd name="connsiteY29" fmla="*/ 1205426 h 2980588"/>
                      <a:gd name="connsiteX30" fmla="*/ 38100 w 2980598"/>
                      <a:gd name="connsiteY30" fmla="*/ 980100 h 2980588"/>
                      <a:gd name="connsiteX31" fmla="*/ 203200 w 2980598"/>
                      <a:gd name="connsiteY31" fmla="*/ 815000 h 2980588"/>
                      <a:gd name="connsiteX32" fmla="*/ 0 w 2980598"/>
                      <a:gd name="connsiteY32" fmla="*/ 675300 h 2980588"/>
                      <a:gd name="connsiteX33" fmla="*/ 203200 w 2980598"/>
                      <a:gd name="connsiteY33" fmla="*/ 370500 h 2980588"/>
                      <a:gd name="connsiteX34" fmla="*/ 406400 w 2980598"/>
                      <a:gd name="connsiteY34" fmla="*/ 408600 h 2980588"/>
                      <a:gd name="connsiteX35" fmla="*/ 622300 w 2980598"/>
                      <a:gd name="connsiteY35" fmla="*/ 2200 h 2980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2980598" h="2980588">
                        <a:moveTo>
                          <a:pt x="622300" y="2200"/>
                        </a:moveTo>
                        <a:cubicBezTo>
                          <a:pt x="709084" y="-25316"/>
                          <a:pt x="829732" y="213868"/>
                          <a:pt x="927100" y="243500"/>
                        </a:cubicBezTo>
                        <a:cubicBezTo>
                          <a:pt x="1024468" y="273132"/>
                          <a:pt x="1123948" y="150368"/>
                          <a:pt x="1206500" y="180000"/>
                        </a:cubicBezTo>
                        <a:cubicBezTo>
                          <a:pt x="1289052" y="209632"/>
                          <a:pt x="1335616" y="410716"/>
                          <a:pt x="1422400" y="421300"/>
                        </a:cubicBezTo>
                        <a:cubicBezTo>
                          <a:pt x="1487488" y="429238"/>
                          <a:pt x="1597820" y="360976"/>
                          <a:pt x="1670348" y="299560"/>
                        </a:cubicBezTo>
                        <a:lnTo>
                          <a:pt x="1700208" y="272412"/>
                        </a:lnTo>
                        <a:lnTo>
                          <a:pt x="1706660" y="274752"/>
                        </a:lnTo>
                        <a:cubicBezTo>
                          <a:pt x="1895476" y="343512"/>
                          <a:pt x="2154236" y="438762"/>
                          <a:pt x="2260600" y="472100"/>
                        </a:cubicBezTo>
                        <a:cubicBezTo>
                          <a:pt x="2402416" y="516550"/>
                          <a:pt x="2351616" y="412832"/>
                          <a:pt x="2400300" y="484800"/>
                        </a:cubicBezTo>
                        <a:cubicBezTo>
                          <a:pt x="2448984" y="556768"/>
                          <a:pt x="2463800" y="793832"/>
                          <a:pt x="2552700" y="903900"/>
                        </a:cubicBezTo>
                        <a:cubicBezTo>
                          <a:pt x="2641600" y="1013968"/>
                          <a:pt x="2874432" y="1007616"/>
                          <a:pt x="2933700" y="1145200"/>
                        </a:cubicBezTo>
                        <a:cubicBezTo>
                          <a:pt x="2992968" y="1282784"/>
                          <a:pt x="3007784" y="1602400"/>
                          <a:pt x="2908300" y="1729400"/>
                        </a:cubicBezTo>
                        <a:cubicBezTo>
                          <a:pt x="2808816" y="1856400"/>
                          <a:pt x="2444748" y="1790784"/>
                          <a:pt x="2336800" y="1907200"/>
                        </a:cubicBezTo>
                        <a:cubicBezTo>
                          <a:pt x="2269332" y="1979960"/>
                          <a:pt x="2313484" y="2057680"/>
                          <a:pt x="2320428" y="2172920"/>
                        </a:cubicBezTo>
                        <a:lnTo>
                          <a:pt x="2320400" y="2174336"/>
                        </a:lnTo>
                        <a:lnTo>
                          <a:pt x="2282280" y="2181640"/>
                        </a:lnTo>
                        <a:cubicBezTo>
                          <a:pt x="2246312" y="2189180"/>
                          <a:pt x="2209004" y="2196920"/>
                          <a:pt x="2171700" y="2202476"/>
                        </a:cubicBezTo>
                        <a:cubicBezTo>
                          <a:pt x="2022476" y="2224700"/>
                          <a:pt x="1800224" y="2342176"/>
                          <a:pt x="1638300" y="2316776"/>
                        </a:cubicBezTo>
                        <a:cubicBezTo>
                          <a:pt x="1476376" y="2291376"/>
                          <a:pt x="1290636" y="2031024"/>
                          <a:pt x="1200148" y="2050076"/>
                        </a:cubicBezTo>
                        <a:cubicBezTo>
                          <a:pt x="1109660" y="2069124"/>
                          <a:pt x="1111252" y="2296140"/>
                          <a:pt x="1095376" y="2431076"/>
                        </a:cubicBezTo>
                        <a:cubicBezTo>
                          <a:pt x="1079500" y="2566012"/>
                          <a:pt x="1162052" y="2772388"/>
                          <a:pt x="1104900" y="2859700"/>
                        </a:cubicBezTo>
                        <a:cubicBezTo>
                          <a:pt x="1047748" y="2947012"/>
                          <a:pt x="844548" y="3021624"/>
                          <a:pt x="752476" y="2954952"/>
                        </a:cubicBezTo>
                        <a:cubicBezTo>
                          <a:pt x="660400" y="2888276"/>
                          <a:pt x="623888" y="2534264"/>
                          <a:pt x="552452" y="2459652"/>
                        </a:cubicBezTo>
                        <a:cubicBezTo>
                          <a:pt x="481012" y="2385036"/>
                          <a:pt x="379412" y="2535852"/>
                          <a:pt x="323852" y="2507276"/>
                        </a:cubicBezTo>
                        <a:cubicBezTo>
                          <a:pt x="268288" y="2478700"/>
                          <a:pt x="223836" y="2394564"/>
                          <a:pt x="219076" y="2288200"/>
                        </a:cubicBezTo>
                        <a:cubicBezTo>
                          <a:pt x="214312" y="2181836"/>
                          <a:pt x="300036" y="2043724"/>
                          <a:pt x="295276" y="1869100"/>
                        </a:cubicBezTo>
                        <a:cubicBezTo>
                          <a:pt x="290512" y="1694476"/>
                          <a:pt x="242888" y="1280136"/>
                          <a:pt x="190500" y="1240452"/>
                        </a:cubicBezTo>
                        <a:cubicBezTo>
                          <a:pt x="187224" y="1237972"/>
                          <a:pt x="183748" y="1236850"/>
                          <a:pt x="180088" y="1236954"/>
                        </a:cubicBezTo>
                        <a:lnTo>
                          <a:pt x="172884" y="1239382"/>
                        </a:lnTo>
                        <a:lnTo>
                          <a:pt x="167876" y="1205426"/>
                        </a:lnTo>
                        <a:cubicBezTo>
                          <a:pt x="131764" y="1063048"/>
                          <a:pt x="34924" y="1053126"/>
                          <a:pt x="38100" y="980100"/>
                        </a:cubicBezTo>
                        <a:cubicBezTo>
                          <a:pt x="42332" y="882732"/>
                          <a:pt x="209548" y="865800"/>
                          <a:pt x="203200" y="815000"/>
                        </a:cubicBezTo>
                        <a:cubicBezTo>
                          <a:pt x="196852" y="764200"/>
                          <a:pt x="0" y="749384"/>
                          <a:pt x="0" y="675300"/>
                        </a:cubicBezTo>
                        <a:cubicBezTo>
                          <a:pt x="0" y="601216"/>
                          <a:pt x="135468" y="414950"/>
                          <a:pt x="203200" y="370500"/>
                        </a:cubicBezTo>
                        <a:cubicBezTo>
                          <a:pt x="270932" y="326050"/>
                          <a:pt x="336548" y="469984"/>
                          <a:pt x="406400" y="408600"/>
                        </a:cubicBezTo>
                        <a:cubicBezTo>
                          <a:pt x="476252" y="347216"/>
                          <a:pt x="535516" y="29716"/>
                          <a:pt x="622300" y="220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5" name="フリーフォーム: 図形 2034">
                    <a:extLst>
                      <a:ext uri="{FF2B5EF4-FFF2-40B4-BE49-F238E27FC236}">
                        <a16:creationId xmlns:a16="http://schemas.microsoft.com/office/drawing/2014/main" id="{FAEB4029-FDB2-38D2-5E74-41670148D728}"/>
                      </a:ext>
                    </a:extLst>
                  </p:cNvPr>
                  <p:cNvSpPr/>
                  <p:nvPr/>
                </p:nvSpPr>
                <p:spPr>
                  <a:xfrm>
                    <a:off x="41592907" y="26902792"/>
                    <a:ext cx="3406027" cy="4492217"/>
                  </a:xfrm>
                  <a:custGeom>
                    <a:avLst/>
                    <a:gdLst>
                      <a:gd name="connsiteX0" fmla="*/ 34977 w 3406027"/>
                      <a:gd name="connsiteY0" fmla="*/ 90 h 4492217"/>
                      <a:gd name="connsiteX1" fmla="*/ 50393 w 3406027"/>
                      <a:gd name="connsiteY1" fmla="*/ 3428 h 4492217"/>
                      <a:gd name="connsiteX2" fmla="*/ 751433 w 3406027"/>
                      <a:gd name="connsiteY2" fmla="*/ 765428 h 4492217"/>
                      <a:gd name="connsiteX3" fmla="*/ 1482953 w 3406027"/>
                      <a:gd name="connsiteY3" fmla="*/ 925448 h 4492217"/>
                      <a:gd name="connsiteX4" fmla="*/ 2328773 w 3406027"/>
                      <a:gd name="connsiteY4" fmla="*/ 613028 h 4492217"/>
                      <a:gd name="connsiteX5" fmla="*/ 2968853 w 3406027"/>
                      <a:gd name="connsiteY5" fmla="*/ 1237868 h 4492217"/>
                      <a:gd name="connsiteX6" fmla="*/ 3310325 w 3406027"/>
                      <a:gd name="connsiteY6" fmla="*/ 1323772 h 4492217"/>
                      <a:gd name="connsiteX7" fmla="*/ 3348965 w 3406027"/>
                      <a:gd name="connsiteY7" fmla="*/ 1311426 h 4492217"/>
                      <a:gd name="connsiteX8" fmla="*/ 3374621 w 3406027"/>
                      <a:gd name="connsiteY8" fmla="*/ 1348360 h 4492217"/>
                      <a:gd name="connsiteX9" fmla="*/ 3288893 w 3406027"/>
                      <a:gd name="connsiteY9" fmla="*/ 1529332 h 4492217"/>
                      <a:gd name="connsiteX10" fmla="*/ 2707869 w 3406027"/>
                      <a:gd name="connsiteY10" fmla="*/ 1538860 h 4492217"/>
                      <a:gd name="connsiteX11" fmla="*/ 1983973 w 3406027"/>
                      <a:gd name="connsiteY11" fmla="*/ 2272284 h 4492217"/>
                      <a:gd name="connsiteX12" fmla="*/ 1917293 w 3406027"/>
                      <a:gd name="connsiteY12" fmla="*/ 2977132 h 4492217"/>
                      <a:gd name="connsiteX13" fmla="*/ 1802997 w 3406027"/>
                      <a:gd name="connsiteY13" fmla="*/ 3491484 h 4492217"/>
                      <a:gd name="connsiteX14" fmla="*/ 1031469 w 3406027"/>
                      <a:gd name="connsiteY14" fmla="*/ 3729608 h 4492217"/>
                      <a:gd name="connsiteX15" fmla="*/ 717149 w 3406027"/>
                      <a:gd name="connsiteY15" fmla="*/ 4005832 h 4492217"/>
                      <a:gd name="connsiteX16" fmla="*/ 564749 w 3406027"/>
                      <a:gd name="connsiteY16" fmla="*/ 4339208 h 4492217"/>
                      <a:gd name="connsiteX17" fmla="*/ 383773 w 3406027"/>
                      <a:gd name="connsiteY17" fmla="*/ 4491608 h 4492217"/>
                      <a:gd name="connsiteX18" fmla="*/ 117069 w 3406027"/>
                      <a:gd name="connsiteY18" fmla="*/ 4386832 h 4492217"/>
                      <a:gd name="connsiteX19" fmla="*/ 2773 w 3406027"/>
                      <a:gd name="connsiteY19" fmla="*/ 4243960 h 4492217"/>
                      <a:gd name="connsiteX20" fmla="*/ 221845 w 3406027"/>
                      <a:gd name="connsiteY20" fmla="*/ 4110608 h 4492217"/>
                      <a:gd name="connsiteX21" fmla="*/ 107549 w 3406027"/>
                      <a:gd name="connsiteY21" fmla="*/ 3758184 h 4492217"/>
                      <a:gd name="connsiteX22" fmla="*/ 155173 w 3406027"/>
                      <a:gd name="connsiteY22" fmla="*/ 3681984 h 4492217"/>
                      <a:gd name="connsiteX23" fmla="*/ 145645 w 3406027"/>
                      <a:gd name="connsiteY23" fmla="*/ 3472432 h 4492217"/>
                      <a:gd name="connsiteX24" fmla="*/ 250421 w 3406027"/>
                      <a:gd name="connsiteY24" fmla="*/ 3291460 h 4492217"/>
                      <a:gd name="connsiteX25" fmla="*/ 117069 w 3406027"/>
                      <a:gd name="connsiteY25" fmla="*/ 2967608 h 4492217"/>
                      <a:gd name="connsiteX26" fmla="*/ 355197 w 3406027"/>
                      <a:gd name="connsiteY26" fmla="*/ 2739008 h 4492217"/>
                      <a:gd name="connsiteX27" fmla="*/ 345669 w 3406027"/>
                      <a:gd name="connsiteY27" fmla="*/ 2538984 h 4492217"/>
                      <a:gd name="connsiteX28" fmla="*/ 926693 w 3406027"/>
                      <a:gd name="connsiteY28" fmla="*/ 1986532 h 4492217"/>
                      <a:gd name="connsiteX29" fmla="*/ 634405 w 3406027"/>
                      <a:gd name="connsiteY29" fmla="*/ 1640722 h 4492217"/>
                      <a:gd name="connsiteX30" fmla="*/ 607261 w 3406027"/>
                      <a:gd name="connsiteY30" fmla="*/ 1630062 h 4492217"/>
                      <a:gd name="connsiteX31" fmla="*/ 554741 w 3406027"/>
                      <a:gd name="connsiteY31" fmla="*/ 1566956 h 4492217"/>
                      <a:gd name="connsiteX32" fmla="*/ 370433 w 3406027"/>
                      <a:gd name="connsiteY32" fmla="*/ 1336928 h 4492217"/>
                      <a:gd name="connsiteX33" fmla="*/ 370433 w 3406027"/>
                      <a:gd name="connsiteY33" fmla="*/ 1024508 h 4492217"/>
                      <a:gd name="connsiteX34" fmla="*/ 164693 w 3406027"/>
                      <a:gd name="connsiteY34" fmla="*/ 506348 h 4492217"/>
                      <a:gd name="connsiteX35" fmla="*/ 34977 w 3406027"/>
                      <a:gd name="connsiteY35" fmla="*/ 90 h 44922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406027" h="4492217">
                        <a:moveTo>
                          <a:pt x="34977" y="90"/>
                        </a:moveTo>
                        <a:cubicBezTo>
                          <a:pt x="39173" y="-332"/>
                          <a:pt x="44281" y="730"/>
                          <a:pt x="50393" y="3428"/>
                        </a:cubicBezTo>
                        <a:cubicBezTo>
                          <a:pt x="148181" y="46608"/>
                          <a:pt x="512673" y="611758"/>
                          <a:pt x="751433" y="765428"/>
                        </a:cubicBezTo>
                        <a:cubicBezTo>
                          <a:pt x="990193" y="919098"/>
                          <a:pt x="1220061" y="950848"/>
                          <a:pt x="1482953" y="925448"/>
                        </a:cubicBezTo>
                        <a:cubicBezTo>
                          <a:pt x="1745845" y="900048"/>
                          <a:pt x="2081125" y="560958"/>
                          <a:pt x="2328773" y="613028"/>
                        </a:cubicBezTo>
                        <a:cubicBezTo>
                          <a:pt x="2576421" y="665098"/>
                          <a:pt x="2788513" y="1126108"/>
                          <a:pt x="2968853" y="1237868"/>
                        </a:cubicBezTo>
                        <a:cubicBezTo>
                          <a:pt x="3104109" y="1321688"/>
                          <a:pt x="3209361" y="1347644"/>
                          <a:pt x="3310325" y="1323772"/>
                        </a:cubicBezTo>
                        <a:lnTo>
                          <a:pt x="3348965" y="1311426"/>
                        </a:lnTo>
                        <a:lnTo>
                          <a:pt x="3374621" y="1348360"/>
                        </a:lnTo>
                        <a:cubicBezTo>
                          <a:pt x="3439709" y="1470596"/>
                          <a:pt x="3400021" y="1497584"/>
                          <a:pt x="3288893" y="1529332"/>
                        </a:cubicBezTo>
                        <a:cubicBezTo>
                          <a:pt x="3177773" y="1561084"/>
                          <a:pt x="2925357" y="1415032"/>
                          <a:pt x="2707869" y="1538860"/>
                        </a:cubicBezTo>
                        <a:cubicBezTo>
                          <a:pt x="2490381" y="1662684"/>
                          <a:pt x="2115733" y="2032572"/>
                          <a:pt x="1983973" y="2272284"/>
                        </a:cubicBezTo>
                        <a:cubicBezTo>
                          <a:pt x="1852205" y="2511996"/>
                          <a:pt x="1947461" y="2773932"/>
                          <a:pt x="1917293" y="2977132"/>
                        </a:cubicBezTo>
                        <a:cubicBezTo>
                          <a:pt x="1887133" y="3180332"/>
                          <a:pt x="1950629" y="3366072"/>
                          <a:pt x="1802997" y="3491484"/>
                        </a:cubicBezTo>
                        <a:cubicBezTo>
                          <a:pt x="1655357" y="3616896"/>
                          <a:pt x="1212445" y="3643884"/>
                          <a:pt x="1031469" y="3729608"/>
                        </a:cubicBezTo>
                        <a:cubicBezTo>
                          <a:pt x="850493" y="3815332"/>
                          <a:pt x="794933" y="3904232"/>
                          <a:pt x="717149" y="4005832"/>
                        </a:cubicBezTo>
                        <a:cubicBezTo>
                          <a:pt x="639357" y="4107432"/>
                          <a:pt x="620309" y="4258248"/>
                          <a:pt x="564749" y="4339208"/>
                        </a:cubicBezTo>
                        <a:cubicBezTo>
                          <a:pt x="509181" y="4420172"/>
                          <a:pt x="458381" y="4483672"/>
                          <a:pt x="383773" y="4491608"/>
                        </a:cubicBezTo>
                        <a:cubicBezTo>
                          <a:pt x="309157" y="4499544"/>
                          <a:pt x="180573" y="4428108"/>
                          <a:pt x="117069" y="4386832"/>
                        </a:cubicBezTo>
                        <a:cubicBezTo>
                          <a:pt x="53573" y="4345560"/>
                          <a:pt x="-14691" y="4289996"/>
                          <a:pt x="2773" y="4243960"/>
                        </a:cubicBezTo>
                        <a:cubicBezTo>
                          <a:pt x="20229" y="4197920"/>
                          <a:pt x="204381" y="4191572"/>
                          <a:pt x="221845" y="4110608"/>
                        </a:cubicBezTo>
                        <a:cubicBezTo>
                          <a:pt x="239309" y="4029648"/>
                          <a:pt x="118661" y="3829620"/>
                          <a:pt x="107549" y="3758184"/>
                        </a:cubicBezTo>
                        <a:cubicBezTo>
                          <a:pt x="96429" y="3686744"/>
                          <a:pt x="148821" y="3729608"/>
                          <a:pt x="155173" y="3681984"/>
                        </a:cubicBezTo>
                        <a:cubicBezTo>
                          <a:pt x="161517" y="3634360"/>
                          <a:pt x="129773" y="3537520"/>
                          <a:pt x="145645" y="3472432"/>
                        </a:cubicBezTo>
                        <a:cubicBezTo>
                          <a:pt x="161517" y="3407348"/>
                          <a:pt x="255181" y="3375596"/>
                          <a:pt x="250421" y="3291460"/>
                        </a:cubicBezTo>
                        <a:cubicBezTo>
                          <a:pt x="245661" y="3207320"/>
                          <a:pt x="99605" y="3059684"/>
                          <a:pt x="117069" y="2967608"/>
                        </a:cubicBezTo>
                        <a:cubicBezTo>
                          <a:pt x="134533" y="2875532"/>
                          <a:pt x="317093" y="2810448"/>
                          <a:pt x="355197" y="2739008"/>
                        </a:cubicBezTo>
                        <a:cubicBezTo>
                          <a:pt x="393293" y="2667572"/>
                          <a:pt x="250421" y="2664396"/>
                          <a:pt x="345669" y="2538984"/>
                        </a:cubicBezTo>
                        <a:cubicBezTo>
                          <a:pt x="440917" y="2413572"/>
                          <a:pt x="885421" y="2138932"/>
                          <a:pt x="926693" y="1986532"/>
                        </a:cubicBezTo>
                        <a:cubicBezTo>
                          <a:pt x="962813" y="1853182"/>
                          <a:pt x="747337" y="1694310"/>
                          <a:pt x="634405" y="1640722"/>
                        </a:cubicBezTo>
                        <a:lnTo>
                          <a:pt x="607261" y="1630062"/>
                        </a:lnTo>
                        <a:lnTo>
                          <a:pt x="554741" y="1566956"/>
                        </a:lnTo>
                        <a:cubicBezTo>
                          <a:pt x="480285" y="1482978"/>
                          <a:pt x="396469" y="1403604"/>
                          <a:pt x="370433" y="1336928"/>
                        </a:cubicBezTo>
                        <a:cubicBezTo>
                          <a:pt x="318365" y="1203578"/>
                          <a:pt x="404725" y="1162938"/>
                          <a:pt x="370433" y="1024508"/>
                        </a:cubicBezTo>
                        <a:cubicBezTo>
                          <a:pt x="336141" y="886078"/>
                          <a:pt x="218033" y="676528"/>
                          <a:pt x="164693" y="506348"/>
                        </a:cubicBezTo>
                        <a:cubicBezTo>
                          <a:pt x="114685" y="346804"/>
                          <a:pt x="-27963" y="6434"/>
                          <a:pt x="34977" y="9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6" name="フリーフォーム: 図形 2035">
                    <a:extLst>
                      <a:ext uri="{FF2B5EF4-FFF2-40B4-BE49-F238E27FC236}">
                        <a16:creationId xmlns:a16="http://schemas.microsoft.com/office/drawing/2014/main" id="{F0827F59-9BE6-B7A1-8916-5CE1EF65C3EF}"/>
                      </a:ext>
                    </a:extLst>
                  </p:cNvPr>
                  <p:cNvSpPr/>
                  <p:nvPr/>
                </p:nvSpPr>
                <p:spPr>
                  <a:xfrm>
                    <a:off x="38887484" y="27673822"/>
                    <a:ext cx="3312684" cy="1508309"/>
                  </a:xfrm>
                  <a:custGeom>
                    <a:avLst/>
                    <a:gdLst>
                      <a:gd name="connsiteX0" fmla="*/ 398264 w 3312684"/>
                      <a:gd name="connsiteY0" fmla="*/ 515 h 1508309"/>
                      <a:gd name="connsiteX1" fmla="*/ 1429936 w 3312684"/>
                      <a:gd name="connsiteY1" fmla="*/ 413499 h 1508309"/>
                      <a:gd name="connsiteX2" fmla="*/ 1986196 w 3312684"/>
                      <a:gd name="connsiteY2" fmla="*/ 375399 h 1508309"/>
                      <a:gd name="connsiteX3" fmla="*/ 2214796 w 3312684"/>
                      <a:gd name="connsiteY3" fmla="*/ 489699 h 1508309"/>
                      <a:gd name="connsiteX4" fmla="*/ 2710096 w 3312684"/>
                      <a:gd name="connsiteY4" fmla="*/ 322059 h 1508309"/>
                      <a:gd name="connsiteX5" fmla="*/ 3013468 w 3312684"/>
                      <a:gd name="connsiteY5" fmla="*/ 356349 h 1508309"/>
                      <a:gd name="connsiteX6" fmla="*/ 3076316 w 3312684"/>
                      <a:gd name="connsiteY6" fmla="*/ 375657 h 1508309"/>
                      <a:gd name="connsiteX7" fmla="*/ 3069188 w 3312684"/>
                      <a:gd name="connsiteY7" fmla="*/ 411595 h 1508309"/>
                      <a:gd name="connsiteX8" fmla="*/ 3075856 w 3312684"/>
                      <a:gd name="connsiteY8" fmla="*/ 565899 h 1508309"/>
                      <a:gd name="connsiteX9" fmla="*/ 3260164 w 3312684"/>
                      <a:gd name="connsiteY9" fmla="*/ 795927 h 1508309"/>
                      <a:gd name="connsiteX10" fmla="*/ 3312684 w 3312684"/>
                      <a:gd name="connsiteY10" fmla="*/ 859033 h 1508309"/>
                      <a:gd name="connsiteX11" fmla="*/ 3298740 w 3312684"/>
                      <a:gd name="connsiteY11" fmla="*/ 853555 h 1508309"/>
                      <a:gd name="connsiteX12" fmla="*/ 3108244 w 3312684"/>
                      <a:gd name="connsiteY12" fmla="*/ 1072631 h 1508309"/>
                      <a:gd name="connsiteX13" fmla="*/ 2641516 w 3312684"/>
                      <a:gd name="connsiteY13" fmla="*/ 939279 h 1508309"/>
                      <a:gd name="connsiteX14" fmla="*/ 2774868 w 3312684"/>
                      <a:gd name="connsiteY14" fmla="*/ 1453631 h 1508309"/>
                      <a:gd name="connsiteX15" fmla="*/ 2746524 w 3312684"/>
                      <a:gd name="connsiteY15" fmla="*/ 1493005 h 1508309"/>
                      <a:gd name="connsiteX16" fmla="*/ 2723704 w 3312684"/>
                      <a:gd name="connsiteY16" fmla="*/ 1508309 h 1508309"/>
                      <a:gd name="connsiteX17" fmla="*/ 2701048 w 3312684"/>
                      <a:gd name="connsiteY17" fmla="*/ 1484407 h 1508309"/>
                      <a:gd name="connsiteX18" fmla="*/ 2611036 w 3312684"/>
                      <a:gd name="connsiteY18" fmla="*/ 1396479 h 1508309"/>
                      <a:gd name="connsiteX19" fmla="*/ 2344336 w 3312684"/>
                      <a:gd name="connsiteY19" fmla="*/ 1145019 h 1508309"/>
                      <a:gd name="connsiteX20" fmla="*/ 1902376 w 3312684"/>
                      <a:gd name="connsiteY20" fmla="*/ 984999 h 1508309"/>
                      <a:gd name="connsiteX21" fmla="*/ 1833796 w 3312684"/>
                      <a:gd name="connsiteY21" fmla="*/ 1449819 h 1508309"/>
                      <a:gd name="connsiteX22" fmla="*/ 1506136 w 3312684"/>
                      <a:gd name="connsiteY22" fmla="*/ 1145019 h 1508309"/>
                      <a:gd name="connsiteX23" fmla="*/ 1140376 w 3312684"/>
                      <a:gd name="connsiteY23" fmla="*/ 1099299 h 1508309"/>
                      <a:gd name="connsiteX24" fmla="*/ 972736 w 3312684"/>
                      <a:gd name="connsiteY24" fmla="*/ 931659 h 1508309"/>
                      <a:gd name="connsiteX25" fmla="*/ 756100 w 3312684"/>
                      <a:gd name="connsiteY25" fmla="*/ 896811 h 1508309"/>
                      <a:gd name="connsiteX26" fmla="*/ 747608 w 3312684"/>
                      <a:gd name="connsiteY26" fmla="*/ 896011 h 1508309"/>
                      <a:gd name="connsiteX27" fmla="*/ 736516 w 3312684"/>
                      <a:gd name="connsiteY27" fmla="*/ 863079 h 1508309"/>
                      <a:gd name="connsiteX28" fmla="*/ 355516 w 3312684"/>
                      <a:gd name="connsiteY28" fmla="*/ 621779 h 1508309"/>
                      <a:gd name="connsiteX29" fmla="*/ 203116 w 3312684"/>
                      <a:gd name="connsiteY29" fmla="*/ 202679 h 1508309"/>
                      <a:gd name="connsiteX30" fmla="*/ 63416 w 3312684"/>
                      <a:gd name="connsiteY30" fmla="*/ 189979 h 1508309"/>
                      <a:gd name="connsiteX31" fmla="*/ 16820 w 3312684"/>
                      <a:gd name="connsiteY31" fmla="*/ 174747 h 1508309"/>
                      <a:gd name="connsiteX32" fmla="*/ 0 w 3312684"/>
                      <a:gd name="connsiteY32" fmla="*/ 168975 h 1508309"/>
                      <a:gd name="connsiteX33" fmla="*/ 109176 w 3312684"/>
                      <a:gd name="connsiteY33" fmla="*/ 91555 h 1508309"/>
                      <a:gd name="connsiteX34" fmla="*/ 340276 w 3312684"/>
                      <a:gd name="connsiteY34" fmla="*/ 2019 h 1508309"/>
                      <a:gd name="connsiteX35" fmla="*/ 398264 w 3312684"/>
                      <a:gd name="connsiteY35" fmla="*/ 515 h 1508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312684" h="1508309">
                        <a:moveTo>
                          <a:pt x="398264" y="515"/>
                        </a:moveTo>
                        <a:cubicBezTo>
                          <a:pt x="700160" y="15533"/>
                          <a:pt x="1172760" y="355159"/>
                          <a:pt x="1429936" y="413499"/>
                        </a:cubicBezTo>
                        <a:cubicBezTo>
                          <a:pt x="1704256" y="475729"/>
                          <a:pt x="1855388" y="362699"/>
                          <a:pt x="1986196" y="375399"/>
                        </a:cubicBezTo>
                        <a:cubicBezTo>
                          <a:pt x="2117004" y="388099"/>
                          <a:pt x="2094148" y="498589"/>
                          <a:pt x="2214796" y="489699"/>
                        </a:cubicBezTo>
                        <a:cubicBezTo>
                          <a:pt x="2335444" y="480809"/>
                          <a:pt x="2527216" y="324599"/>
                          <a:pt x="2710096" y="322059"/>
                        </a:cubicBezTo>
                        <a:cubicBezTo>
                          <a:pt x="2801536" y="320789"/>
                          <a:pt x="2907900" y="331583"/>
                          <a:pt x="3013468" y="356349"/>
                        </a:cubicBezTo>
                        <a:lnTo>
                          <a:pt x="3076316" y="375657"/>
                        </a:lnTo>
                        <a:lnTo>
                          <a:pt x="3069188" y="411595"/>
                        </a:lnTo>
                        <a:cubicBezTo>
                          <a:pt x="3058396" y="455727"/>
                          <a:pt x="3049820" y="499223"/>
                          <a:pt x="3075856" y="565899"/>
                        </a:cubicBezTo>
                        <a:cubicBezTo>
                          <a:pt x="3101892" y="632575"/>
                          <a:pt x="3185708" y="711949"/>
                          <a:pt x="3260164" y="795927"/>
                        </a:cubicBezTo>
                        <a:lnTo>
                          <a:pt x="3312684" y="859033"/>
                        </a:lnTo>
                        <a:lnTo>
                          <a:pt x="3298740" y="853555"/>
                        </a:lnTo>
                        <a:cubicBezTo>
                          <a:pt x="3211428" y="829743"/>
                          <a:pt x="3217780" y="1058343"/>
                          <a:pt x="3108244" y="1072631"/>
                        </a:cubicBezTo>
                        <a:cubicBezTo>
                          <a:pt x="2998708" y="1086915"/>
                          <a:pt x="2697084" y="875779"/>
                          <a:pt x="2641516" y="939279"/>
                        </a:cubicBezTo>
                        <a:cubicBezTo>
                          <a:pt x="2585956" y="1002779"/>
                          <a:pt x="2820908" y="1336155"/>
                          <a:pt x="2774868" y="1453631"/>
                        </a:cubicBezTo>
                        <a:cubicBezTo>
                          <a:pt x="2769112" y="1468315"/>
                          <a:pt x="2759340" y="1481337"/>
                          <a:pt x="2746524" y="1493005"/>
                        </a:cubicBezTo>
                        <a:lnTo>
                          <a:pt x="2723704" y="1508309"/>
                        </a:lnTo>
                        <a:lnTo>
                          <a:pt x="2701048" y="1484407"/>
                        </a:lnTo>
                        <a:cubicBezTo>
                          <a:pt x="2669932" y="1449899"/>
                          <a:pt x="2640244" y="1418069"/>
                          <a:pt x="2611036" y="1396479"/>
                        </a:cubicBezTo>
                        <a:cubicBezTo>
                          <a:pt x="2494196" y="1310119"/>
                          <a:pt x="2462444" y="1213599"/>
                          <a:pt x="2344336" y="1145019"/>
                        </a:cubicBezTo>
                        <a:cubicBezTo>
                          <a:pt x="2226228" y="1076439"/>
                          <a:pt x="1987468" y="934199"/>
                          <a:pt x="1902376" y="984999"/>
                        </a:cubicBezTo>
                        <a:cubicBezTo>
                          <a:pt x="1817284" y="1035799"/>
                          <a:pt x="1899836" y="1423149"/>
                          <a:pt x="1833796" y="1449819"/>
                        </a:cubicBezTo>
                        <a:cubicBezTo>
                          <a:pt x="1767756" y="1476489"/>
                          <a:pt x="1621708" y="1203439"/>
                          <a:pt x="1506136" y="1145019"/>
                        </a:cubicBezTo>
                        <a:cubicBezTo>
                          <a:pt x="1390564" y="1086599"/>
                          <a:pt x="1229276" y="1134859"/>
                          <a:pt x="1140376" y="1099299"/>
                        </a:cubicBezTo>
                        <a:cubicBezTo>
                          <a:pt x="1051476" y="1063739"/>
                          <a:pt x="1112436" y="974839"/>
                          <a:pt x="972736" y="931659"/>
                        </a:cubicBezTo>
                        <a:cubicBezTo>
                          <a:pt x="920348" y="915467"/>
                          <a:pt x="843316" y="905525"/>
                          <a:pt x="756100" y="896811"/>
                        </a:cubicBezTo>
                        <a:lnTo>
                          <a:pt x="747608" y="896011"/>
                        </a:lnTo>
                        <a:lnTo>
                          <a:pt x="736516" y="863079"/>
                        </a:lnTo>
                        <a:cubicBezTo>
                          <a:pt x="677248" y="725495"/>
                          <a:pt x="444416" y="731847"/>
                          <a:pt x="355516" y="621779"/>
                        </a:cubicBezTo>
                        <a:cubicBezTo>
                          <a:pt x="266616" y="511711"/>
                          <a:pt x="251800" y="274647"/>
                          <a:pt x="203116" y="202679"/>
                        </a:cubicBezTo>
                        <a:cubicBezTo>
                          <a:pt x="154432" y="130711"/>
                          <a:pt x="205232" y="234429"/>
                          <a:pt x="63416" y="189979"/>
                        </a:cubicBezTo>
                        <a:cubicBezTo>
                          <a:pt x="50120" y="185811"/>
                          <a:pt x="34444" y="180677"/>
                          <a:pt x="16820" y="174747"/>
                        </a:cubicBezTo>
                        <a:lnTo>
                          <a:pt x="0" y="168975"/>
                        </a:lnTo>
                        <a:lnTo>
                          <a:pt x="109176" y="91555"/>
                        </a:lnTo>
                        <a:cubicBezTo>
                          <a:pt x="186844" y="43771"/>
                          <a:pt x="266300" y="10275"/>
                          <a:pt x="340276" y="2019"/>
                        </a:cubicBezTo>
                        <a:cubicBezTo>
                          <a:pt x="358772" y="-45"/>
                          <a:pt x="378140" y="-487"/>
                          <a:pt x="398264" y="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7" name="フリーフォーム: 図形 2036">
                    <a:extLst>
                      <a:ext uri="{FF2B5EF4-FFF2-40B4-BE49-F238E27FC236}">
                        <a16:creationId xmlns:a16="http://schemas.microsoft.com/office/drawing/2014/main" id="{1D63B021-DFA1-55EA-596D-5C838335F527}"/>
                      </a:ext>
                    </a:extLst>
                  </p:cNvPr>
                  <p:cNvSpPr/>
                  <p:nvPr/>
                </p:nvSpPr>
                <p:spPr>
                  <a:xfrm>
                    <a:off x="38990133" y="28569832"/>
                    <a:ext cx="2621055" cy="6706881"/>
                  </a:xfrm>
                  <a:custGeom>
                    <a:avLst/>
                    <a:gdLst>
                      <a:gd name="connsiteX0" fmla="*/ 2053091 w 2621055"/>
                      <a:gd name="connsiteY0" fmla="*/ 6525596 h 6706881"/>
                      <a:gd name="connsiteX1" fmla="*/ 2119767 w 2621055"/>
                      <a:gd name="connsiteY1" fmla="*/ 6582744 h 6706881"/>
                      <a:gd name="connsiteX2" fmla="*/ 2138819 w 2621055"/>
                      <a:gd name="connsiteY2" fmla="*/ 6639896 h 6706881"/>
                      <a:gd name="connsiteX3" fmla="*/ 2034043 w 2621055"/>
                      <a:gd name="connsiteY3" fmla="*/ 6706568 h 6706881"/>
                      <a:gd name="connsiteX4" fmla="*/ 2014991 w 2621055"/>
                      <a:gd name="connsiteY4" fmla="*/ 6611320 h 6706881"/>
                      <a:gd name="connsiteX5" fmla="*/ 2053091 w 2621055"/>
                      <a:gd name="connsiteY5" fmla="*/ 6525596 h 6706881"/>
                      <a:gd name="connsiteX6" fmla="*/ 1834019 w 2621055"/>
                      <a:gd name="connsiteY6" fmla="*/ 5696920 h 6706881"/>
                      <a:gd name="connsiteX7" fmla="*/ 1948315 w 2621055"/>
                      <a:gd name="connsiteY7" fmla="*/ 5773120 h 6706881"/>
                      <a:gd name="connsiteX8" fmla="*/ 1881643 w 2621055"/>
                      <a:gd name="connsiteY8" fmla="*/ 5944568 h 6706881"/>
                      <a:gd name="connsiteX9" fmla="*/ 1700667 w 2621055"/>
                      <a:gd name="connsiteY9" fmla="*/ 5944568 h 6706881"/>
                      <a:gd name="connsiteX10" fmla="*/ 1710191 w 2621055"/>
                      <a:gd name="connsiteY10" fmla="*/ 5782644 h 6706881"/>
                      <a:gd name="connsiteX11" fmla="*/ 1834019 w 2621055"/>
                      <a:gd name="connsiteY11" fmla="*/ 5696920 h 6706881"/>
                      <a:gd name="connsiteX12" fmla="*/ 653887 w 2621055"/>
                      <a:gd name="connsiteY12" fmla="*/ 5244928 h 6706881"/>
                      <a:gd name="connsiteX13" fmla="*/ 757691 w 2621055"/>
                      <a:gd name="connsiteY13" fmla="*/ 5315920 h 6706881"/>
                      <a:gd name="connsiteX14" fmla="*/ 757691 w 2621055"/>
                      <a:gd name="connsiteY14" fmla="*/ 5401644 h 6706881"/>
                      <a:gd name="connsiteX15" fmla="*/ 595767 w 2621055"/>
                      <a:gd name="connsiteY15" fmla="*/ 5477844 h 6706881"/>
                      <a:gd name="connsiteX16" fmla="*/ 624343 w 2621055"/>
                      <a:gd name="connsiteY16" fmla="*/ 5249244 h 6706881"/>
                      <a:gd name="connsiteX17" fmla="*/ 653887 w 2621055"/>
                      <a:gd name="connsiteY17" fmla="*/ 5244928 h 6706881"/>
                      <a:gd name="connsiteX18" fmla="*/ 1091067 w 2621055"/>
                      <a:gd name="connsiteY18" fmla="*/ 4592020 h 6706881"/>
                      <a:gd name="connsiteX19" fmla="*/ 1081543 w 2621055"/>
                      <a:gd name="connsiteY19" fmla="*/ 4934920 h 6706881"/>
                      <a:gd name="connsiteX20" fmla="*/ 957715 w 2621055"/>
                      <a:gd name="connsiteY20" fmla="*/ 4830144 h 6706881"/>
                      <a:gd name="connsiteX21" fmla="*/ 957715 w 2621055"/>
                      <a:gd name="connsiteY21" fmla="*/ 4725372 h 6706881"/>
                      <a:gd name="connsiteX22" fmla="*/ 1091067 w 2621055"/>
                      <a:gd name="connsiteY22" fmla="*/ 4592020 h 6706881"/>
                      <a:gd name="connsiteX23" fmla="*/ 1372315 w 2621055"/>
                      <a:gd name="connsiteY23" fmla="*/ 3241228 h 6706881"/>
                      <a:gd name="connsiteX24" fmla="*/ 1557791 w 2621055"/>
                      <a:gd name="connsiteY24" fmla="*/ 3296620 h 6706881"/>
                      <a:gd name="connsiteX25" fmla="*/ 1567315 w 2621055"/>
                      <a:gd name="connsiteY25" fmla="*/ 3649044 h 6706881"/>
                      <a:gd name="connsiteX26" fmla="*/ 1357767 w 2621055"/>
                      <a:gd name="connsiteY26" fmla="*/ 3563320 h 6706881"/>
                      <a:gd name="connsiteX27" fmla="*/ 1281567 w 2621055"/>
                      <a:gd name="connsiteY27" fmla="*/ 3268044 h 6706881"/>
                      <a:gd name="connsiteX28" fmla="*/ 1372315 w 2621055"/>
                      <a:gd name="connsiteY28" fmla="*/ 3241228 h 6706881"/>
                      <a:gd name="connsiteX29" fmla="*/ 644959 w 2621055"/>
                      <a:gd name="connsiteY29" fmla="*/ 0 h 6706881"/>
                      <a:gd name="connsiteX30" fmla="*/ 653451 w 2621055"/>
                      <a:gd name="connsiteY30" fmla="*/ 800 h 6706881"/>
                      <a:gd name="connsiteX31" fmla="*/ 870087 w 2621055"/>
                      <a:gd name="connsiteY31" fmla="*/ 35648 h 6706881"/>
                      <a:gd name="connsiteX32" fmla="*/ 1037727 w 2621055"/>
                      <a:gd name="connsiteY32" fmla="*/ 203288 h 6706881"/>
                      <a:gd name="connsiteX33" fmla="*/ 1403487 w 2621055"/>
                      <a:gd name="connsiteY33" fmla="*/ 249008 h 6706881"/>
                      <a:gd name="connsiteX34" fmla="*/ 1731147 w 2621055"/>
                      <a:gd name="connsiteY34" fmla="*/ 553808 h 6706881"/>
                      <a:gd name="connsiteX35" fmla="*/ 1799727 w 2621055"/>
                      <a:gd name="connsiteY35" fmla="*/ 88988 h 6706881"/>
                      <a:gd name="connsiteX36" fmla="*/ 2241687 w 2621055"/>
                      <a:gd name="connsiteY36" fmla="*/ 249008 h 6706881"/>
                      <a:gd name="connsiteX37" fmla="*/ 2508387 w 2621055"/>
                      <a:gd name="connsiteY37" fmla="*/ 500468 h 6706881"/>
                      <a:gd name="connsiteX38" fmla="*/ 2598399 w 2621055"/>
                      <a:gd name="connsiteY38" fmla="*/ 588396 h 6706881"/>
                      <a:gd name="connsiteX39" fmla="*/ 2621055 w 2621055"/>
                      <a:gd name="connsiteY39" fmla="*/ 612298 h 6706881"/>
                      <a:gd name="connsiteX40" fmla="*/ 2597283 w 2621055"/>
                      <a:gd name="connsiteY40" fmla="*/ 628238 h 6706881"/>
                      <a:gd name="connsiteX41" fmla="*/ 2262643 w 2621055"/>
                      <a:gd name="connsiteY41" fmla="*/ 748120 h 6706881"/>
                      <a:gd name="connsiteX42" fmla="*/ 2310267 w 2621055"/>
                      <a:gd name="connsiteY42" fmla="*/ 929092 h 6706881"/>
                      <a:gd name="connsiteX43" fmla="*/ 2243595 w 2621055"/>
                      <a:gd name="connsiteY43" fmla="*/ 1214844 h 6706881"/>
                      <a:gd name="connsiteX44" fmla="*/ 2491243 w 2621055"/>
                      <a:gd name="connsiteY44" fmla="*/ 1548220 h 6706881"/>
                      <a:gd name="connsiteX45" fmla="*/ 2272171 w 2621055"/>
                      <a:gd name="connsiteY45" fmla="*/ 1824444 h 6706881"/>
                      <a:gd name="connsiteX46" fmla="*/ 2272171 w 2621055"/>
                      <a:gd name="connsiteY46" fmla="*/ 1986368 h 6706881"/>
                      <a:gd name="connsiteX47" fmla="*/ 2119771 w 2621055"/>
                      <a:gd name="connsiteY47" fmla="*/ 1986368 h 6706881"/>
                      <a:gd name="connsiteX48" fmla="*/ 1995947 w 2621055"/>
                      <a:gd name="connsiteY48" fmla="*/ 1443444 h 6706881"/>
                      <a:gd name="connsiteX49" fmla="*/ 1624467 w 2621055"/>
                      <a:gd name="connsiteY49" fmla="*/ 1300568 h 6706881"/>
                      <a:gd name="connsiteX50" fmla="*/ 681491 w 2621055"/>
                      <a:gd name="connsiteY50" fmla="*/ 1529168 h 6706881"/>
                      <a:gd name="connsiteX51" fmla="*/ 600851 w 2621055"/>
                      <a:gd name="connsiteY51" fmla="*/ 1654624 h 6706881"/>
                      <a:gd name="connsiteX52" fmla="*/ 598403 w 2621055"/>
                      <a:gd name="connsiteY52" fmla="*/ 1666220 h 6706881"/>
                      <a:gd name="connsiteX53" fmla="*/ 601195 w 2621055"/>
                      <a:gd name="connsiteY53" fmla="*/ 1702276 h 6706881"/>
                      <a:gd name="connsiteX54" fmla="*/ 615247 w 2621055"/>
                      <a:gd name="connsiteY54" fmla="*/ 1874104 h 6706881"/>
                      <a:gd name="connsiteX55" fmla="*/ 617851 w 2621055"/>
                      <a:gd name="connsiteY55" fmla="*/ 1880480 h 6706881"/>
                      <a:gd name="connsiteX56" fmla="*/ 542067 w 2621055"/>
                      <a:gd name="connsiteY56" fmla="*/ 1867008 h 6706881"/>
                      <a:gd name="connsiteX57" fmla="*/ 195715 w 2621055"/>
                      <a:gd name="connsiteY57" fmla="*/ 1767292 h 6706881"/>
                      <a:gd name="connsiteX58" fmla="*/ 252867 w 2621055"/>
                      <a:gd name="connsiteY58" fmla="*/ 1386292 h 6706881"/>
                      <a:gd name="connsiteX59" fmla="*/ 233819 w 2621055"/>
                      <a:gd name="connsiteY59" fmla="*/ 1005292 h 6706881"/>
                      <a:gd name="connsiteX60" fmla="*/ 84987 w 2621055"/>
                      <a:gd name="connsiteY60" fmla="*/ 983862 h 6706881"/>
                      <a:gd name="connsiteX61" fmla="*/ 20567 w 2621055"/>
                      <a:gd name="connsiteY61" fmla="*/ 996204 h 6706881"/>
                      <a:gd name="connsiteX62" fmla="*/ 20595 w 2621055"/>
                      <a:gd name="connsiteY62" fmla="*/ 994788 h 6706881"/>
                      <a:gd name="connsiteX63" fmla="*/ 36967 w 2621055"/>
                      <a:gd name="connsiteY63" fmla="*/ 729068 h 6706881"/>
                      <a:gd name="connsiteX64" fmla="*/ 608467 w 2621055"/>
                      <a:gd name="connsiteY64" fmla="*/ 551268 h 6706881"/>
                      <a:gd name="connsiteX65" fmla="*/ 653871 w 2621055"/>
                      <a:gd name="connsiteY65" fmla="*/ 26464 h 67068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2621055" h="6706881">
                        <a:moveTo>
                          <a:pt x="2053091" y="6525596"/>
                        </a:moveTo>
                        <a:cubicBezTo>
                          <a:pt x="2070555" y="6520832"/>
                          <a:pt x="2110243" y="6562108"/>
                          <a:pt x="2119767" y="6582744"/>
                        </a:cubicBezTo>
                        <a:cubicBezTo>
                          <a:pt x="2129291" y="6603384"/>
                          <a:pt x="2153103" y="6619256"/>
                          <a:pt x="2138819" y="6639896"/>
                        </a:cubicBezTo>
                        <a:cubicBezTo>
                          <a:pt x="2124531" y="6660532"/>
                          <a:pt x="2054679" y="6711332"/>
                          <a:pt x="2034043" y="6706568"/>
                        </a:cubicBezTo>
                        <a:cubicBezTo>
                          <a:pt x="2013403" y="6701808"/>
                          <a:pt x="2011819" y="6641484"/>
                          <a:pt x="2014991" y="6611320"/>
                        </a:cubicBezTo>
                        <a:cubicBezTo>
                          <a:pt x="2018167" y="6581156"/>
                          <a:pt x="2035627" y="6530360"/>
                          <a:pt x="2053091" y="6525596"/>
                        </a:cubicBezTo>
                        <a:close/>
                        <a:moveTo>
                          <a:pt x="1834019" y="5696920"/>
                        </a:moveTo>
                        <a:cubicBezTo>
                          <a:pt x="1873703" y="5695332"/>
                          <a:pt x="1945143" y="5730256"/>
                          <a:pt x="1948315" y="5773120"/>
                        </a:cubicBezTo>
                        <a:cubicBezTo>
                          <a:pt x="1951491" y="5815984"/>
                          <a:pt x="1922915" y="5915996"/>
                          <a:pt x="1881643" y="5944568"/>
                        </a:cubicBezTo>
                        <a:cubicBezTo>
                          <a:pt x="1840367" y="5973144"/>
                          <a:pt x="1729243" y="5971560"/>
                          <a:pt x="1700667" y="5944568"/>
                        </a:cubicBezTo>
                        <a:cubicBezTo>
                          <a:pt x="1672091" y="5917584"/>
                          <a:pt x="1687967" y="5823920"/>
                          <a:pt x="1710191" y="5782644"/>
                        </a:cubicBezTo>
                        <a:cubicBezTo>
                          <a:pt x="1732419" y="5741368"/>
                          <a:pt x="1794331" y="5698508"/>
                          <a:pt x="1834019" y="5696920"/>
                        </a:cubicBezTo>
                        <a:close/>
                        <a:moveTo>
                          <a:pt x="653887" y="5244928"/>
                        </a:moveTo>
                        <a:cubicBezTo>
                          <a:pt x="690719" y="5254304"/>
                          <a:pt x="743407" y="5298060"/>
                          <a:pt x="757691" y="5315920"/>
                        </a:cubicBezTo>
                        <a:cubicBezTo>
                          <a:pt x="776743" y="5339732"/>
                          <a:pt x="784679" y="5374656"/>
                          <a:pt x="757691" y="5401644"/>
                        </a:cubicBezTo>
                        <a:cubicBezTo>
                          <a:pt x="730707" y="5428632"/>
                          <a:pt x="617991" y="5503244"/>
                          <a:pt x="595767" y="5477844"/>
                        </a:cubicBezTo>
                        <a:cubicBezTo>
                          <a:pt x="573543" y="5452444"/>
                          <a:pt x="597355" y="5276232"/>
                          <a:pt x="624343" y="5249244"/>
                        </a:cubicBezTo>
                        <a:cubicBezTo>
                          <a:pt x="631091" y="5242496"/>
                          <a:pt x="641607" y="5241804"/>
                          <a:pt x="653887" y="5244928"/>
                        </a:cubicBezTo>
                        <a:close/>
                        <a:moveTo>
                          <a:pt x="1091067" y="4592020"/>
                        </a:moveTo>
                        <a:cubicBezTo>
                          <a:pt x="1111707" y="4626944"/>
                          <a:pt x="1103767" y="4901584"/>
                          <a:pt x="1081543" y="4934920"/>
                        </a:cubicBezTo>
                        <a:cubicBezTo>
                          <a:pt x="1059315" y="4968256"/>
                          <a:pt x="978355" y="4865072"/>
                          <a:pt x="957715" y="4830144"/>
                        </a:cubicBezTo>
                        <a:cubicBezTo>
                          <a:pt x="937079" y="4795220"/>
                          <a:pt x="935491" y="4765056"/>
                          <a:pt x="957715" y="4725372"/>
                        </a:cubicBezTo>
                        <a:cubicBezTo>
                          <a:pt x="979943" y="4685684"/>
                          <a:pt x="1070427" y="4557096"/>
                          <a:pt x="1091067" y="4592020"/>
                        </a:cubicBezTo>
                        <a:close/>
                        <a:moveTo>
                          <a:pt x="1372315" y="3241228"/>
                        </a:moveTo>
                        <a:cubicBezTo>
                          <a:pt x="1442823" y="3239076"/>
                          <a:pt x="1531003" y="3257928"/>
                          <a:pt x="1557791" y="3296620"/>
                        </a:cubicBezTo>
                        <a:cubicBezTo>
                          <a:pt x="1600655" y="3358532"/>
                          <a:pt x="1600655" y="3604596"/>
                          <a:pt x="1567315" y="3649044"/>
                        </a:cubicBezTo>
                        <a:cubicBezTo>
                          <a:pt x="1533979" y="3693496"/>
                          <a:pt x="1405391" y="3626820"/>
                          <a:pt x="1357767" y="3563320"/>
                        </a:cubicBezTo>
                        <a:cubicBezTo>
                          <a:pt x="1310143" y="3499820"/>
                          <a:pt x="1248231" y="3312496"/>
                          <a:pt x="1281567" y="3268044"/>
                        </a:cubicBezTo>
                        <a:cubicBezTo>
                          <a:pt x="1294067" y="3251376"/>
                          <a:pt x="1330011" y="3242524"/>
                          <a:pt x="1372315" y="3241228"/>
                        </a:cubicBezTo>
                        <a:close/>
                        <a:moveTo>
                          <a:pt x="644959" y="0"/>
                        </a:moveTo>
                        <a:lnTo>
                          <a:pt x="653451" y="800"/>
                        </a:lnTo>
                        <a:cubicBezTo>
                          <a:pt x="740667" y="9514"/>
                          <a:pt x="817699" y="19456"/>
                          <a:pt x="870087" y="35648"/>
                        </a:cubicBezTo>
                        <a:cubicBezTo>
                          <a:pt x="1009787" y="78828"/>
                          <a:pt x="948827" y="167728"/>
                          <a:pt x="1037727" y="203288"/>
                        </a:cubicBezTo>
                        <a:cubicBezTo>
                          <a:pt x="1126627" y="238848"/>
                          <a:pt x="1287915" y="190588"/>
                          <a:pt x="1403487" y="249008"/>
                        </a:cubicBezTo>
                        <a:cubicBezTo>
                          <a:pt x="1519059" y="307428"/>
                          <a:pt x="1665107" y="580478"/>
                          <a:pt x="1731147" y="553808"/>
                        </a:cubicBezTo>
                        <a:cubicBezTo>
                          <a:pt x="1797187" y="527138"/>
                          <a:pt x="1714635" y="139788"/>
                          <a:pt x="1799727" y="88988"/>
                        </a:cubicBezTo>
                        <a:cubicBezTo>
                          <a:pt x="1884819" y="38188"/>
                          <a:pt x="2123579" y="180428"/>
                          <a:pt x="2241687" y="249008"/>
                        </a:cubicBezTo>
                        <a:cubicBezTo>
                          <a:pt x="2359795" y="317588"/>
                          <a:pt x="2391547" y="414108"/>
                          <a:pt x="2508387" y="500468"/>
                        </a:cubicBezTo>
                        <a:cubicBezTo>
                          <a:pt x="2537595" y="522058"/>
                          <a:pt x="2567283" y="553888"/>
                          <a:pt x="2598399" y="588396"/>
                        </a:cubicBezTo>
                        <a:lnTo>
                          <a:pt x="2621055" y="612298"/>
                        </a:lnTo>
                        <a:lnTo>
                          <a:pt x="2597283" y="628238"/>
                        </a:lnTo>
                        <a:cubicBezTo>
                          <a:pt x="2489755" y="683824"/>
                          <a:pt x="2307891" y="701686"/>
                          <a:pt x="2262643" y="748120"/>
                        </a:cubicBezTo>
                        <a:cubicBezTo>
                          <a:pt x="2202323" y="810032"/>
                          <a:pt x="2313443" y="851308"/>
                          <a:pt x="2310267" y="929092"/>
                        </a:cubicBezTo>
                        <a:cubicBezTo>
                          <a:pt x="2307091" y="1006880"/>
                          <a:pt x="2213435" y="1111656"/>
                          <a:pt x="2243595" y="1214844"/>
                        </a:cubicBezTo>
                        <a:cubicBezTo>
                          <a:pt x="2273755" y="1318032"/>
                          <a:pt x="2486483" y="1446620"/>
                          <a:pt x="2491243" y="1548220"/>
                        </a:cubicBezTo>
                        <a:cubicBezTo>
                          <a:pt x="2496011" y="1649820"/>
                          <a:pt x="2308683" y="1751420"/>
                          <a:pt x="2272171" y="1824444"/>
                        </a:cubicBezTo>
                        <a:cubicBezTo>
                          <a:pt x="2235659" y="1897468"/>
                          <a:pt x="2297571" y="1959380"/>
                          <a:pt x="2272171" y="1986368"/>
                        </a:cubicBezTo>
                        <a:cubicBezTo>
                          <a:pt x="2246771" y="2013356"/>
                          <a:pt x="2165811" y="2076856"/>
                          <a:pt x="2119771" y="1986368"/>
                        </a:cubicBezTo>
                        <a:cubicBezTo>
                          <a:pt x="2073731" y="1895880"/>
                          <a:pt x="2078491" y="1557744"/>
                          <a:pt x="1995947" y="1443444"/>
                        </a:cubicBezTo>
                        <a:cubicBezTo>
                          <a:pt x="1913395" y="1329144"/>
                          <a:pt x="1843547" y="1286280"/>
                          <a:pt x="1624467" y="1300568"/>
                        </a:cubicBezTo>
                        <a:cubicBezTo>
                          <a:pt x="1405395" y="1314856"/>
                          <a:pt x="894219" y="1430744"/>
                          <a:pt x="681491" y="1529168"/>
                        </a:cubicBezTo>
                        <a:cubicBezTo>
                          <a:pt x="641611" y="1547624"/>
                          <a:pt x="616899" y="1594652"/>
                          <a:pt x="600851" y="1654624"/>
                        </a:cubicBezTo>
                        <a:lnTo>
                          <a:pt x="598403" y="1666220"/>
                        </a:lnTo>
                        <a:lnTo>
                          <a:pt x="601195" y="1702276"/>
                        </a:lnTo>
                        <a:cubicBezTo>
                          <a:pt x="603451" y="1765896"/>
                          <a:pt x="602115" y="1824992"/>
                          <a:pt x="615247" y="1874104"/>
                        </a:cubicBezTo>
                        <a:lnTo>
                          <a:pt x="617851" y="1880480"/>
                        </a:lnTo>
                        <a:lnTo>
                          <a:pt x="542067" y="1867008"/>
                        </a:lnTo>
                        <a:cubicBezTo>
                          <a:pt x="401347" y="1843692"/>
                          <a:pt x="248303" y="1822856"/>
                          <a:pt x="195715" y="1767292"/>
                        </a:cubicBezTo>
                        <a:cubicBezTo>
                          <a:pt x="111579" y="1678392"/>
                          <a:pt x="246515" y="1513292"/>
                          <a:pt x="252867" y="1386292"/>
                        </a:cubicBezTo>
                        <a:cubicBezTo>
                          <a:pt x="259219" y="1259292"/>
                          <a:pt x="297315" y="1065620"/>
                          <a:pt x="233819" y="1005292"/>
                        </a:cubicBezTo>
                        <a:cubicBezTo>
                          <a:pt x="202067" y="975130"/>
                          <a:pt x="148883" y="974336"/>
                          <a:pt x="84987" y="983862"/>
                        </a:cubicBezTo>
                        <a:lnTo>
                          <a:pt x="20567" y="996204"/>
                        </a:lnTo>
                        <a:lnTo>
                          <a:pt x="20595" y="994788"/>
                        </a:lnTo>
                        <a:cubicBezTo>
                          <a:pt x="13651" y="879548"/>
                          <a:pt x="-30501" y="801828"/>
                          <a:pt x="36967" y="729068"/>
                        </a:cubicBezTo>
                        <a:cubicBezTo>
                          <a:pt x="144915" y="612652"/>
                          <a:pt x="508983" y="678268"/>
                          <a:pt x="608467" y="551268"/>
                        </a:cubicBezTo>
                        <a:cubicBezTo>
                          <a:pt x="695515" y="440144"/>
                          <a:pt x="695055" y="181546"/>
                          <a:pt x="653871" y="264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8" name="フリーフォーム: 図形 2037">
                    <a:extLst>
                      <a:ext uri="{FF2B5EF4-FFF2-40B4-BE49-F238E27FC236}">
                        <a16:creationId xmlns:a16="http://schemas.microsoft.com/office/drawing/2014/main" id="{B9DE1C60-EDD9-F603-0872-170E4B0722E8}"/>
                      </a:ext>
                    </a:extLst>
                  </p:cNvPr>
                  <p:cNvSpPr/>
                  <p:nvPr/>
                </p:nvSpPr>
                <p:spPr>
                  <a:xfrm>
                    <a:off x="41050716" y="15239044"/>
                    <a:ext cx="3188077" cy="5399366"/>
                  </a:xfrm>
                  <a:custGeom>
                    <a:avLst/>
                    <a:gdLst>
                      <a:gd name="connsiteX0" fmla="*/ 1405384 w 3188077"/>
                      <a:gd name="connsiteY0" fmla="*/ 958 h 5399366"/>
                      <a:gd name="connsiteX1" fmla="*/ 1926084 w 3188077"/>
                      <a:gd name="connsiteY1" fmla="*/ 331158 h 5399366"/>
                      <a:gd name="connsiteX2" fmla="*/ 2484884 w 3188077"/>
                      <a:gd name="connsiteY2" fmla="*/ 483558 h 5399366"/>
                      <a:gd name="connsiteX3" fmla="*/ 2853184 w 3188077"/>
                      <a:gd name="connsiteY3" fmla="*/ 1004258 h 5399366"/>
                      <a:gd name="connsiteX4" fmla="*/ 3023144 w 3188077"/>
                      <a:gd name="connsiteY4" fmla="*/ 975286 h 5399366"/>
                      <a:gd name="connsiteX5" fmla="*/ 3053404 w 3188077"/>
                      <a:gd name="connsiteY5" fmla="*/ 962516 h 5399366"/>
                      <a:gd name="connsiteX6" fmla="*/ 3071280 w 3188077"/>
                      <a:gd name="connsiteY6" fmla="*/ 1009986 h 5399366"/>
                      <a:gd name="connsiteX7" fmla="*/ 3183384 w 3188077"/>
                      <a:gd name="connsiteY7" fmla="*/ 1423356 h 5399366"/>
                      <a:gd name="connsiteX8" fmla="*/ 2967484 w 3188077"/>
                      <a:gd name="connsiteY8" fmla="*/ 2007556 h 5399366"/>
                      <a:gd name="connsiteX9" fmla="*/ 3030984 w 3188077"/>
                      <a:gd name="connsiteY9" fmla="*/ 2464756 h 5399366"/>
                      <a:gd name="connsiteX10" fmla="*/ 2675384 w 3188077"/>
                      <a:gd name="connsiteY10" fmla="*/ 3722056 h 5399366"/>
                      <a:gd name="connsiteX11" fmla="*/ 2091184 w 3188077"/>
                      <a:gd name="connsiteY11" fmla="*/ 4153856 h 5399366"/>
                      <a:gd name="connsiteX12" fmla="*/ 2002284 w 3188077"/>
                      <a:gd name="connsiteY12" fmla="*/ 4611056 h 5399366"/>
                      <a:gd name="connsiteX13" fmla="*/ 2167384 w 3188077"/>
                      <a:gd name="connsiteY13" fmla="*/ 5195256 h 5399366"/>
                      <a:gd name="connsiteX14" fmla="*/ 1570484 w 3188077"/>
                      <a:gd name="connsiteY14" fmla="*/ 5398456 h 5399366"/>
                      <a:gd name="connsiteX15" fmla="*/ 1062484 w 3188077"/>
                      <a:gd name="connsiteY15" fmla="*/ 5131756 h 5399366"/>
                      <a:gd name="connsiteX16" fmla="*/ 316528 w 3188077"/>
                      <a:gd name="connsiteY16" fmla="*/ 5291730 h 5399366"/>
                      <a:gd name="connsiteX17" fmla="*/ 249248 w 3188077"/>
                      <a:gd name="connsiteY17" fmla="*/ 5311086 h 5399366"/>
                      <a:gd name="connsiteX18" fmla="*/ 254236 w 3188077"/>
                      <a:gd name="connsiteY18" fmla="*/ 5305688 h 5399366"/>
                      <a:gd name="connsiteX19" fmla="*/ 402084 w 3188077"/>
                      <a:gd name="connsiteY19" fmla="*/ 5080956 h 5399366"/>
                      <a:gd name="connsiteX20" fmla="*/ 82772 w 3188077"/>
                      <a:gd name="connsiteY20" fmla="*/ 4747128 h 5399366"/>
                      <a:gd name="connsiteX21" fmla="*/ 242428 w 3188077"/>
                      <a:gd name="connsiteY21" fmla="*/ 3629528 h 5399366"/>
                      <a:gd name="connsiteX22" fmla="*/ 648828 w 3188077"/>
                      <a:gd name="connsiteY22" fmla="*/ 3673070 h 5399366"/>
                      <a:gd name="connsiteX23" fmla="*/ 924596 w 3188077"/>
                      <a:gd name="connsiteY23" fmla="*/ 3252156 h 5399366"/>
                      <a:gd name="connsiteX24" fmla="*/ 329512 w 3188077"/>
                      <a:gd name="connsiteY24" fmla="*/ 2947356 h 5399366"/>
                      <a:gd name="connsiteX25" fmla="*/ 358540 w 3188077"/>
                      <a:gd name="connsiteY25" fmla="*/ 2540956 h 5399366"/>
                      <a:gd name="connsiteX26" fmla="*/ 24716 w 3188077"/>
                      <a:gd name="connsiteY26" fmla="*/ 1944056 h 5399366"/>
                      <a:gd name="connsiteX27" fmla="*/ 0 w 3188077"/>
                      <a:gd name="connsiteY27" fmla="*/ 1915284 h 5399366"/>
                      <a:gd name="connsiteX28" fmla="*/ 8436 w 3188077"/>
                      <a:gd name="connsiteY28" fmla="*/ 1898962 h 5399366"/>
                      <a:gd name="connsiteX29" fmla="*/ 116332 w 3188077"/>
                      <a:gd name="connsiteY29" fmla="*/ 1705932 h 5399366"/>
                      <a:gd name="connsiteX30" fmla="*/ 487812 w 3188077"/>
                      <a:gd name="connsiteY30" fmla="*/ 1239209 h 5399366"/>
                      <a:gd name="connsiteX31" fmla="*/ 799676 w 3188077"/>
                      <a:gd name="connsiteY31" fmla="*/ 247789 h 5399366"/>
                      <a:gd name="connsiteX32" fmla="*/ 825204 w 3188077"/>
                      <a:gd name="connsiteY32" fmla="*/ 152902 h 5399366"/>
                      <a:gd name="connsiteX33" fmla="*/ 916892 w 3188077"/>
                      <a:gd name="connsiteY33" fmla="*/ 121955 h 5399366"/>
                      <a:gd name="connsiteX34" fmla="*/ 1405384 w 3188077"/>
                      <a:gd name="connsiteY34" fmla="*/ 958 h 53993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188077" h="5399366">
                        <a:moveTo>
                          <a:pt x="1405384" y="958"/>
                        </a:moveTo>
                        <a:cubicBezTo>
                          <a:pt x="1731352" y="26358"/>
                          <a:pt x="1746168" y="250725"/>
                          <a:pt x="1926084" y="331158"/>
                        </a:cubicBezTo>
                        <a:cubicBezTo>
                          <a:pt x="2106000" y="411591"/>
                          <a:pt x="2330368" y="371375"/>
                          <a:pt x="2484884" y="483558"/>
                        </a:cubicBezTo>
                        <a:cubicBezTo>
                          <a:pt x="2639400" y="595741"/>
                          <a:pt x="2671152" y="978858"/>
                          <a:pt x="2853184" y="1004258"/>
                        </a:cubicBezTo>
                        <a:cubicBezTo>
                          <a:pt x="2898692" y="1010608"/>
                          <a:pt x="2957828" y="998702"/>
                          <a:pt x="3023144" y="975286"/>
                        </a:cubicBezTo>
                        <a:lnTo>
                          <a:pt x="3053404" y="962516"/>
                        </a:lnTo>
                        <a:lnTo>
                          <a:pt x="3071280" y="1009986"/>
                        </a:lnTo>
                        <a:cubicBezTo>
                          <a:pt x="3127028" y="1167570"/>
                          <a:pt x="3168304" y="1315406"/>
                          <a:pt x="3183384" y="1423356"/>
                        </a:cubicBezTo>
                        <a:cubicBezTo>
                          <a:pt x="3223600" y="1711224"/>
                          <a:pt x="2992884" y="1833988"/>
                          <a:pt x="2967484" y="2007556"/>
                        </a:cubicBezTo>
                        <a:cubicBezTo>
                          <a:pt x="2942084" y="2181124"/>
                          <a:pt x="3079668" y="2179006"/>
                          <a:pt x="3030984" y="2464756"/>
                        </a:cubicBezTo>
                        <a:cubicBezTo>
                          <a:pt x="2982300" y="2750506"/>
                          <a:pt x="2832016" y="3440540"/>
                          <a:pt x="2675384" y="3722056"/>
                        </a:cubicBezTo>
                        <a:cubicBezTo>
                          <a:pt x="2518752" y="4003572"/>
                          <a:pt x="2203368" y="4005688"/>
                          <a:pt x="2091184" y="4153856"/>
                        </a:cubicBezTo>
                        <a:cubicBezTo>
                          <a:pt x="1979000" y="4302024"/>
                          <a:pt x="1989584" y="4437488"/>
                          <a:pt x="2002284" y="4611056"/>
                        </a:cubicBezTo>
                        <a:cubicBezTo>
                          <a:pt x="2014984" y="4784624"/>
                          <a:pt x="2239352" y="5064024"/>
                          <a:pt x="2167384" y="5195256"/>
                        </a:cubicBezTo>
                        <a:cubicBezTo>
                          <a:pt x="2095416" y="5326488"/>
                          <a:pt x="1754636" y="5409040"/>
                          <a:pt x="1570484" y="5398456"/>
                        </a:cubicBezTo>
                        <a:cubicBezTo>
                          <a:pt x="1386332" y="5387872"/>
                          <a:pt x="1568368" y="5167740"/>
                          <a:pt x="1062484" y="5131756"/>
                        </a:cubicBezTo>
                        <a:cubicBezTo>
                          <a:pt x="904396" y="5120512"/>
                          <a:pt x="629516" y="5200836"/>
                          <a:pt x="316528" y="5291730"/>
                        </a:cubicBezTo>
                        <a:lnTo>
                          <a:pt x="249248" y="5311086"/>
                        </a:lnTo>
                        <a:lnTo>
                          <a:pt x="254236" y="5305688"/>
                        </a:lnTo>
                        <a:cubicBezTo>
                          <a:pt x="330308" y="5220996"/>
                          <a:pt x="391200" y="5142642"/>
                          <a:pt x="402084" y="5080956"/>
                        </a:cubicBezTo>
                        <a:cubicBezTo>
                          <a:pt x="431112" y="4916460"/>
                          <a:pt x="109380" y="4989032"/>
                          <a:pt x="82772" y="4747128"/>
                        </a:cubicBezTo>
                        <a:cubicBezTo>
                          <a:pt x="56160" y="4505222"/>
                          <a:pt x="148084" y="3808536"/>
                          <a:pt x="242428" y="3629528"/>
                        </a:cubicBezTo>
                        <a:cubicBezTo>
                          <a:pt x="336772" y="3450518"/>
                          <a:pt x="535132" y="3735964"/>
                          <a:pt x="648828" y="3673070"/>
                        </a:cubicBezTo>
                        <a:cubicBezTo>
                          <a:pt x="762524" y="3610176"/>
                          <a:pt x="977816" y="3373108"/>
                          <a:pt x="924596" y="3252156"/>
                        </a:cubicBezTo>
                        <a:cubicBezTo>
                          <a:pt x="871380" y="3131204"/>
                          <a:pt x="423856" y="3065888"/>
                          <a:pt x="329512" y="2947356"/>
                        </a:cubicBezTo>
                        <a:cubicBezTo>
                          <a:pt x="235172" y="2828824"/>
                          <a:pt x="566580" y="2748994"/>
                          <a:pt x="358540" y="2540956"/>
                        </a:cubicBezTo>
                        <a:cubicBezTo>
                          <a:pt x="254524" y="2436936"/>
                          <a:pt x="190420" y="2161166"/>
                          <a:pt x="24716" y="1944056"/>
                        </a:cubicBezTo>
                        <a:lnTo>
                          <a:pt x="0" y="1915284"/>
                        </a:lnTo>
                        <a:lnTo>
                          <a:pt x="8436" y="1898962"/>
                        </a:lnTo>
                        <a:cubicBezTo>
                          <a:pt x="46584" y="1826682"/>
                          <a:pt x="83392" y="1760304"/>
                          <a:pt x="116332" y="1705932"/>
                        </a:cubicBezTo>
                        <a:cubicBezTo>
                          <a:pt x="248100" y="1488445"/>
                          <a:pt x="360812" y="1531308"/>
                          <a:pt x="487812" y="1239209"/>
                        </a:cubicBezTo>
                        <a:cubicBezTo>
                          <a:pt x="583060" y="1020132"/>
                          <a:pt x="707780" y="585852"/>
                          <a:pt x="799676" y="247789"/>
                        </a:cubicBezTo>
                        <a:lnTo>
                          <a:pt x="825204" y="152902"/>
                        </a:lnTo>
                        <a:lnTo>
                          <a:pt x="916892" y="121955"/>
                        </a:lnTo>
                        <a:cubicBezTo>
                          <a:pt x="1108820" y="54536"/>
                          <a:pt x="1283148" y="-8567"/>
                          <a:pt x="1405384" y="9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9" name="フリーフォーム: 図形 2038">
                    <a:extLst>
                      <a:ext uri="{FF2B5EF4-FFF2-40B4-BE49-F238E27FC236}">
                        <a16:creationId xmlns:a16="http://schemas.microsoft.com/office/drawing/2014/main" id="{7BD7E70D-7B97-1761-7CEA-2CB3CE1BCDF0}"/>
                      </a:ext>
                    </a:extLst>
                  </p:cNvPr>
                  <p:cNvSpPr/>
                  <p:nvPr/>
                </p:nvSpPr>
                <p:spPr>
                  <a:xfrm>
                    <a:off x="43045392" y="15719104"/>
                    <a:ext cx="4341757" cy="4746228"/>
                  </a:xfrm>
                  <a:custGeom>
                    <a:avLst/>
                    <a:gdLst>
                      <a:gd name="connsiteX0" fmla="*/ 3868444 w 4341757"/>
                      <a:gd name="connsiteY0" fmla="*/ 455 h 4746228"/>
                      <a:gd name="connsiteX1" fmla="*/ 4310100 w 4341757"/>
                      <a:gd name="connsiteY1" fmla="*/ 354124 h 4746228"/>
                      <a:gd name="connsiteX2" fmla="*/ 4335972 w 4341757"/>
                      <a:gd name="connsiteY2" fmla="*/ 365990 h 4746228"/>
                      <a:gd name="connsiteX3" fmla="*/ 4339136 w 4341757"/>
                      <a:gd name="connsiteY3" fmla="*/ 382994 h 4746228"/>
                      <a:gd name="connsiteX4" fmla="*/ 4341480 w 4341757"/>
                      <a:gd name="connsiteY4" fmla="*/ 425773 h 4746228"/>
                      <a:gd name="connsiteX5" fmla="*/ 4236712 w 4341757"/>
                      <a:gd name="connsiteY5" fmla="*/ 606747 h 4746228"/>
                      <a:gd name="connsiteX6" fmla="*/ 3912856 w 4341757"/>
                      <a:gd name="connsiteY6" fmla="*/ 816298 h 4746228"/>
                      <a:gd name="connsiteX7" fmla="*/ 3970008 w 4341757"/>
                      <a:gd name="connsiteY7" fmla="*/ 1187772 h 4746228"/>
                      <a:gd name="connsiteX8" fmla="*/ 3789032 w 4341757"/>
                      <a:gd name="connsiteY8" fmla="*/ 1302072 h 4746228"/>
                      <a:gd name="connsiteX9" fmla="*/ 3903336 w 4341757"/>
                      <a:gd name="connsiteY9" fmla="*/ 1511620 h 4746228"/>
                      <a:gd name="connsiteX10" fmla="*/ 3798560 w 4341757"/>
                      <a:gd name="connsiteY10" fmla="*/ 1921196 h 4746228"/>
                      <a:gd name="connsiteX11" fmla="*/ 3884280 w 4341757"/>
                      <a:gd name="connsiteY11" fmla="*/ 2245044 h 4746228"/>
                      <a:gd name="connsiteX12" fmla="*/ 3827136 w 4341757"/>
                      <a:gd name="connsiteY12" fmla="*/ 2473644 h 4746228"/>
                      <a:gd name="connsiteX13" fmla="*/ 3912856 w 4341757"/>
                      <a:gd name="connsiteY13" fmla="*/ 2587944 h 4746228"/>
                      <a:gd name="connsiteX14" fmla="*/ 3941432 w 4341757"/>
                      <a:gd name="connsiteY14" fmla="*/ 2826072 h 4746228"/>
                      <a:gd name="connsiteX15" fmla="*/ 3693784 w 4341757"/>
                      <a:gd name="connsiteY15" fmla="*/ 2692720 h 4746228"/>
                      <a:gd name="connsiteX16" fmla="*/ 3541384 w 4341757"/>
                      <a:gd name="connsiteY16" fmla="*/ 2406972 h 4746228"/>
                      <a:gd name="connsiteX17" fmla="*/ 3131808 w 4341757"/>
                      <a:gd name="connsiteY17" fmla="*/ 2321244 h 4746228"/>
                      <a:gd name="connsiteX18" fmla="*/ 2350760 w 4341757"/>
                      <a:gd name="connsiteY18" fmla="*/ 2835596 h 4746228"/>
                      <a:gd name="connsiteX19" fmla="*/ 2026912 w 4341757"/>
                      <a:gd name="connsiteY19" fmla="*/ 3778572 h 4746228"/>
                      <a:gd name="connsiteX20" fmla="*/ 2089008 w 4341757"/>
                      <a:gd name="connsiteY20" fmla="*/ 4312372 h 4746228"/>
                      <a:gd name="connsiteX21" fmla="*/ 2089060 w 4341757"/>
                      <a:gd name="connsiteY21" fmla="*/ 4312580 h 4746228"/>
                      <a:gd name="connsiteX22" fmla="*/ 2047780 w 4341757"/>
                      <a:gd name="connsiteY22" fmla="*/ 4305484 h 4746228"/>
                      <a:gd name="connsiteX23" fmla="*/ 1950708 w 4341757"/>
                      <a:gd name="connsiteY23" fmla="*/ 4308796 h 4746228"/>
                      <a:gd name="connsiteX24" fmla="*/ 1798308 w 4341757"/>
                      <a:gd name="connsiteY24" fmla="*/ 4727896 h 4746228"/>
                      <a:gd name="connsiteX25" fmla="*/ 1290308 w 4341757"/>
                      <a:gd name="connsiteY25" fmla="*/ 4638996 h 4746228"/>
                      <a:gd name="connsiteX26" fmla="*/ 1277608 w 4341757"/>
                      <a:gd name="connsiteY26" fmla="*/ 4346896 h 4746228"/>
                      <a:gd name="connsiteX27" fmla="*/ 998208 w 4341757"/>
                      <a:gd name="connsiteY27" fmla="*/ 4232596 h 4746228"/>
                      <a:gd name="connsiteX28" fmla="*/ 668008 w 4341757"/>
                      <a:gd name="connsiteY28" fmla="*/ 4257996 h 4746228"/>
                      <a:gd name="connsiteX29" fmla="*/ 515608 w 4341757"/>
                      <a:gd name="connsiteY29" fmla="*/ 4092896 h 4746228"/>
                      <a:gd name="connsiteX30" fmla="*/ 28072 w 4341757"/>
                      <a:gd name="connsiteY30" fmla="*/ 4152240 h 4746228"/>
                      <a:gd name="connsiteX31" fmla="*/ 11464 w 4341757"/>
                      <a:gd name="connsiteY31" fmla="*/ 4150582 h 4746228"/>
                      <a:gd name="connsiteX32" fmla="*/ 7608 w 4341757"/>
                      <a:gd name="connsiteY32" fmla="*/ 4130996 h 4746228"/>
                      <a:gd name="connsiteX33" fmla="*/ 96508 w 4341757"/>
                      <a:gd name="connsiteY33" fmla="*/ 3673796 h 4746228"/>
                      <a:gd name="connsiteX34" fmla="*/ 680708 w 4341757"/>
                      <a:gd name="connsiteY34" fmla="*/ 3241996 h 4746228"/>
                      <a:gd name="connsiteX35" fmla="*/ 1036308 w 4341757"/>
                      <a:gd name="connsiteY35" fmla="*/ 1984696 h 4746228"/>
                      <a:gd name="connsiteX36" fmla="*/ 972808 w 4341757"/>
                      <a:gd name="connsiteY36" fmla="*/ 1527496 h 4746228"/>
                      <a:gd name="connsiteX37" fmla="*/ 1188708 w 4341757"/>
                      <a:gd name="connsiteY37" fmla="*/ 943296 h 4746228"/>
                      <a:gd name="connsiteX38" fmla="*/ 1076604 w 4341757"/>
                      <a:gd name="connsiteY38" fmla="*/ 529926 h 4746228"/>
                      <a:gd name="connsiteX39" fmla="*/ 1058728 w 4341757"/>
                      <a:gd name="connsiteY39" fmla="*/ 482456 h 4746228"/>
                      <a:gd name="connsiteX40" fmla="*/ 1130156 w 4341757"/>
                      <a:gd name="connsiteY40" fmla="*/ 452314 h 4746228"/>
                      <a:gd name="connsiteX41" fmla="*/ 1582408 w 4341757"/>
                      <a:gd name="connsiteY41" fmla="*/ 155898 h 4746228"/>
                      <a:gd name="connsiteX42" fmla="*/ 1606068 w 4341757"/>
                      <a:gd name="connsiteY42" fmla="*/ 130549 h 4746228"/>
                      <a:gd name="connsiteX43" fmla="*/ 1745328 w 4341757"/>
                      <a:gd name="connsiteY43" fmla="*/ 190624 h 4746228"/>
                      <a:gd name="connsiteX44" fmla="*/ 2207884 w 4341757"/>
                      <a:gd name="connsiteY44" fmla="*/ 387673 h 4746228"/>
                      <a:gd name="connsiteX45" fmla="*/ 2322184 w 4341757"/>
                      <a:gd name="connsiteY45" fmla="*/ 492448 h 4746228"/>
                      <a:gd name="connsiteX46" fmla="*/ 2693656 w 4341757"/>
                      <a:gd name="connsiteY46" fmla="*/ 501973 h 4746228"/>
                      <a:gd name="connsiteX47" fmla="*/ 2684132 w 4341757"/>
                      <a:gd name="connsiteY47" fmla="*/ 730573 h 4746228"/>
                      <a:gd name="connsiteX48" fmla="*/ 3017508 w 4341757"/>
                      <a:gd name="connsiteY48" fmla="*/ 968698 h 4746228"/>
                      <a:gd name="connsiteX49" fmla="*/ 3265160 w 4341757"/>
                      <a:gd name="connsiteY49" fmla="*/ 721048 h 4746228"/>
                      <a:gd name="connsiteX50" fmla="*/ 3636632 w 4341757"/>
                      <a:gd name="connsiteY50" fmla="*/ 835348 h 4746228"/>
                      <a:gd name="connsiteX51" fmla="*/ 3846184 w 4341757"/>
                      <a:gd name="connsiteY51" fmla="*/ 6673 h 4746228"/>
                      <a:gd name="connsiteX52" fmla="*/ 3868444 w 4341757"/>
                      <a:gd name="connsiteY52" fmla="*/ 455 h 4746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4341757" h="4746228">
                        <a:moveTo>
                          <a:pt x="3868444" y="455"/>
                        </a:moveTo>
                        <a:cubicBezTo>
                          <a:pt x="3980628" y="-12202"/>
                          <a:pt x="4107444" y="242556"/>
                          <a:pt x="4310100" y="354124"/>
                        </a:cubicBezTo>
                        <a:lnTo>
                          <a:pt x="4335972" y="365990"/>
                        </a:lnTo>
                        <a:lnTo>
                          <a:pt x="4339136" y="382994"/>
                        </a:lnTo>
                        <a:cubicBezTo>
                          <a:pt x="4341332" y="399182"/>
                          <a:pt x="4342272" y="413668"/>
                          <a:pt x="4341480" y="425773"/>
                        </a:cubicBezTo>
                        <a:cubicBezTo>
                          <a:pt x="4335136" y="522609"/>
                          <a:pt x="4308144" y="541660"/>
                          <a:pt x="4236712" y="606747"/>
                        </a:cubicBezTo>
                        <a:cubicBezTo>
                          <a:pt x="4165272" y="671836"/>
                          <a:pt x="3957312" y="719459"/>
                          <a:pt x="3912856" y="816298"/>
                        </a:cubicBezTo>
                        <a:cubicBezTo>
                          <a:pt x="3868408" y="913135"/>
                          <a:pt x="3990648" y="1106808"/>
                          <a:pt x="3970008" y="1187772"/>
                        </a:cubicBezTo>
                        <a:cubicBezTo>
                          <a:pt x="3949368" y="1268732"/>
                          <a:pt x="3800144" y="1248096"/>
                          <a:pt x="3789032" y="1302072"/>
                        </a:cubicBezTo>
                        <a:cubicBezTo>
                          <a:pt x="3777920" y="1356044"/>
                          <a:pt x="3901744" y="1408432"/>
                          <a:pt x="3903336" y="1511620"/>
                        </a:cubicBezTo>
                        <a:cubicBezTo>
                          <a:pt x="3904920" y="1614808"/>
                          <a:pt x="3801736" y="1798960"/>
                          <a:pt x="3798560" y="1921196"/>
                        </a:cubicBezTo>
                        <a:cubicBezTo>
                          <a:pt x="3795384" y="2043432"/>
                          <a:pt x="3879520" y="2152972"/>
                          <a:pt x="3884280" y="2245044"/>
                        </a:cubicBezTo>
                        <a:cubicBezTo>
                          <a:pt x="3889048" y="2337120"/>
                          <a:pt x="3822368" y="2416496"/>
                          <a:pt x="3827136" y="2473644"/>
                        </a:cubicBezTo>
                        <a:cubicBezTo>
                          <a:pt x="3831896" y="2530796"/>
                          <a:pt x="3893808" y="2529208"/>
                          <a:pt x="3912856" y="2587944"/>
                        </a:cubicBezTo>
                        <a:cubicBezTo>
                          <a:pt x="3931912" y="2646684"/>
                          <a:pt x="3977944" y="2808608"/>
                          <a:pt x="3941432" y="2826072"/>
                        </a:cubicBezTo>
                        <a:cubicBezTo>
                          <a:pt x="3904920" y="2843532"/>
                          <a:pt x="3760456" y="2762572"/>
                          <a:pt x="3693784" y="2692720"/>
                        </a:cubicBezTo>
                        <a:cubicBezTo>
                          <a:pt x="3627112" y="2622872"/>
                          <a:pt x="3635048" y="2468884"/>
                          <a:pt x="3541384" y="2406972"/>
                        </a:cubicBezTo>
                        <a:cubicBezTo>
                          <a:pt x="3447720" y="2345060"/>
                          <a:pt x="3330248" y="2249808"/>
                          <a:pt x="3131808" y="2321244"/>
                        </a:cubicBezTo>
                        <a:cubicBezTo>
                          <a:pt x="2933368" y="2392684"/>
                          <a:pt x="2534912" y="2592708"/>
                          <a:pt x="2350760" y="2835596"/>
                        </a:cubicBezTo>
                        <a:cubicBezTo>
                          <a:pt x="2166608" y="3078484"/>
                          <a:pt x="2058656" y="3476944"/>
                          <a:pt x="2026912" y="3778572"/>
                        </a:cubicBezTo>
                        <a:cubicBezTo>
                          <a:pt x="2009548" y="3943524"/>
                          <a:pt x="2048680" y="4141710"/>
                          <a:pt x="2089008" y="4312372"/>
                        </a:cubicBezTo>
                        <a:lnTo>
                          <a:pt x="2089060" y="4312580"/>
                        </a:lnTo>
                        <a:lnTo>
                          <a:pt x="2047780" y="4305484"/>
                        </a:lnTo>
                        <a:cubicBezTo>
                          <a:pt x="2011564" y="4302116"/>
                          <a:pt x="1979020" y="4302710"/>
                          <a:pt x="1950708" y="4308796"/>
                        </a:cubicBezTo>
                        <a:cubicBezTo>
                          <a:pt x="1724224" y="4357480"/>
                          <a:pt x="1908376" y="4672864"/>
                          <a:pt x="1798308" y="4727896"/>
                        </a:cubicBezTo>
                        <a:cubicBezTo>
                          <a:pt x="1688240" y="4782928"/>
                          <a:pt x="1377092" y="4702496"/>
                          <a:pt x="1290308" y="4638996"/>
                        </a:cubicBezTo>
                        <a:cubicBezTo>
                          <a:pt x="1203524" y="4575496"/>
                          <a:pt x="1326292" y="4414628"/>
                          <a:pt x="1277608" y="4346896"/>
                        </a:cubicBezTo>
                        <a:cubicBezTo>
                          <a:pt x="1228924" y="4279164"/>
                          <a:pt x="1099808" y="4247412"/>
                          <a:pt x="998208" y="4232596"/>
                        </a:cubicBezTo>
                        <a:cubicBezTo>
                          <a:pt x="896608" y="4217780"/>
                          <a:pt x="748440" y="4281280"/>
                          <a:pt x="668008" y="4257996"/>
                        </a:cubicBezTo>
                        <a:cubicBezTo>
                          <a:pt x="587576" y="4234712"/>
                          <a:pt x="670124" y="4139464"/>
                          <a:pt x="515608" y="4092896"/>
                        </a:cubicBezTo>
                        <a:cubicBezTo>
                          <a:pt x="419036" y="4063792"/>
                          <a:pt x="214148" y="4159538"/>
                          <a:pt x="28072" y="4152240"/>
                        </a:cubicBezTo>
                        <a:lnTo>
                          <a:pt x="11464" y="4150582"/>
                        </a:lnTo>
                        <a:lnTo>
                          <a:pt x="7608" y="4130996"/>
                        </a:lnTo>
                        <a:cubicBezTo>
                          <a:pt x="-5092" y="3957428"/>
                          <a:pt x="-15676" y="3821964"/>
                          <a:pt x="96508" y="3673796"/>
                        </a:cubicBezTo>
                        <a:cubicBezTo>
                          <a:pt x="208692" y="3525628"/>
                          <a:pt x="524076" y="3523512"/>
                          <a:pt x="680708" y="3241996"/>
                        </a:cubicBezTo>
                        <a:cubicBezTo>
                          <a:pt x="837340" y="2960480"/>
                          <a:pt x="987624" y="2270446"/>
                          <a:pt x="1036308" y="1984696"/>
                        </a:cubicBezTo>
                        <a:cubicBezTo>
                          <a:pt x="1084992" y="1698946"/>
                          <a:pt x="947408" y="1701064"/>
                          <a:pt x="972808" y="1527496"/>
                        </a:cubicBezTo>
                        <a:cubicBezTo>
                          <a:pt x="998208" y="1353928"/>
                          <a:pt x="1228924" y="1231164"/>
                          <a:pt x="1188708" y="943296"/>
                        </a:cubicBezTo>
                        <a:cubicBezTo>
                          <a:pt x="1173628" y="835346"/>
                          <a:pt x="1132352" y="687510"/>
                          <a:pt x="1076604" y="529926"/>
                        </a:cubicBezTo>
                        <a:lnTo>
                          <a:pt x="1058728" y="482456"/>
                        </a:lnTo>
                        <a:lnTo>
                          <a:pt x="1130156" y="452314"/>
                        </a:lnTo>
                        <a:cubicBezTo>
                          <a:pt x="1304264" y="369218"/>
                          <a:pt x="1493772" y="235273"/>
                          <a:pt x="1582408" y="155898"/>
                        </a:cubicBezTo>
                        <a:lnTo>
                          <a:pt x="1606068" y="130549"/>
                        </a:lnTo>
                        <a:lnTo>
                          <a:pt x="1745328" y="190624"/>
                        </a:lnTo>
                        <a:cubicBezTo>
                          <a:pt x="1933248" y="269801"/>
                          <a:pt x="2121368" y="343223"/>
                          <a:pt x="2207884" y="387673"/>
                        </a:cubicBezTo>
                        <a:cubicBezTo>
                          <a:pt x="2380920" y="476573"/>
                          <a:pt x="2241220" y="473398"/>
                          <a:pt x="2322184" y="492448"/>
                        </a:cubicBezTo>
                        <a:cubicBezTo>
                          <a:pt x="2403144" y="511498"/>
                          <a:pt x="2633332" y="462285"/>
                          <a:pt x="2693656" y="501973"/>
                        </a:cubicBezTo>
                        <a:cubicBezTo>
                          <a:pt x="2753984" y="541661"/>
                          <a:pt x="2630160" y="652786"/>
                          <a:pt x="2684132" y="730573"/>
                        </a:cubicBezTo>
                        <a:cubicBezTo>
                          <a:pt x="2738108" y="808360"/>
                          <a:pt x="2920672" y="970285"/>
                          <a:pt x="3017508" y="968698"/>
                        </a:cubicBezTo>
                        <a:cubicBezTo>
                          <a:pt x="3114344" y="967111"/>
                          <a:pt x="3161972" y="743273"/>
                          <a:pt x="3265160" y="721048"/>
                        </a:cubicBezTo>
                        <a:cubicBezTo>
                          <a:pt x="3368344" y="698823"/>
                          <a:pt x="3539796" y="954410"/>
                          <a:pt x="3636632" y="835348"/>
                        </a:cubicBezTo>
                        <a:cubicBezTo>
                          <a:pt x="3733472" y="716286"/>
                          <a:pt x="3674732" y="84460"/>
                          <a:pt x="3846184" y="6673"/>
                        </a:cubicBezTo>
                        <a:cubicBezTo>
                          <a:pt x="3853552" y="3331"/>
                          <a:pt x="3860964" y="1298"/>
                          <a:pt x="3868444" y="45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0" name="フリーフォーム: 図形 2039">
                    <a:extLst>
                      <a:ext uri="{FF2B5EF4-FFF2-40B4-BE49-F238E27FC236}">
                        <a16:creationId xmlns:a16="http://schemas.microsoft.com/office/drawing/2014/main" id="{447E7729-8367-852A-53DD-97AACCCF196E}"/>
                      </a:ext>
                    </a:extLst>
                  </p:cNvPr>
                  <p:cNvSpPr/>
                  <p:nvPr/>
                </p:nvSpPr>
                <p:spPr>
                  <a:xfrm>
                    <a:off x="38312356" y="26272424"/>
                    <a:ext cx="3659289" cy="1891605"/>
                  </a:xfrm>
                  <a:custGeom>
                    <a:avLst/>
                    <a:gdLst>
                      <a:gd name="connsiteX0" fmla="*/ 1332976 w 3659289"/>
                      <a:gd name="connsiteY0" fmla="*/ 603 h 1891605"/>
                      <a:gd name="connsiteX1" fmla="*/ 1591044 w 3659289"/>
                      <a:gd name="connsiteY1" fmla="*/ 80077 h 1891605"/>
                      <a:gd name="connsiteX2" fmla="*/ 2060944 w 3659289"/>
                      <a:gd name="connsiteY2" fmla="*/ 92777 h 1891605"/>
                      <a:gd name="connsiteX3" fmla="*/ 2327644 w 3659289"/>
                      <a:gd name="connsiteY3" fmla="*/ 295977 h 1891605"/>
                      <a:gd name="connsiteX4" fmla="*/ 2956368 w 3659289"/>
                      <a:gd name="connsiteY4" fmla="*/ 289293 h 1891605"/>
                      <a:gd name="connsiteX5" fmla="*/ 2965496 w 3659289"/>
                      <a:gd name="connsiteY5" fmla="*/ 286241 h 1891605"/>
                      <a:gd name="connsiteX6" fmla="*/ 2975020 w 3659289"/>
                      <a:gd name="connsiteY6" fmla="*/ 289565 h 1891605"/>
                      <a:gd name="connsiteX7" fmla="*/ 3038844 w 3659289"/>
                      <a:gd name="connsiteY7" fmla="*/ 321377 h 1891605"/>
                      <a:gd name="connsiteX8" fmla="*/ 3140444 w 3659289"/>
                      <a:gd name="connsiteY8" fmla="*/ 626177 h 1891605"/>
                      <a:gd name="connsiteX9" fmla="*/ 3277616 w 3659289"/>
                      <a:gd name="connsiteY9" fmla="*/ 695505 h 1891605"/>
                      <a:gd name="connsiteX10" fmla="*/ 3306984 w 3659289"/>
                      <a:gd name="connsiteY10" fmla="*/ 711547 h 1891605"/>
                      <a:gd name="connsiteX11" fmla="*/ 3315724 w 3659289"/>
                      <a:gd name="connsiteY11" fmla="*/ 751363 h 1891605"/>
                      <a:gd name="connsiteX12" fmla="*/ 3445244 w 3659289"/>
                      <a:gd name="connsiteY12" fmla="*/ 1136717 h 1891605"/>
                      <a:gd name="connsiteX13" fmla="*/ 3650984 w 3659289"/>
                      <a:gd name="connsiteY13" fmla="*/ 1654877 h 1891605"/>
                      <a:gd name="connsiteX14" fmla="*/ 3658128 w 3659289"/>
                      <a:gd name="connsiteY14" fmla="*/ 1743341 h 1891605"/>
                      <a:gd name="connsiteX15" fmla="*/ 3651444 w 3659289"/>
                      <a:gd name="connsiteY15" fmla="*/ 1777055 h 1891605"/>
                      <a:gd name="connsiteX16" fmla="*/ 3588596 w 3659289"/>
                      <a:gd name="connsiteY16" fmla="*/ 1757747 h 1891605"/>
                      <a:gd name="connsiteX17" fmla="*/ 3285224 w 3659289"/>
                      <a:gd name="connsiteY17" fmla="*/ 1723457 h 1891605"/>
                      <a:gd name="connsiteX18" fmla="*/ 2789924 w 3659289"/>
                      <a:gd name="connsiteY18" fmla="*/ 1891097 h 1891605"/>
                      <a:gd name="connsiteX19" fmla="*/ 2561324 w 3659289"/>
                      <a:gd name="connsiteY19" fmla="*/ 1776797 h 1891605"/>
                      <a:gd name="connsiteX20" fmla="*/ 2005064 w 3659289"/>
                      <a:gd name="connsiteY20" fmla="*/ 1814897 h 1891605"/>
                      <a:gd name="connsiteX21" fmla="*/ 915404 w 3659289"/>
                      <a:gd name="connsiteY21" fmla="*/ 1403417 h 1891605"/>
                      <a:gd name="connsiteX22" fmla="*/ 684304 w 3659289"/>
                      <a:gd name="connsiteY22" fmla="*/ 1492953 h 1891605"/>
                      <a:gd name="connsiteX23" fmla="*/ 575128 w 3659289"/>
                      <a:gd name="connsiteY23" fmla="*/ 1570373 h 1891605"/>
                      <a:gd name="connsiteX24" fmla="*/ 533672 w 3659289"/>
                      <a:gd name="connsiteY24" fmla="*/ 1556145 h 1891605"/>
                      <a:gd name="connsiteX25" fmla="*/ 84604 w 3659289"/>
                      <a:gd name="connsiteY25" fmla="*/ 1394029 h 1891605"/>
                      <a:gd name="connsiteX26" fmla="*/ 78152 w 3659289"/>
                      <a:gd name="connsiteY26" fmla="*/ 1391689 h 1891605"/>
                      <a:gd name="connsiteX27" fmla="*/ 81020 w 3659289"/>
                      <a:gd name="connsiteY27" fmla="*/ 1389081 h 1891605"/>
                      <a:gd name="connsiteX28" fmla="*/ 105144 w 3659289"/>
                      <a:gd name="connsiteY28" fmla="*/ 1362777 h 1891605"/>
                      <a:gd name="connsiteX29" fmla="*/ 105144 w 3659289"/>
                      <a:gd name="connsiteY29" fmla="*/ 1159577 h 1891605"/>
                      <a:gd name="connsiteX30" fmla="*/ 40652 w 3659289"/>
                      <a:gd name="connsiteY30" fmla="*/ 1091017 h 1891605"/>
                      <a:gd name="connsiteX31" fmla="*/ 0 w 3659289"/>
                      <a:gd name="connsiteY31" fmla="*/ 1057939 h 1891605"/>
                      <a:gd name="connsiteX32" fmla="*/ 58776 w 3659289"/>
                      <a:gd name="connsiteY32" fmla="*/ 1036801 h 1891605"/>
                      <a:gd name="connsiteX33" fmla="*/ 1032244 w 3659289"/>
                      <a:gd name="connsiteY33" fmla="*/ 422977 h 1891605"/>
                      <a:gd name="connsiteX34" fmla="*/ 1260844 w 3659289"/>
                      <a:gd name="connsiteY34" fmla="*/ 16577 h 1891605"/>
                      <a:gd name="connsiteX35" fmla="*/ 1332976 w 3659289"/>
                      <a:gd name="connsiteY35" fmla="*/ 603 h 18916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659289" h="1891605">
                        <a:moveTo>
                          <a:pt x="1332976" y="603"/>
                        </a:moveTo>
                        <a:cubicBezTo>
                          <a:pt x="1407688" y="7449"/>
                          <a:pt x="1491028" y="70553"/>
                          <a:pt x="1591044" y="80077"/>
                        </a:cubicBezTo>
                        <a:cubicBezTo>
                          <a:pt x="1724396" y="92777"/>
                          <a:pt x="1938176" y="56793"/>
                          <a:pt x="2060944" y="92777"/>
                        </a:cubicBezTo>
                        <a:cubicBezTo>
                          <a:pt x="2183712" y="128761"/>
                          <a:pt x="2171012" y="266345"/>
                          <a:pt x="2327644" y="295977"/>
                        </a:cubicBezTo>
                        <a:cubicBezTo>
                          <a:pt x="2464696" y="321905"/>
                          <a:pt x="2818908" y="326767"/>
                          <a:pt x="2956368" y="289293"/>
                        </a:cubicBezTo>
                        <a:lnTo>
                          <a:pt x="2965496" y="286241"/>
                        </a:lnTo>
                        <a:lnTo>
                          <a:pt x="2975020" y="289565"/>
                        </a:lnTo>
                        <a:cubicBezTo>
                          <a:pt x="2999356" y="299483"/>
                          <a:pt x="3020852" y="310001"/>
                          <a:pt x="3038844" y="321377"/>
                        </a:cubicBezTo>
                        <a:cubicBezTo>
                          <a:pt x="3182776" y="412393"/>
                          <a:pt x="3081176" y="547861"/>
                          <a:pt x="3140444" y="626177"/>
                        </a:cubicBezTo>
                        <a:cubicBezTo>
                          <a:pt x="3177488" y="675125"/>
                          <a:pt x="3221144" y="670329"/>
                          <a:pt x="3277616" y="695505"/>
                        </a:cubicBezTo>
                        <a:lnTo>
                          <a:pt x="3306984" y="711547"/>
                        </a:lnTo>
                        <a:lnTo>
                          <a:pt x="3315724" y="751363"/>
                        </a:lnTo>
                        <a:cubicBezTo>
                          <a:pt x="3346548" y="866651"/>
                          <a:pt x="3413988" y="1037001"/>
                          <a:pt x="3445244" y="1136717"/>
                        </a:cubicBezTo>
                        <a:cubicBezTo>
                          <a:pt x="3498584" y="1306897"/>
                          <a:pt x="3616692" y="1516447"/>
                          <a:pt x="3650984" y="1654877"/>
                        </a:cubicBezTo>
                        <a:cubicBezTo>
                          <a:pt x="3659556" y="1689485"/>
                          <a:pt x="3660588" y="1717981"/>
                          <a:pt x="3658128" y="1743341"/>
                        </a:cubicBezTo>
                        <a:lnTo>
                          <a:pt x="3651444" y="1777055"/>
                        </a:lnTo>
                        <a:lnTo>
                          <a:pt x="3588596" y="1757747"/>
                        </a:lnTo>
                        <a:cubicBezTo>
                          <a:pt x="3483028" y="1732981"/>
                          <a:pt x="3376664" y="1722187"/>
                          <a:pt x="3285224" y="1723457"/>
                        </a:cubicBezTo>
                        <a:cubicBezTo>
                          <a:pt x="3102344" y="1725997"/>
                          <a:pt x="2910572" y="1882207"/>
                          <a:pt x="2789924" y="1891097"/>
                        </a:cubicBezTo>
                        <a:cubicBezTo>
                          <a:pt x="2669276" y="1899987"/>
                          <a:pt x="2692132" y="1789497"/>
                          <a:pt x="2561324" y="1776797"/>
                        </a:cubicBezTo>
                        <a:cubicBezTo>
                          <a:pt x="2430516" y="1764097"/>
                          <a:pt x="2279384" y="1877127"/>
                          <a:pt x="2005064" y="1814897"/>
                        </a:cubicBezTo>
                        <a:cubicBezTo>
                          <a:pt x="1730744" y="1752667"/>
                          <a:pt x="1211316" y="1370397"/>
                          <a:pt x="915404" y="1403417"/>
                        </a:cubicBezTo>
                        <a:cubicBezTo>
                          <a:pt x="841428" y="1411673"/>
                          <a:pt x="761972" y="1445169"/>
                          <a:pt x="684304" y="1492953"/>
                        </a:cubicBezTo>
                        <a:lnTo>
                          <a:pt x="575128" y="1570373"/>
                        </a:lnTo>
                        <a:lnTo>
                          <a:pt x="533672" y="1556145"/>
                        </a:lnTo>
                        <a:cubicBezTo>
                          <a:pt x="407172" y="1512069"/>
                          <a:pt x="226216" y="1445599"/>
                          <a:pt x="84604" y="1394029"/>
                        </a:cubicBezTo>
                        <a:lnTo>
                          <a:pt x="78152" y="1391689"/>
                        </a:lnTo>
                        <a:lnTo>
                          <a:pt x="81020" y="1389081"/>
                        </a:lnTo>
                        <a:cubicBezTo>
                          <a:pt x="90624" y="1379611"/>
                          <a:pt x="98796" y="1370715"/>
                          <a:pt x="105144" y="1362777"/>
                        </a:cubicBezTo>
                        <a:cubicBezTo>
                          <a:pt x="155944" y="1299277"/>
                          <a:pt x="158060" y="1242127"/>
                          <a:pt x="105144" y="1159577"/>
                        </a:cubicBezTo>
                        <a:cubicBezTo>
                          <a:pt x="91916" y="1138939"/>
                          <a:pt x="68764" y="1115657"/>
                          <a:pt x="40652" y="1091017"/>
                        </a:cubicBezTo>
                        <a:lnTo>
                          <a:pt x="0" y="1057939"/>
                        </a:lnTo>
                        <a:lnTo>
                          <a:pt x="58776" y="1036801"/>
                        </a:lnTo>
                        <a:cubicBezTo>
                          <a:pt x="403876" y="899789"/>
                          <a:pt x="839628" y="569159"/>
                          <a:pt x="1032244" y="422977"/>
                        </a:cubicBezTo>
                        <a:cubicBezTo>
                          <a:pt x="1269312" y="243061"/>
                          <a:pt x="1167712" y="73727"/>
                          <a:pt x="1260844" y="16577"/>
                        </a:cubicBezTo>
                        <a:cubicBezTo>
                          <a:pt x="1284128" y="2289"/>
                          <a:pt x="1308072" y="-1679"/>
                          <a:pt x="1332976" y="60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1" name="フリーフォーム: 図形 2040">
                    <a:extLst>
                      <a:ext uri="{FF2B5EF4-FFF2-40B4-BE49-F238E27FC236}">
                        <a16:creationId xmlns:a16="http://schemas.microsoft.com/office/drawing/2014/main" id="{06A9DBC4-7038-00EE-3B22-787B25164F8D}"/>
                      </a:ext>
                    </a:extLst>
                  </p:cNvPr>
                  <p:cNvSpPr/>
                  <p:nvPr/>
                </p:nvSpPr>
                <p:spPr>
                  <a:xfrm>
                    <a:off x="40264920" y="22915218"/>
                    <a:ext cx="2851630" cy="3695578"/>
                  </a:xfrm>
                  <a:custGeom>
                    <a:avLst/>
                    <a:gdLst>
                      <a:gd name="connsiteX0" fmla="*/ 1782624 w 2851630"/>
                      <a:gd name="connsiteY0" fmla="*/ 182 h 3695578"/>
                      <a:gd name="connsiteX1" fmla="*/ 1860980 w 2851630"/>
                      <a:gd name="connsiteY1" fmla="*/ 8282 h 3695578"/>
                      <a:gd name="connsiteX2" fmla="*/ 2775380 w 2851630"/>
                      <a:gd name="connsiteY2" fmla="*/ 490882 h 3695578"/>
                      <a:gd name="connsiteX3" fmla="*/ 2775380 w 2851630"/>
                      <a:gd name="connsiteY3" fmla="*/ 1202082 h 3695578"/>
                      <a:gd name="connsiteX4" fmla="*/ 2851580 w 2851630"/>
                      <a:gd name="connsiteY4" fmla="*/ 1608482 h 3695578"/>
                      <a:gd name="connsiteX5" fmla="*/ 2762680 w 2851630"/>
                      <a:gd name="connsiteY5" fmla="*/ 1760882 h 3695578"/>
                      <a:gd name="connsiteX6" fmla="*/ 2800780 w 2851630"/>
                      <a:gd name="connsiteY6" fmla="*/ 2014882 h 3695578"/>
                      <a:gd name="connsiteX7" fmla="*/ 2572180 w 2851630"/>
                      <a:gd name="connsiteY7" fmla="*/ 2840382 h 3695578"/>
                      <a:gd name="connsiteX8" fmla="*/ 2280080 w 2851630"/>
                      <a:gd name="connsiteY8" fmla="*/ 2840382 h 3695578"/>
                      <a:gd name="connsiteX9" fmla="*/ 1556180 w 2851630"/>
                      <a:gd name="connsiteY9" fmla="*/ 3094382 h 3695578"/>
                      <a:gd name="connsiteX10" fmla="*/ 1429180 w 2851630"/>
                      <a:gd name="connsiteY10" fmla="*/ 3526182 h 3695578"/>
                      <a:gd name="connsiteX11" fmla="*/ 1187880 w 2851630"/>
                      <a:gd name="connsiteY11" fmla="*/ 3656060 h 3695578"/>
                      <a:gd name="connsiteX12" fmla="*/ 1106696 w 2851630"/>
                      <a:gd name="connsiteY12" fmla="*/ 3695578 h 3695578"/>
                      <a:gd name="connsiteX13" fmla="*/ 1086280 w 2851630"/>
                      <a:gd name="connsiteY13" fmla="*/ 3678582 h 3695578"/>
                      <a:gd name="connsiteX14" fmla="*/ 1022456 w 2851630"/>
                      <a:gd name="connsiteY14" fmla="*/ 3646770 h 3695578"/>
                      <a:gd name="connsiteX15" fmla="*/ 1012932 w 2851630"/>
                      <a:gd name="connsiteY15" fmla="*/ 3643446 h 3695578"/>
                      <a:gd name="connsiteX16" fmla="*/ 1029784 w 2851630"/>
                      <a:gd name="connsiteY16" fmla="*/ 3637810 h 3695578"/>
                      <a:gd name="connsiteX17" fmla="*/ 1048180 w 2851630"/>
                      <a:gd name="connsiteY17" fmla="*/ 3627782 h 3695578"/>
                      <a:gd name="connsiteX18" fmla="*/ 832280 w 2851630"/>
                      <a:gd name="connsiteY18" fmla="*/ 3310282 h 3695578"/>
                      <a:gd name="connsiteX19" fmla="*/ 349680 w 2851630"/>
                      <a:gd name="connsiteY19" fmla="*/ 3272182 h 3695578"/>
                      <a:gd name="connsiteX20" fmla="*/ 95680 w 2851630"/>
                      <a:gd name="connsiteY20" fmla="*/ 2954682 h 3695578"/>
                      <a:gd name="connsiteX21" fmla="*/ 425880 w 2851630"/>
                      <a:gd name="connsiteY21" fmla="*/ 2167282 h 3695578"/>
                      <a:gd name="connsiteX22" fmla="*/ 6780 w 2851630"/>
                      <a:gd name="connsiteY22" fmla="*/ 1951382 h 3695578"/>
                      <a:gd name="connsiteX23" fmla="*/ 159180 w 2851630"/>
                      <a:gd name="connsiteY23" fmla="*/ 1163982 h 3695578"/>
                      <a:gd name="connsiteX24" fmla="*/ 57580 w 2851630"/>
                      <a:gd name="connsiteY24" fmla="*/ 1100482 h 3695578"/>
                      <a:gd name="connsiteX25" fmla="*/ 121080 w 2851630"/>
                      <a:gd name="connsiteY25" fmla="*/ 897282 h 3695578"/>
                      <a:gd name="connsiteX26" fmla="*/ 91876 w 2851630"/>
                      <a:gd name="connsiteY26" fmla="*/ 879102 h 3695578"/>
                      <a:gd name="connsiteX27" fmla="*/ 75452 w 2851630"/>
                      <a:gd name="connsiteY27" fmla="*/ 873494 h 3695578"/>
                      <a:gd name="connsiteX28" fmla="*/ 86464 w 2851630"/>
                      <a:gd name="connsiteY28" fmla="*/ 864850 h 3695578"/>
                      <a:gd name="connsiteX29" fmla="*/ 578280 w 2851630"/>
                      <a:gd name="connsiteY29" fmla="*/ 579782 h 3695578"/>
                      <a:gd name="connsiteX30" fmla="*/ 1479980 w 2851630"/>
                      <a:gd name="connsiteY30" fmla="*/ 173382 h 3695578"/>
                      <a:gd name="connsiteX31" fmla="*/ 1782624 w 2851630"/>
                      <a:gd name="connsiteY31" fmla="*/ 182 h 36955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2851630" h="3695578">
                        <a:moveTo>
                          <a:pt x="1782624" y="182"/>
                        </a:moveTo>
                        <a:cubicBezTo>
                          <a:pt x="1807800" y="-714"/>
                          <a:pt x="1833992" y="1668"/>
                          <a:pt x="1860980" y="8282"/>
                        </a:cubicBezTo>
                        <a:cubicBezTo>
                          <a:pt x="2076880" y="61198"/>
                          <a:pt x="2622980" y="291916"/>
                          <a:pt x="2775380" y="490882"/>
                        </a:cubicBezTo>
                        <a:cubicBezTo>
                          <a:pt x="2927780" y="689848"/>
                          <a:pt x="2762680" y="1015814"/>
                          <a:pt x="2775380" y="1202082"/>
                        </a:cubicBezTo>
                        <a:cubicBezTo>
                          <a:pt x="2788080" y="1388350"/>
                          <a:pt x="2853696" y="1515350"/>
                          <a:pt x="2851580" y="1608482"/>
                        </a:cubicBezTo>
                        <a:cubicBezTo>
                          <a:pt x="2849464" y="1701614"/>
                          <a:pt x="2771148" y="1693150"/>
                          <a:pt x="2762680" y="1760882"/>
                        </a:cubicBezTo>
                        <a:cubicBezTo>
                          <a:pt x="2754212" y="1828614"/>
                          <a:pt x="2832528" y="1834966"/>
                          <a:pt x="2800780" y="2014882"/>
                        </a:cubicBezTo>
                        <a:cubicBezTo>
                          <a:pt x="2769032" y="2194798"/>
                          <a:pt x="2658964" y="2702798"/>
                          <a:pt x="2572180" y="2840382"/>
                        </a:cubicBezTo>
                        <a:cubicBezTo>
                          <a:pt x="2485396" y="2977966"/>
                          <a:pt x="2449412" y="2798050"/>
                          <a:pt x="2280080" y="2840382"/>
                        </a:cubicBezTo>
                        <a:cubicBezTo>
                          <a:pt x="2110748" y="2882714"/>
                          <a:pt x="1697996" y="2980082"/>
                          <a:pt x="1556180" y="3094382"/>
                        </a:cubicBezTo>
                        <a:cubicBezTo>
                          <a:pt x="1414364" y="3208682"/>
                          <a:pt x="1655664" y="3405532"/>
                          <a:pt x="1429180" y="3526182"/>
                        </a:cubicBezTo>
                        <a:cubicBezTo>
                          <a:pt x="1372560" y="3556344"/>
                          <a:pt x="1288024" y="3604498"/>
                          <a:pt x="1187880" y="3656060"/>
                        </a:cubicBezTo>
                        <a:lnTo>
                          <a:pt x="1106696" y="3695578"/>
                        </a:lnTo>
                        <a:lnTo>
                          <a:pt x="1086280" y="3678582"/>
                        </a:lnTo>
                        <a:cubicBezTo>
                          <a:pt x="1068288" y="3667206"/>
                          <a:pt x="1046792" y="3656688"/>
                          <a:pt x="1022456" y="3646770"/>
                        </a:cubicBezTo>
                        <a:lnTo>
                          <a:pt x="1012932" y="3643446"/>
                        </a:lnTo>
                        <a:lnTo>
                          <a:pt x="1029784" y="3637810"/>
                        </a:lnTo>
                        <a:cubicBezTo>
                          <a:pt x="1037232" y="3634694"/>
                          <a:pt x="1043416" y="3631354"/>
                          <a:pt x="1048180" y="3627782"/>
                        </a:cubicBezTo>
                        <a:cubicBezTo>
                          <a:pt x="1124380" y="3570632"/>
                          <a:pt x="948696" y="3369550"/>
                          <a:pt x="832280" y="3310282"/>
                        </a:cubicBezTo>
                        <a:cubicBezTo>
                          <a:pt x="715864" y="3251014"/>
                          <a:pt x="472448" y="3331450"/>
                          <a:pt x="349680" y="3272182"/>
                        </a:cubicBezTo>
                        <a:cubicBezTo>
                          <a:pt x="226912" y="3212914"/>
                          <a:pt x="82980" y="3138832"/>
                          <a:pt x="95680" y="2954682"/>
                        </a:cubicBezTo>
                        <a:cubicBezTo>
                          <a:pt x="108380" y="2770532"/>
                          <a:pt x="440696" y="2334498"/>
                          <a:pt x="425880" y="2167282"/>
                        </a:cubicBezTo>
                        <a:cubicBezTo>
                          <a:pt x="411064" y="2000066"/>
                          <a:pt x="51232" y="2118598"/>
                          <a:pt x="6780" y="1951382"/>
                        </a:cubicBezTo>
                        <a:cubicBezTo>
                          <a:pt x="-37672" y="1784166"/>
                          <a:pt x="150712" y="1305798"/>
                          <a:pt x="159180" y="1163982"/>
                        </a:cubicBezTo>
                        <a:cubicBezTo>
                          <a:pt x="167648" y="1022166"/>
                          <a:pt x="63928" y="1144932"/>
                          <a:pt x="57580" y="1100482"/>
                        </a:cubicBezTo>
                        <a:cubicBezTo>
                          <a:pt x="51232" y="1056032"/>
                          <a:pt x="188812" y="960782"/>
                          <a:pt x="121080" y="897282"/>
                        </a:cubicBezTo>
                        <a:cubicBezTo>
                          <a:pt x="113672" y="890336"/>
                          <a:pt x="103784" y="884380"/>
                          <a:pt x="91876" y="879102"/>
                        </a:cubicBezTo>
                        <a:lnTo>
                          <a:pt x="75452" y="873494"/>
                        </a:lnTo>
                        <a:lnTo>
                          <a:pt x="86464" y="864850"/>
                        </a:lnTo>
                        <a:cubicBezTo>
                          <a:pt x="236968" y="756392"/>
                          <a:pt x="407624" y="676354"/>
                          <a:pt x="578280" y="579782"/>
                        </a:cubicBezTo>
                        <a:cubicBezTo>
                          <a:pt x="851328" y="425266"/>
                          <a:pt x="1266196" y="268632"/>
                          <a:pt x="1479980" y="173382"/>
                        </a:cubicBezTo>
                        <a:cubicBezTo>
                          <a:pt x="1479980" y="173382"/>
                          <a:pt x="1606384" y="6464"/>
                          <a:pt x="1782624" y="18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2" name="フリーフォーム: 図形 2041">
                    <a:extLst>
                      <a:ext uri="{FF2B5EF4-FFF2-40B4-BE49-F238E27FC236}">
                        <a16:creationId xmlns:a16="http://schemas.microsoft.com/office/drawing/2014/main" id="{50CE6AC1-7A05-FBF3-9E42-6C6037E6AD33}"/>
                      </a:ext>
                    </a:extLst>
                  </p:cNvPr>
                  <p:cNvSpPr/>
                  <p:nvPr/>
                </p:nvSpPr>
                <p:spPr>
                  <a:xfrm>
                    <a:off x="41371616" y="23704304"/>
                    <a:ext cx="3570256" cy="4530730"/>
                  </a:xfrm>
                  <a:custGeom>
                    <a:avLst/>
                    <a:gdLst>
                      <a:gd name="connsiteX0" fmla="*/ 1728272 w 3570256"/>
                      <a:gd name="connsiteY0" fmla="*/ 0 h 4530730"/>
                      <a:gd name="connsiteX1" fmla="*/ 1747340 w 3570256"/>
                      <a:gd name="connsiteY1" fmla="*/ 9126 h 4530730"/>
                      <a:gd name="connsiteX2" fmla="*/ 2379884 w 3570256"/>
                      <a:gd name="connsiteY2" fmla="*/ 590796 h 4530730"/>
                      <a:gd name="connsiteX3" fmla="*/ 2697384 w 3570256"/>
                      <a:gd name="connsiteY3" fmla="*/ 336796 h 4530730"/>
                      <a:gd name="connsiteX4" fmla="*/ 2646584 w 3570256"/>
                      <a:gd name="connsiteY4" fmla="*/ 95496 h 4530730"/>
                      <a:gd name="connsiteX5" fmla="*/ 3230784 w 3570256"/>
                      <a:gd name="connsiteY5" fmla="*/ 298696 h 4530730"/>
                      <a:gd name="connsiteX6" fmla="*/ 3354112 w 3570256"/>
                      <a:gd name="connsiteY6" fmla="*/ 343344 h 4530730"/>
                      <a:gd name="connsiteX7" fmla="*/ 3384732 w 3570256"/>
                      <a:gd name="connsiteY7" fmla="*/ 349788 h 4530730"/>
                      <a:gd name="connsiteX8" fmla="*/ 3297512 w 3570256"/>
                      <a:gd name="connsiteY8" fmla="*/ 481236 h 4530730"/>
                      <a:gd name="connsiteX9" fmla="*/ 3294248 w 3570256"/>
                      <a:gd name="connsiteY9" fmla="*/ 486312 h 4530730"/>
                      <a:gd name="connsiteX10" fmla="*/ 3286864 w 3570256"/>
                      <a:gd name="connsiteY10" fmla="*/ 510052 h 4530730"/>
                      <a:gd name="connsiteX11" fmla="*/ 2814864 w 3570256"/>
                      <a:gd name="connsiteY11" fmla="*/ 1698872 h 4530730"/>
                      <a:gd name="connsiteX12" fmla="*/ 2814864 w 3570256"/>
                      <a:gd name="connsiteY12" fmla="*/ 2146548 h 4530730"/>
                      <a:gd name="connsiteX13" fmla="*/ 2576736 w 3570256"/>
                      <a:gd name="connsiteY13" fmla="*/ 2718048 h 4530730"/>
                      <a:gd name="connsiteX14" fmla="*/ 3119664 w 3570256"/>
                      <a:gd name="connsiteY14" fmla="*/ 3994396 h 4530730"/>
                      <a:gd name="connsiteX15" fmla="*/ 3563728 w 3570256"/>
                      <a:gd name="connsiteY15" fmla="*/ 4500516 h 4530730"/>
                      <a:gd name="connsiteX16" fmla="*/ 3570256 w 3570256"/>
                      <a:gd name="connsiteY16" fmla="*/ 4509914 h 4530730"/>
                      <a:gd name="connsiteX17" fmla="*/ 3531616 w 3570256"/>
                      <a:gd name="connsiteY17" fmla="*/ 4522260 h 4530730"/>
                      <a:gd name="connsiteX18" fmla="*/ 3190144 w 3570256"/>
                      <a:gd name="connsiteY18" fmla="*/ 4436356 h 4530730"/>
                      <a:gd name="connsiteX19" fmla="*/ 2550064 w 3570256"/>
                      <a:gd name="connsiteY19" fmla="*/ 3811516 h 4530730"/>
                      <a:gd name="connsiteX20" fmla="*/ 1704244 w 3570256"/>
                      <a:gd name="connsiteY20" fmla="*/ 4123936 h 4530730"/>
                      <a:gd name="connsiteX21" fmla="*/ 972724 w 3570256"/>
                      <a:gd name="connsiteY21" fmla="*/ 3963916 h 4530730"/>
                      <a:gd name="connsiteX22" fmla="*/ 271684 w 3570256"/>
                      <a:gd name="connsiteY22" fmla="*/ 3201916 h 4530730"/>
                      <a:gd name="connsiteX23" fmla="*/ 256268 w 3570256"/>
                      <a:gd name="connsiteY23" fmla="*/ 3198578 h 4530730"/>
                      <a:gd name="connsiteX24" fmla="*/ 242952 w 3570256"/>
                      <a:gd name="connsiteY24" fmla="*/ 3257920 h 4530730"/>
                      <a:gd name="connsiteX25" fmla="*/ 247724 w 3570256"/>
                      <a:gd name="connsiteY25" fmla="*/ 3279666 h 4530730"/>
                      <a:gd name="connsiteX26" fmla="*/ 218356 w 3570256"/>
                      <a:gd name="connsiteY26" fmla="*/ 3263624 h 4530730"/>
                      <a:gd name="connsiteX27" fmla="*/ 81184 w 3570256"/>
                      <a:gd name="connsiteY27" fmla="*/ 3194296 h 4530730"/>
                      <a:gd name="connsiteX28" fmla="*/ 22844 w 3570256"/>
                      <a:gd name="connsiteY28" fmla="*/ 2925512 h 4530730"/>
                      <a:gd name="connsiteX29" fmla="*/ 0 w 3570256"/>
                      <a:gd name="connsiteY29" fmla="*/ 2906492 h 4530730"/>
                      <a:gd name="connsiteX30" fmla="*/ 81184 w 3570256"/>
                      <a:gd name="connsiteY30" fmla="*/ 2866974 h 4530730"/>
                      <a:gd name="connsiteX31" fmla="*/ 322484 w 3570256"/>
                      <a:gd name="connsiteY31" fmla="*/ 2737096 h 4530730"/>
                      <a:gd name="connsiteX32" fmla="*/ 449484 w 3570256"/>
                      <a:gd name="connsiteY32" fmla="*/ 2305296 h 4530730"/>
                      <a:gd name="connsiteX33" fmla="*/ 1173384 w 3570256"/>
                      <a:gd name="connsiteY33" fmla="*/ 2051296 h 4530730"/>
                      <a:gd name="connsiteX34" fmla="*/ 1465484 w 3570256"/>
                      <a:gd name="connsiteY34" fmla="*/ 2051296 h 4530730"/>
                      <a:gd name="connsiteX35" fmla="*/ 1694084 w 3570256"/>
                      <a:gd name="connsiteY35" fmla="*/ 1225796 h 4530730"/>
                      <a:gd name="connsiteX36" fmla="*/ 1655984 w 3570256"/>
                      <a:gd name="connsiteY36" fmla="*/ 971796 h 4530730"/>
                      <a:gd name="connsiteX37" fmla="*/ 1744884 w 3570256"/>
                      <a:gd name="connsiteY37" fmla="*/ 819396 h 4530730"/>
                      <a:gd name="connsiteX38" fmla="*/ 1668684 w 3570256"/>
                      <a:gd name="connsiteY38" fmla="*/ 412996 h 4530730"/>
                      <a:gd name="connsiteX39" fmla="*/ 1721072 w 3570256"/>
                      <a:gd name="connsiteY39" fmla="*/ 62158 h 4530730"/>
                      <a:gd name="connsiteX40" fmla="*/ 1728272 w 3570256"/>
                      <a:gd name="connsiteY40" fmla="*/ 0 h 453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3570256" h="4530730">
                        <a:moveTo>
                          <a:pt x="1728272" y="0"/>
                        </a:moveTo>
                        <a:lnTo>
                          <a:pt x="1747340" y="9126"/>
                        </a:lnTo>
                        <a:cubicBezTo>
                          <a:pt x="1989788" y="144676"/>
                          <a:pt x="2226160" y="537084"/>
                          <a:pt x="2379884" y="590796"/>
                        </a:cubicBezTo>
                        <a:cubicBezTo>
                          <a:pt x="2555568" y="652180"/>
                          <a:pt x="2652936" y="419346"/>
                          <a:pt x="2697384" y="336796"/>
                        </a:cubicBezTo>
                        <a:cubicBezTo>
                          <a:pt x="2741832" y="254246"/>
                          <a:pt x="2557684" y="101846"/>
                          <a:pt x="2646584" y="95496"/>
                        </a:cubicBezTo>
                        <a:cubicBezTo>
                          <a:pt x="2735484" y="89146"/>
                          <a:pt x="3033936" y="188628"/>
                          <a:pt x="3230784" y="298696"/>
                        </a:cubicBezTo>
                        <a:cubicBezTo>
                          <a:pt x="3279996" y="326212"/>
                          <a:pt x="3318360" y="336002"/>
                          <a:pt x="3354112" y="343344"/>
                        </a:cubicBezTo>
                        <a:lnTo>
                          <a:pt x="3384732" y="349788"/>
                        </a:lnTo>
                        <a:lnTo>
                          <a:pt x="3297512" y="481236"/>
                        </a:lnTo>
                        <a:lnTo>
                          <a:pt x="3294248" y="486312"/>
                        </a:lnTo>
                        <a:lnTo>
                          <a:pt x="3286864" y="510052"/>
                        </a:lnTo>
                        <a:cubicBezTo>
                          <a:pt x="3180880" y="827932"/>
                          <a:pt x="2888488" y="1443284"/>
                          <a:pt x="2814864" y="1698872"/>
                        </a:cubicBezTo>
                        <a:cubicBezTo>
                          <a:pt x="2730728" y="1990972"/>
                          <a:pt x="2854552" y="1976684"/>
                          <a:pt x="2814864" y="2146548"/>
                        </a:cubicBezTo>
                        <a:cubicBezTo>
                          <a:pt x="2775176" y="2316408"/>
                          <a:pt x="2525936" y="2410072"/>
                          <a:pt x="2576736" y="2718048"/>
                        </a:cubicBezTo>
                        <a:cubicBezTo>
                          <a:pt x="2627536" y="3026020"/>
                          <a:pt x="2949800" y="3689596"/>
                          <a:pt x="3119664" y="3994396"/>
                        </a:cubicBezTo>
                        <a:cubicBezTo>
                          <a:pt x="3268288" y="4261096"/>
                          <a:pt x="3471616" y="4390452"/>
                          <a:pt x="3563728" y="4500516"/>
                        </a:cubicBezTo>
                        <a:lnTo>
                          <a:pt x="3570256" y="4509914"/>
                        </a:lnTo>
                        <a:lnTo>
                          <a:pt x="3531616" y="4522260"/>
                        </a:lnTo>
                        <a:cubicBezTo>
                          <a:pt x="3430652" y="4546132"/>
                          <a:pt x="3325400" y="4520176"/>
                          <a:pt x="3190144" y="4436356"/>
                        </a:cubicBezTo>
                        <a:cubicBezTo>
                          <a:pt x="3009804" y="4324596"/>
                          <a:pt x="2797712" y="3863586"/>
                          <a:pt x="2550064" y="3811516"/>
                        </a:cubicBezTo>
                        <a:cubicBezTo>
                          <a:pt x="2302416" y="3759446"/>
                          <a:pt x="1967136" y="4098536"/>
                          <a:pt x="1704244" y="4123936"/>
                        </a:cubicBezTo>
                        <a:cubicBezTo>
                          <a:pt x="1441352" y="4149336"/>
                          <a:pt x="1211484" y="4117586"/>
                          <a:pt x="972724" y="3963916"/>
                        </a:cubicBezTo>
                        <a:cubicBezTo>
                          <a:pt x="733964" y="3810246"/>
                          <a:pt x="369472" y="3245096"/>
                          <a:pt x="271684" y="3201916"/>
                        </a:cubicBezTo>
                        <a:cubicBezTo>
                          <a:pt x="265572" y="3199218"/>
                          <a:pt x="260464" y="3198156"/>
                          <a:pt x="256268" y="3198578"/>
                        </a:cubicBezTo>
                        <a:cubicBezTo>
                          <a:pt x="240532" y="3200164"/>
                          <a:pt x="237648" y="3222626"/>
                          <a:pt x="242952" y="3257920"/>
                        </a:cubicBezTo>
                        <a:lnTo>
                          <a:pt x="247724" y="3279666"/>
                        </a:lnTo>
                        <a:lnTo>
                          <a:pt x="218356" y="3263624"/>
                        </a:lnTo>
                        <a:cubicBezTo>
                          <a:pt x="161884" y="3238448"/>
                          <a:pt x="118228" y="3243244"/>
                          <a:pt x="81184" y="3194296"/>
                        </a:cubicBezTo>
                        <a:cubicBezTo>
                          <a:pt x="29324" y="3125770"/>
                          <a:pt x="100628" y="3013486"/>
                          <a:pt x="22844" y="2925512"/>
                        </a:cubicBezTo>
                        <a:lnTo>
                          <a:pt x="0" y="2906492"/>
                        </a:lnTo>
                        <a:lnTo>
                          <a:pt x="81184" y="2866974"/>
                        </a:lnTo>
                        <a:cubicBezTo>
                          <a:pt x="181328" y="2815412"/>
                          <a:pt x="265864" y="2767258"/>
                          <a:pt x="322484" y="2737096"/>
                        </a:cubicBezTo>
                        <a:cubicBezTo>
                          <a:pt x="548968" y="2616446"/>
                          <a:pt x="307668" y="2419596"/>
                          <a:pt x="449484" y="2305296"/>
                        </a:cubicBezTo>
                        <a:cubicBezTo>
                          <a:pt x="591300" y="2190996"/>
                          <a:pt x="1004052" y="2093628"/>
                          <a:pt x="1173384" y="2051296"/>
                        </a:cubicBezTo>
                        <a:cubicBezTo>
                          <a:pt x="1342716" y="2008964"/>
                          <a:pt x="1378700" y="2188880"/>
                          <a:pt x="1465484" y="2051296"/>
                        </a:cubicBezTo>
                        <a:cubicBezTo>
                          <a:pt x="1552268" y="1913712"/>
                          <a:pt x="1662336" y="1405712"/>
                          <a:pt x="1694084" y="1225796"/>
                        </a:cubicBezTo>
                        <a:cubicBezTo>
                          <a:pt x="1725832" y="1045880"/>
                          <a:pt x="1647516" y="1039528"/>
                          <a:pt x="1655984" y="971796"/>
                        </a:cubicBezTo>
                        <a:cubicBezTo>
                          <a:pt x="1664452" y="904064"/>
                          <a:pt x="1742768" y="912528"/>
                          <a:pt x="1744884" y="819396"/>
                        </a:cubicBezTo>
                        <a:cubicBezTo>
                          <a:pt x="1747000" y="726264"/>
                          <a:pt x="1681384" y="599264"/>
                          <a:pt x="1668684" y="412996"/>
                        </a:cubicBezTo>
                        <a:cubicBezTo>
                          <a:pt x="1662336" y="319862"/>
                          <a:pt x="1700432" y="191804"/>
                          <a:pt x="1721072" y="62158"/>
                        </a:cubicBezTo>
                        <a:lnTo>
                          <a:pt x="172827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3" name="フリーフォーム: 図形 2042">
                    <a:extLst>
                      <a:ext uri="{FF2B5EF4-FFF2-40B4-BE49-F238E27FC236}">
                        <a16:creationId xmlns:a16="http://schemas.microsoft.com/office/drawing/2014/main" id="{9DDEA5AB-34B9-7F7F-6036-628500B92AC2}"/>
                      </a:ext>
                    </a:extLst>
                  </p:cNvPr>
                  <p:cNvSpPr/>
                  <p:nvPr/>
                </p:nvSpPr>
                <p:spPr>
                  <a:xfrm>
                    <a:off x="39695767" y="19806476"/>
                    <a:ext cx="5708210" cy="4498804"/>
                  </a:xfrm>
                  <a:custGeom>
                    <a:avLst/>
                    <a:gdLst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5857 w 5708210"/>
                      <a:gd name="connsiteY16" fmla="*/ 3888844 h 4498804"/>
                      <a:gd name="connsiteX17" fmla="*/ 5511457 w 5708210"/>
                      <a:gd name="connsiteY17" fmla="*/ 3866900 h 4498804"/>
                      <a:gd name="connsiteX18" fmla="*/ 5490833 w 5708210"/>
                      <a:gd name="connsiteY18" fmla="*/ 3844100 h 4498804"/>
                      <a:gd name="connsiteX19" fmla="*/ 5379009 w 5708210"/>
                      <a:gd name="connsiteY19" fmla="*/ 3906876 h 4498804"/>
                      <a:gd name="connsiteX20" fmla="*/ 5343881 w 5708210"/>
                      <a:gd name="connsiteY20" fmla="*/ 3936644 h 4498804"/>
                      <a:gd name="connsiteX21" fmla="*/ 5373385 w 5708210"/>
                      <a:gd name="connsiteY21" fmla="*/ 3931456 h 4498804"/>
                      <a:gd name="connsiteX22" fmla="*/ 5264737 w 5708210"/>
                      <a:gd name="connsiteY22" fmla="*/ 4025336 h 4498804"/>
                      <a:gd name="connsiteX23" fmla="*/ 5196737 w 5708210"/>
                      <a:gd name="connsiteY23" fmla="*/ 4073108 h 4498804"/>
                      <a:gd name="connsiteX24" fmla="*/ 5170473 w 5708210"/>
                      <a:gd name="connsiteY24" fmla="*/ 4100496 h 4498804"/>
                      <a:gd name="connsiteX25" fmla="*/ 5074529 w 5708210"/>
                      <a:gd name="connsiteY25" fmla="*/ 4226596 h 4498804"/>
                      <a:gd name="connsiteX26" fmla="*/ 5060581 w 5708210"/>
                      <a:gd name="connsiteY26" fmla="*/ 4247616 h 4498804"/>
                      <a:gd name="connsiteX27" fmla="*/ 5029961 w 5708210"/>
                      <a:gd name="connsiteY27" fmla="*/ 4241172 h 4498804"/>
                      <a:gd name="connsiteX28" fmla="*/ 4906633 w 5708210"/>
                      <a:gd name="connsiteY28" fmla="*/ 4196524 h 4498804"/>
                      <a:gd name="connsiteX29" fmla="*/ 4322433 w 5708210"/>
                      <a:gd name="connsiteY29" fmla="*/ 3993324 h 4498804"/>
                      <a:gd name="connsiteX30" fmla="*/ 4373233 w 5708210"/>
                      <a:gd name="connsiteY30" fmla="*/ 4234624 h 4498804"/>
                      <a:gd name="connsiteX31" fmla="*/ 4055733 w 5708210"/>
                      <a:gd name="connsiteY31" fmla="*/ 4488624 h 4498804"/>
                      <a:gd name="connsiteX32" fmla="*/ 3423189 w 5708210"/>
                      <a:gd name="connsiteY32" fmla="*/ 3906954 h 4498804"/>
                      <a:gd name="connsiteX33" fmla="*/ 3404121 w 5708210"/>
                      <a:gd name="connsiteY33" fmla="*/ 3897828 h 4498804"/>
                      <a:gd name="connsiteX34" fmla="*/ 3408157 w 5708210"/>
                      <a:gd name="connsiteY34" fmla="*/ 3862976 h 4498804"/>
                      <a:gd name="connsiteX35" fmla="*/ 3344533 w 5708210"/>
                      <a:gd name="connsiteY35" fmla="*/ 3599624 h 4498804"/>
                      <a:gd name="connsiteX36" fmla="*/ 2430133 w 5708210"/>
                      <a:gd name="connsiteY36" fmla="*/ 3117024 h 4498804"/>
                      <a:gd name="connsiteX37" fmla="*/ 2049133 w 5708210"/>
                      <a:gd name="connsiteY37" fmla="*/ 3282124 h 4498804"/>
                      <a:gd name="connsiteX38" fmla="*/ 1147433 w 5708210"/>
                      <a:gd name="connsiteY38" fmla="*/ 3688524 h 4498804"/>
                      <a:gd name="connsiteX39" fmla="*/ 655617 w 5708210"/>
                      <a:gd name="connsiteY39" fmla="*/ 3973592 h 4498804"/>
                      <a:gd name="connsiteX40" fmla="*/ 644605 w 5708210"/>
                      <a:gd name="connsiteY40" fmla="*/ 3982236 h 4498804"/>
                      <a:gd name="connsiteX41" fmla="*/ 619729 w 5708210"/>
                      <a:gd name="connsiteY41" fmla="*/ 3973744 h 4498804"/>
                      <a:gd name="connsiteX42" fmla="*/ 274209 w 5708210"/>
                      <a:gd name="connsiteY42" fmla="*/ 3871544 h 4498804"/>
                      <a:gd name="connsiteX43" fmla="*/ 220953 w 5708210"/>
                      <a:gd name="connsiteY43" fmla="*/ 3828722 h 4498804"/>
                      <a:gd name="connsiteX44" fmla="*/ 231205 w 5708210"/>
                      <a:gd name="connsiteY44" fmla="*/ 3794852 h 4498804"/>
                      <a:gd name="connsiteX45" fmla="*/ 291089 w 5708210"/>
                      <a:gd name="connsiteY45" fmla="*/ 3009980 h 4498804"/>
                      <a:gd name="connsiteX46" fmla="*/ 805 w 5708210"/>
                      <a:gd name="connsiteY46" fmla="*/ 2821296 h 4498804"/>
                      <a:gd name="connsiteX47" fmla="*/ 204005 w 5708210"/>
                      <a:gd name="connsiteY47" fmla="*/ 2371352 h 4498804"/>
                      <a:gd name="connsiteX48" fmla="*/ 189489 w 5708210"/>
                      <a:gd name="connsiteY48" fmla="*/ 1979468 h 4498804"/>
                      <a:gd name="connsiteX49" fmla="*/ 1278061 w 5708210"/>
                      <a:gd name="connsiteY49" fmla="*/ 1747238 h 4498804"/>
                      <a:gd name="connsiteX50" fmla="*/ 1263545 w 5708210"/>
                      <a:gd name="connsiteY50" fmla="*/ 1166668 h 4498804"/>
                      <a:gd name="connsiteX51" fmla="*/ 1529341 w 5708210"/>
                      <a:gd name="connsiteY51" fmla="*/ 824674 h 4498804"/>
                      <a:gd name="connsiteX52" fmla="*/ 1604197 w 5708210"/>
                      <a:gd name="connsiteY52" fmla="*/ 743654 h 4498804"/>
                      <a:gd name="connsiteX53" fmla="*/ 1671477 w 5708210"/>
                      <a:gd name="connsiteY53" fmla="*/ 724298 h 4498804"/>
                      <a:gd name="connsiteX54" fmla="*/ 2417433 w 5708210"/>
                      <a:gd name="connsiteY54" fmla="*/ 564324 h 4498804"/>
                      <a:gd name="connsiteX55" fmla="*/ 2925433 w 5708210"/>
                      <a:gd name="connsiteY55" fmla="*/ 831024 h 4498804"/>
                      <a:gd name="connsiteX56" fmla="*/ 3522333 w 5708210"/>
                      <a:gd name="connsiteY56" fmla="*/ 627824 h 4498804"/>
                      <a:gd name="connsiteX57" fmla="*/ 3370925 w 5708210"/>
                      <a:gd name="connsiteY57" fmla="*/ 113176 h 4498804"/>
                      <a:gd name="connsiteX58" fmla="*/ 3361089 w 5708210"/>
                      <a:gd name="connsiteY58" fmla="*/ 63210 h 4498804"/>
                      <a:gd name="connsiteX59" fmla="*/ 3377697 w 5708210"/>
                      <a:gd name="connsiteY59" fmla="*/ 64868 h 4498804"/>
                      <a:gd name="connsiteX60" fmla="*/ 3795309 w 5708210"/>
                      <a:gd name="connsiteY60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1457 w 5708210"/>
                      <a:gd name="connsiteY16" fmla="*/ 3866900 h 4498804"/>
                      <a:gd name="connsiteX17" fmla="*/ 5490833 w 5708210"/>
                      <a:gd name="connsiteY17" fmla="*/ 3844100 h 4498804"/>
                      <a:gd name="connsiteX18" fmla="*/ 5379009 w 5708210"/>
                      <a:gd name="connsiteY18" fmla="*/ 3906876 h 4498804"/>
                      <a:gd name="connsiteX19" fmla="*/ 5343881 w 5708210"/>
                      <a:gd name="connsiteY19" fmla="*/ 3936644 h 4498804"/>
                      <a:gd name="connsiteX20" fmla="*/ 5373385 w 5708210"/>
                      <a:gd name="connsiteY20" fmla="*/ 3931456 h 4498804"/>
                      <a:gd name="connsiteX21" fmla="*/ 5264737 w 5708210"/>
                      <a:gd name="connsiteY21" fmla="*/ 4025336 h 4498804"/>
                      <a:gd name="connsiteX22" fmla="*/ 5196737 w 5708210"/>
                      <a:gd name="connsiteY22" fmla="*/ 4073108 h 4498804"/>
                      <a:gd name="connsiteX23" fmla="*/ 5170473 w 5708210"/>
                      <a:gd name="connsiteY23" fmla="*/ 4100496 h 4498804"/>
                      <a:gd name="connsiteX24" fmla="*/ 5074529 w 5708210"/>
                      <a:gd name="connsiteY24" fmla="*/ 4226596 h 4498804"/>
                      <a:gd name="connsiteX25" fmla="*/ 5060581 w 5708210"/>
                      <a:gd name="connsiteY25" fmla="*/ 4247616 h 4498804"/>
                      <a:gd name="connsiteX26" fmla="*/ 5029961 w 5708210"/>
                      <a:gd name="connsiteY26" fmla="*/ 4241172 h 4498804"/>
                      <a:gd name="connsiteX27" fmla="*/ 4906633 w 5708210"/>
                      <a:gd name="connsiteY27" fmla="*/ 4196524 h 4498804"/>
                      <a:gd name="connsiteX28" fmla="*/ 4322433 w 5708210"/>
                      <a:gd name="connsiteY28" fmla="*/ 3993324 h 4498804"/>
                      <a:gd name="connsiteX29" fmla="*/ 4373233 w 5708210"/>
                      <a:gd name="connsiteY29" fmla="*/ 4234624 h 4498804"/>
                      <a:gd name="connsiteX30" fmla="*/ 4055733 w 5708210"/>
                      <a:gd name="connsiteY30" fmla="*/ 4488624 h 4498804"/>
                      <a:gd name="connsiteX31" fmla="*/ 3423189 w 5708210"/>
                      <a:gd name="connsiteY31" fmla="*/ 3906954 h 4498804"/>
                      <a:gd name="connsiteX32" fmla="*/ 3404121 w 5708210"/>
                      <a:gd name="connsiteY32" fmla="*/ 3897828 h 4498804"/>
                      <a:gd name="connsiteX33" fmla="*/ 3408157 w 5708210"/>
                      <a:gd name="connsiteY33" fmla="*/ 3862976 h 4498804"/>
                      <a:gd name="connsiteX34" fmla="*/ 3344533 w 5708210"/>
                      <a:gd name="connsiteY34" fmla="*/ 3599624 h 4498804"/>
                      <a:gd name="connsiteX35" fmla="*/ 2430133 w 5708210"/>
                      <a:gd name="connsiteY35" fmla="*/ 3117024 h 4498804"/>
                      <a:gd name="connsiteX36" fmla="*/ 2049133 w 5708210"/>
                      <a:gd name="connsiteY36" fmla="*/ 3282124 h 4498804"/>
                      <a:gd name="connsiteX37" fmla="*/ 1147433 w 5708210"/>
                      <a:gd name="connsiteY37" fmla="*/ 3688524 h 4498804"/>
                      <a:gd name="connsiteX38" fmla="*/ 655617 w 5708210"/>
                      <a:gd name="connsiteY38" fmla="*/ 3973592 h 4498804"/>
                      <a:gd name="connsiteX39" fmla="*/ 644605 w 5708210"/>
                      <a:gd name="connsiteY39" fmla="*/ 3982236 h 4498804"/>
                      <a:gd name="connsiteX40" fmla="*/ 619729 w 5708210"/>
                      <a:gd name="connsiteY40" fmla="*/ 3973744 h 4498804"/>
                      <a:gd name="connsiteX41" fmla="*/ 274209 w 5708210"/>
                      <a:gd name="connsiteY41" fmla="*/ 3871544 h 4498804"/>
                      <a:gd name="connsiteX42" fmla="*/ 220953 w 5708210"/>
                      <a:gd name="connsiteY42" fmla="*/ 3828722 h 4498804"/>
                      <a:gd name="connsiteX43" fmla="*/ 231205 w 5708210"/>
                      <a:gd name="connsiteY43" fmla="*/ 3794852 h 4498804"/>
                      <a:gd name="connsiteX44" fmla="*/ 291089 w 5708210"/>
                      <a:gd name="connsiteY44" fmla="*/ 3009980 h 4498804"/>
                      <a:gd name="connsiteX45" fmla="*/ 805 w 5708210"/>
                      <a:gd name="connsiteY45" fmla="*/ 2821296 h 4498804"/>
                      <a:gd name="connsiteX46" fmla="*/ 204005 w 5708210"/>
                      <a:gd name="connsiteY46" fmla="*/ 2371352 h 4498804"/>
                      <a:gd name="connsiteX47" fmla="*/ 189489 w 5708210"/>
                      <a:gd name="connsiteY47" fmla="*/ 1979468 h 4498804"/>
                      <a:gd name="connsiteX48" fmla="*/ 1278061 w 5708210"/>
                      <a:gd name="connsiteY48" fmla="*/ 1747238 h 4498804"/>
                      <a:gd name="connsiteX49" fmla="*/ 1263545 w 5708210"/>
                      <a:gd name="connsiteY49" fmla="*/ 1166668 h 4498804"/>
                      <a:gd name="connsiteX50" fmla="*/ 1529341 w 5708210"/>
                      <a:gd name="connsiteY50" fmla="*/ 824674 h 4498804"/>
                      <a:gd name="connsiteX51" fmla="*/ 1604197 w 5708210"/>
                      <a:gd name="connsiteY51" fmla="*/ 743654 h 4498804"/>
                      <a:gd name="connsiteX52" fmla="*/ 1671477 w 5708210"/>
                      <a:gd name="connsiteY52" fmla="*/ 724298 h 4498804"/>
                      <a:gd name="connsiteX53" fmla="*/ 2417433 w 5708210"/>
                      <a:gd name="connsiteY53" fmla="*/ 564324 h 4498804"/>
                      <a:gd name="connsiteX54" fmla="*/ 2925433 w 5708210"/>
                      <a:gd name="connsiteY54" fmla="*/ 831024 h 4498804"/>
                      <a:gd name="connsiteX55" fmla="*/ 3522333 w 5708210"/>
                      <a:gd name="connsiteY55" fmla="*/ 627824 h 4498804"/>
                      <a:gd name="connsiteX56" fmla="*/ 3370925 w 5708210"/>
                      <a:gd name="connsiteY56" fmla="*/ 113176 h 4498804"/>
                      <a:gd name="connsiteX57" fmla="*/ 3361089 w 5708210"/>
                      <a:gd name="connsiteY57" fmla="*/ 63210 h 4498804"/>
                      <a:gd name="connsiteX58" fmla="*/ 3377697 w 5708210"/>
                      <a:gd name="connsiteY58" fmla="*/ 64868 h 4498804"/>
                      <a:gd name="connsiteX59" fmla="*/ 3795309 w 5708210"/>
                      <a:gd name="connsiteY59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43881 w 5708210"/>
                      <a:gd name="connsiteY18" fmla="*/ 3936644 h 4498804"/>
                      <a:gd name="connsiteX19" fmla="*/ 5373385 w 5708210"/>
                      <a:gd name="connsiteY19" fmla="*/ 3931456 h 4498804"/>
                      <a:gd name="connsiteX20" fmla="*/ 5264737 w 5708210"/>
                      <a:gd name="connsiteY20" fmla="*/ 4025336 h 4498804"/>
                      <a:gd name="connsiteX21" fmla="*/ 5196737 w 5708210"/>
                      <a:gd name="connsiteY21" fmla="*/ 4073108 h 4498804"/>
                      <a:gd name="connsiteX22" fmla="*/ 5170473 w 5708210"/>
                      <a:gd name="connsiteY22" fmla="*/ 4100496 h 4498804"/>
                      <a:gd name="connsiteX23" fmla="*/ 5074529 w 5708210"/>
                      <a:gd name="connsiteY23" fmla="*/ 4226596 h 4498804"/>
                      <a:gd name="connsiteX24" fmla="*/ 5060581 w 5708210"/>
                      <a:gd name="connsiteY24" fmla="*/ 4247616 h 4498804"/>
                      <a:gd name="connsiteX25" fmla="*/ 5029961 w 5708210"/>
                      <a:gd name="connsiteY25" fmla="*/ 4241172 h 4498804"/>
                      <a:gd name="connsiteX26" fmla="*/ 4906633 w 5708210"/>
                      <a:gd name="connsiteY26" fmla="*/ 4196524 h 4498804"/>
                      <a:gd name="connsiteX27" fmla="*/ 4322433 w 5708210"/>
                      <a:gd name="connsiteY27" fmla="*/ 3993324 h 4498804"/>
                      <a:gd name="connsiteX28" fmla="*/ 4373233 w 5708210"/>
                      <a:gd name="connsiteY28" fmla="*/ 4234624 h 4498804"/>
                      <a:gd name="connsiteX29" fmla="*/ 4055733 w 5708210"/>
                      <a:gd name="connsiteY29" fmla="*/ 4488624 h 4498804"/>
                      <a:gd name="connsiteX30" fmla="*/ 3423189 w 5708210"/>
                      <a:gd name="connsiteY30" fmla="*/ 3906954 h 4498804"/>
                      <a:gd name="connsiteX31" fmla="*/ 3404121 w 5708210"/>
                      <a:gd name="connsiteY31" fmla="*/ 3897828 h 4498804"/>
                      <a:gd name="connsiteX32" fmla="*/ 3408157 w 5708210"/>
                      <a:gd name="connsiteY32" fmla="*/ 3862976 h 4498804"/>
                      <a:gd name="connsiteX33" fmla="*/ 3344533 w 5708210"/>
                      <a:gd name="connsiteY33" fmla="*/ 3599624 h 4498804"/>
                      <a:gd name="connsiteX34" fmla="*/ 2430133 w 5708210"/>
                      <a:gd name="connsiteY34" fmla="*/ 3117024 h 4498804"/>
                      <a:gd name="connsiteX35" fmla="*/ 2049133 w 5708210"/>
                      <a:gd name="connsiteY35" fmla="*/ 3282124 h 4498804"/>
                      <a:gd name="connsiteX36" fmla="*/ 1147433 w 5708210"/>
                      <a:gd name="connsiteY36" fmla="*/ 3688524 h 4498804"/>
                      <a:gd name="connsiteX37" fmla="*/ 655617 w 5708210"/>
                      <a:gd name="connsiteY37" fmla="*/ 3973592 h 4498804"/>
                      <a:gd name="connsiteX38" fmla="*/ 644605 w 5708210"/>
                      <a:gd name="connsiteY38" fmla="*/ 3982236 h 4498804"/>
                      <a:gd name="connsiteX39" fmla="*/ 619729 w 5708210"/>
                      <a:gd name="connsiteY39" fmla="*/ 3973744 h 4498804"/>
                      <a:gd name="connsiteX40" fmla="*/ 274209 w 5708210"/>
                      <a:gd name="connsiteY40" fmla="*/ 3871544 h 4498804"/>
                      <a:gd name="connsiteX41" fmla="*/ 220953 w 5708210"/>
                      <a:gd name="connsiteY41" fmla="*/ 3828722 h 4498804"/>
                      <a:gd name="connsiteX42" fmla="*/ 231205 w 5708210"/>
                      <a:gd name="connsiteY42" fmla="*/ 3794852 h 4498804"/>
                      <a:gd name="connsiteX43" fmla="*/ 291089 w 5708210"/>
                      <a:gd name="connsiteY43" fmla="*/ 3009980 h 4498804"/>
                      <a:gd name="connsiteX44" fmla="*/ 805 w 5708210"/>
                      <a:gd name="connsiteY44" fmla="*/ 2821296 h 4498804"/>
                      <a:gd name="connsiteX45" fmla="*/ 204005 w 5708210"/>
                      <a:gd name="connsiteY45" fmla="*/ 2371352 h 4498804"/>
                      <a:gd name="connsiteX46" fmla="*/ 189489 w 5708210"/>
                      <a:gd name="connsiteY46" fmla="*/ 1979468 h 4498804"/>
                      <a:gd name="connsiteX47" fmla="*/ 1278061 w 5708210"/>
                      <a:gd name="connsiteY47" fmla="*/ 1747238 h 4498804"/>
                      <a:gd name="connsiteX48" fmla="*/ 1263545 w 5708210"/>
                      <a:gd name="connsiteY48" fmla="*/ 1166668 h 4498804"/>
                      <a:gd name="connsiteX49" fmla="*/ 1529341 w 5708210"/>
                      <a:gd name="connsiteY49" fmla="*/ 824674 h 4498804"/>
                      <a:gd name="connsiteX50" fmla="*/ 1604197 w 5708210"/>
                      <a:gd name="connsiteY50" fmla="*/ 743654 h 4498804"/>
                      <a:gd name="connsiteX51" fmla="*/ 1671477 w 5708210"/>
                      <a:gd name="connsiteY51" fmla="*/ 724298 h 4498804"/>
                      <a:gd name="connsiteX52" fmla="*/ 2417433 w 5708210"/>
                      <a:gd name="connsiteY52" fmla="*/ 564324 h 4498804"/>
                      <a:gd name="connsiteX53" fmla="*/ 2925433 w 5708210"/>
                      <a:gd name="connsiteY53" fmla="*/ 831024 h 4498804"/>
                      <a:gd name="connsiteX54" fmla="*/ 3522333 w 5708210"/>
                      <a:gd name="connsiteY54" fmla="*/ 627824 h 4498804"/>
                      <a:gd name="connsiteX55" fmla="*/ 3370925 w 5708210"/>
                      <a:gd name="connsiteY55" fmla="*/ 113176 h 4498804"/>
                      <a:gd name="connsiteX56" fmla="*/ 3361089 w 5708210"/>
                      <a:gd name="connsiteY56" fmla="*/ 63210 h 4498804"/>
                      <a:gd name="connsiteX57" fmla="*/ 3377697 w 5708210"/>
                      <a:gd name="connsiteY57" fmla="*/ 64868 h 4498804"/>
                      <a:gd name="connsiteX58" fmla="*/ 3795309 w 5708210"/>
                      <a:gd name="connsiteY58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73385 w 5708210"/>
                      <a:gd name="connsiteY18" fmla="*/ 3931456 h 4498804"/>
                      <a:gd name="connsiteX19" fmla="*/ 5264737 w 5708210"/>
                      <a:gd name="connsiteY19" fmla="*/ 4025336 h 4498804"/>
                      <a:gd name="connsiteX20" fmla="*/ 5196737 w 5708210"/>
                      <a:gd name="connsiteY20" fmla="*/ 4073108 h 4498804"/>
                      <a:gd name="connsiteX21" fmla="*/ 5170473 w 5708210"/>
                      <a:gd name="connsiteY21" fmla="*/ 4100496 h 4498804"/>
                      <a:gd name="connsiteX22" fmla="*/ 5074529 w 5708210"/>
                      <a:gd name="connsiteY22" fmla="*/ 4226596 h 4498804"/>
                      <a:gd name="connsiteX23" fmla="*/ 5060581 w 5708210"/>
                      <a:gd name="connsiteY23" fmla="*/ 4247616 h 4498804"/>
                      <a:gd name="connsiteX24" fmla="*/ 5029961 w 5708210"/>
                      <a:gd name="connsiteY24" fmla="*/ 4241172 h 4498804"/>
                      <a:gd name="connsiteX25" fmla="*/ 4906633 w 5708210"/>
                      <a:gd name="connsiteY25" fmla="*/ 4196524 h 4498804"/>
                      <a:gd name="connsiteX26" fmla="*/ 4322433 w 5708210"/>
                      <a:gd name="connsiteY26" fmla="*/ 3993324 h 4498804"/>
                      <a:gd name="connsiteX27" fmla="*/ 4373233 w 5708210"/>
                      <a:gd name="connsiteY27" fmla="*/ 4234624 h 4498804"/>
                      <a:gd name="connsiteX28" fmla="*/ 4055733 w 5708210"/>
                      <a:gd name="connsiteY28" fmla="*/ 4488624 h 4498804"/>
                      <a:gd name="connsiteX29" fmla="*/ 3423189 w 5708210"/>
                      <a:gd name="connsiteY29" fmla="*/ 3906954 h 4498804"/>
                      <a:gd name="connsiteX30" fmla="*/ 3404121 w 5708210"/>
                      <a:gd name="connsiteY30" fmla="*/ 3897828 h 4498804"/>
                      <a:gd name="connsiteX31" fmla="*/ 3408157 w 5708210"/>
                      <a:gd name="connsiteY31" fmla="*/ 3862976 h 4498804"/>
                      <a:gd name="connsiteX32" fmla="*/ 3344533 w 5708210"/>
                      <a:gd name="connsiteY32" fmla="*/ 3599624 h 4498804"/>
                      <a:gd name="connsiteX33" fmla="*/ 2430133 w 5708210"/>
                      <a:gd name="connsiteY33" fmla="*/ 3117024 h 4498804"/>
                      <a:gd name="connsiteX34" fmla="*/ 2049133 w 5708210"/>
                      <a:gd name="connsiteY34" fmla="*/ 3282124 h 4498804"/>
                      <a:gd name="connsiteX35" fmla="*/ 1147433 w 5708210"/>
                      <a:gd name="connsiteY35" fmla="*/ 3688524 h 4498804"/>
                      <a:gd name="connsiteX36" fmla="*/ 655617 w 5708210"/>
                      <a:gd name="connsiteY36" fmla="*/ 3973592 h 4498804"/>
                      <a:gd name="connsiteX37" fmla="*/ 644605 w 5708210"/>
                      <a:gd name="connsiteY37" fmla="*/ 3982236 h 4498804"/>
                      <a:gd name="connsiteX38" fmla="*/ 619729 w 5708210"/>
                      <a:gd name="connsiteY38" fmla="*/ 3973744 h 4498804"/>
                      <a:gd name="connsiteX39" fmla="*/ 274209 w 5708210"/>
                      <a:gd name="connsiteY39" fmla="*/ 3871544 h 4498804"/>
                      <a:gd name="connsiteX40" fmla="*/ 220953 w 5708210"/>
                      <a:gd name="connsiteY40" fmla="*/ 3828722 h 4498804"/>
                      <a:gd name="connsiteX41" fmla="*/ 231205 w 5708210"/>
                      <a:gd name="connsiteY41" fmla="*/ 3794852 h 4498804"/>
                      <a:gd name="connsiteX42" fmla="*/ 291089 w 5708210"/>
                      <a:gd name="connsiteY42" fmla="*/ 3009980 h 4498804"/>
                      <a:gd name="connsiteX43" fmla="*/ 805 w 5708210"/>
                      <a:gd name="connsiteY43" fmla="*/ 2821296 h 4498804"/>
                      <a:gd name="connsiteX44" fmla="*/ 204005 w 5708210"/>
                      <a:gd name="connsiteY44" fmla="*/ 2371352 h 4498804"/>
                      <a:gd name="connsiteX45" fmla="*/ 189489 w 5708210"/>
                      <a:gd name="connsiteY45" fmla="*/ 1979468 h 4498804"/>
                      <a:gd name="connsiteX46" fmla="*/ 1278061 w 5708210"/>
                      <a:gd name="connsiteY46" fmla="*/ 1747238 h 4498804"/>
                      <a:gd name="connsiteX47" fmla="*/ 1263545 w 5708210"/>
                      <a:gd name="connsiteY47" fmla="*/ 1166668 h 4498804"/>
                      <a:gd name="connsiteX48" fmla="*/ 1529341 w 5708210"/>
                      <a:gd name="connsiteY48" fmla="*/ 824674 h 4498804"/>
                      <a:gd name="connsiteX49" fmla="*/ 1604197 w 5708210"/>
                      <a:gd name="connsiteY49" fmla="*/ 743654 h 4498804"/>
                      <a:gd name="connsiteX50" fmla="*/ 1671477 w 5708210"/>
                      <a:gd name="connsiteY50" fmla="*/ 724298 h 4498804"/>
                      <a:gd name="connsiteX51" fmla="*/ 2417433 w 5708210"/>
                      <a:gd name="connsiteY51" fmla="*/ 564324 h 4498804"/>
                      <a:gd name="connsiteX52" fmla="*/ 2925433 w 5708210"/>
                      <a:gd name="connsiteY52" fmla="*/ 831024 h 4498804"/>
                      <a:gd name="connsiteX53" fmla="*/ 3522333 w 5708210"/>
                      <a:gd name="connsiteY53" fmla="*/ 627824 h 4498804"/>
                      <a:gd name="connsiteX54" fmla="*/ 3370925 w 5708210"/>
                      <a:gd name="connsiteY54" fmla="*/ 113176 h 4498804"/>
                      <a:gd name="connsiteX55" fmla="*/ 3361089 w 5708210"/>
                      <a:gd name="connsiteY55" fmla="*/ 63210 h 4498804"/>
                      <a:gd name="connsiteX56" fmla="*/ 3377697 w 5708210"/>
                      <a:gd name="connsiteY56" fmla="*/ 64868 h 4498804"/>
                      <a:gd name="connsiteX57" fmla="*/ 3795309 w 5708210"/>
                      <a:gd name="connsiteY57" fmla="*/ 1220 h 4498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5708210" h="4498804">
                        <a:moveTo>
                          <a:pt x="3795309" y="1220"/>
                        </a:moveTo>
                        <a:cubicBezTo>
                          <a:pt x="3822273" y="-1124"/>
                          <a:pt x="3845917" y="-296"/>
                          <a:pt x="3865233" y="5524"/>
                        </a:cubicBezTo>
                        <a:cubicBezTo>
                          <a:pt x="4019749" y="52092"/>
                          <a:pt x="3937201" y="147340"/>
                          <a:pt x="4017633" y="170624"/>
                        </a:cubicBezTo>
                        <a:cubicBezTo>
                          <a:pt x="4098065" y="193908"/>
                          <a:pt x="4246233" y="130408"/>
                          <a:pt x="4347833" y="145224"/>
                        </a:cubicBezTo>
                        <a:cubicBezTo>
                          <a:pt x="4449433" y="160040"/>
                          <a:pt x="4578549" y="191792"/>
                          <a:pt x="4627233" y="259524"/>
                        </a:cubicBezTo>
                        <a:cubicBezTo>
                          <a:pt x="4675917" y="327256"/>
                          <a:pt x="4553149" y="488124"/>
                          <a:pt x="4639933" y="551624"/>
                        </a:cubicBezTo>
                        <a:cubicBezTo>
                          <a:pt x="4726717" y="615124"/>
                          <a:pt x="5037865" y="695556"/>
                          <a:pt x="5147933" y="640524"/>
                        </a:cubicBezTo>
                        <a:cubicBezTo>
                          <a:pt x="5258001" y="585492"/>
                          <a:pt x="5073849" y="270108"/>
                          <a:pt x="5300333" y="221424"/>
                        </a:cubicBezTo>
                        <a:cubicBezTo>
                          <a:pt x="5328645" y="215338"/>
                          <a:pt x="5361189" y="214744"/>
                          <a:pt x="5397405" y="218112"/>
                        </a:cubicBezTo>
                        <a:lnTo>
                          <a:pt x="5438685" y="225208"/>
                        </a:lnTo>
                        <a:lnTo>
                          <a:pt x="5462533" y="323608"/>
                        </a:lnTo>
                        <a:cubicBezTo>
                          <a:pt x="5477969" y="386498"/>
                          <a:pt x="5491829" y="443040"/>
                          <a:pt x="5500569" y="489344"/>
                        </a:cubicBezTo>
                        <a:lnTo>
                          <a:pt x="5504633" y="519244"/>
                        </a:lnTo>
                        <a:lnTo>
                          <a:pt x="5569201" y="664916"/>
                        </a:lnTo>
                        <a:cubicBezTo>
                          <a:pt x="5921049" y="1635936"/>
                          <a:pt x="5491825" y="3221208"/>
                          <a:pt x="5509881" y="3739324"/>
                        </a:cubicBezTo>
                        <a:cubicBezTo>
                          <a:pt x="5511177" y="3776332"/>
                          <a:pt x="5512409" y="3808932"/>
                          <a:pt x="5513577" y="3837544"/>
                        </a:cubicBezTo>
                        <a:lnTo>
                          <a:pt x="5490833" y="3844100"/>
                        </a:lnTo>
                        <a:cubicBezTo>
                          <a:pt x="5453425" y="3884084"/>
                          <a:pt x="5530257" y="3781544"/>
                          <a:pt x="5379009" y="3906876"/>
                        </a:cubicBezTo>
                        <a:lnTo>
                          <a:pt x="5373385" y="3931456"/>
                        </a:lnTo>
                        <a:cubicBezTo>
                          <a:pt x="5421313" y="3927560"/>
                          <a:pt x="5354817" y="3966020"/>
                          <a:pt x="5264737" y="4025336"/>
                        </a:cubicBezTo>
                        <a:lnTo>
                          <a:pt x="5196737" y="4073108"/>
                        </a:lnTo>
                        <a:lnTo>
                          <a:pt x="5170473" y="4100496"/>
                        </a:lnTo>
                        <a:cubicBezTo>
                          <a:pt x="5138885" y="4137342"/>
                          <a:pt x="5107141" y="4179772"/>
                          <a:pt x="5074529" y="4226596"/>
                        </a:cubicBezTo>
                        <a:lnTo>
                          <a:pt x="5060581" y="4247616"/>
                        </a:lnTo>
                        <a:lnTo>
                          <a:pt x="5029961" y="4241172"/>
                        </a:lnTo>
                        <a:cubicBezTo>
                          <a:pt x="4994209" y="4233830"/>
                          <a:pt x="4955845" y="4224040"/>
                          <a:pt x="4906633" y="4196524"/>
                        </a:cubicBezTo>
                        <a:cubicBezTo>
                          <a:pt x="4709785" y="4086456"/>
                          <a:pt x="4411333" y="3986974"/>
                          <a:pt x="4322433" y="3993324"/>
                        </a:cubicBezTo>
                        <a:cubicBezTo>
                          <a:pt x="4233533" y="3999674"/>
                          <a:pt x="4417681" y="4152074"/>
                          <a:pt x="4373233" y="4234624"/>
                        </a:cubicBezTo>
                        <a:cubicBezTo>
                          <a:pt x="4328785" y="4317174"/>
                          <a:pt x="4231417" y="4550008"/>
                          <a:pt x="4055733" y="4488624"/>
                        </a:cubicBezTo>
                        <a:cubicBezTo>
                          <a:pt x="3902009" y="4434912"/>
                          <a:pt x="3665637" y="4042504"/>
                          <a:pt x="3423189" y="3906954"/>
                        </a:cubicBezTo>
                        <a:lnTo>
                          <a:pt x="3404121" y="3897828"/>
                        </a:lnTo>
                        <a:lnTo>
                          <a:pt x="3408157" y="3862976"/>
                        </a:lnTo>
                        <a:cubicBezTo>
                          <a:pt x="3414185" y="3766708"/>
                          <a:pt x="3401681" y="3674236"/>
                          <a:pt x="3344533" y="3599624"/>
                        </a:cubicBezTo>
                        <a:cubicBezTo>
                          <a:pt x="3192133" y="3400658"/>
                          <a:pt x="2646033" y="3169940"/>
                          <a:pt x="2430133" y="3117024"/>
                        </a:cubicBezTo>
                        <a:cubicBezTo>
                          <a:pt x="2214233" y="3064108"/>
                          <a:pt x="2049133" y="3282124"/>
                          <a:pt x="2049133" y="3282124"/>
                        </a:cubicBezTo>
                        <a:cubicBezTo>
                          <a:pt x="1835349" y="3377374"/>
                          <a:pt x="1420481" y="3534008"/>
                          <a:pt x="1147433" y="3688524"/>
                        </a:cubicBezTo>
                        <a:cubicBezTo>
                          <a:pt x="976777" y="3785096"/>
                          <a:pt x="806121" y="3865134"/>
                          <a:pt x="655617" y="3973592"/>
                        </a:cubicBezTo>
                        <a:lnTo>
                          <a:pt x="644605" y="3982236"/>
                        </a:lnTo>
                        <a:lnTo>
                          <a:pt x="619729" y="3973744"/>
                        </a:lnTo>
                        <a:cubicBezTo>
                          <a:pt x="526889" y="3948394"/>
                          <a:pt x="378217" y="3936462"/>
                          <a:pt x="274209" y="3871544"/>
                        </a:cubicBezTo>
                        <a:lnTo>
                          <a:pt x="220953" y="3828722"/>
                        </a:lnTo>
                        <a:lnTo>
                          <a:pt x="231205" y="3794852"/>
                        </a:lnTo>
                        <a:cubicBezTo>
                          <a:pt x="286301" y="3588322"/>
                          <a:pt x="316641" y="3155428"/>
                          <a:pt x="291089" y="3009980"/>
                        </a:cubicBezTo>
                        <a:cubicBezTo>
                          <a:pt x="259641" y="2830972"/>
                          <a:pt x="15317" y="2927732"/>
                          <a:pt x="805" y="2821296"/>
                        </a:cubicBezTo>
                        <a:cubicBezTo>
                          <a:pt x="-13711" y="2714856"/>
                          <a:pt x="172557" y="2511658"/>
                          <a:pt x="204005" y="2371352"/>
                        </a:cubicBezTo>
                        <a:cubicBezTo>
                          <a:pt x="235453" y="2231048"/>
                          <a:pt x="10481" y="2083486"/>
                          <a:pt x="189489" y="1979468"/>
                        </a:cubicBezTo>
                        <a:cubicBezTo>
                          <a:pt x="368501" y="1875448"/>
                          <a:pt x="1099053" y="1882704"/>
                          <a:pt x="1278061" y="1747238"/>
                        </a:cubicBezTo>
                        <a:cubicBezTo>
                          <a:pt x="1457073" y="1611772"/>
                          <a:pt x="1183721" y="1372286"/>
                          <a:pt x="1263545" y="1166668"/>
                        </a:cubicBezTo>
                        <a:cubicBezTo>
                          <a:pt x="1303461" y="1063858"/>
                          <a:pt x="1419577" y="941696"/>
                          <a:pt x="1529341" y="824674"/>
                        </a:cubicBezTo>
                        <a:lnTo>
                          <a:pt x="1604197" y="743654"/>
                        </a:lnTo>
                        <a:lnTo>
                          <a:pt x="1671477" y="724298"/>
                        </a:lnTo>
                        <a:cubicBezTo>
                          <a:pt x="1984465" y="633404"/>
                          <a:pt x="2259345" y="553080"/>
                          <a:pt x="2417433" y="564324"/>
                        </a:cubicBezTo>
                        <a:cubicBezTo>
                          <a:pt x="2923317" y="600308"/>
                          <a:pt x="2741281" y="820440"/>
                          <a:pt x="2925433" y="831024"/>
                        </a:cubicBezTo>
                        <a:cubicBezTo>
                          <a:pt x="3109585" y="841608"/>
                          <a:pt x="3450365" y="759056"/>
                          <a:pt x="3522333" y="627824"/>
                        </a:cubicBezTo>
                        <a:cubicBezTo>
                          <a:pt x="3585305" y="512996"/>
                          <a:pt x="3421393" y="284726"/>
                          <a:pt x="3370925" y="113176"/>
                        </a:cubicBezTo>
                        <a:lnTo>
                          <a:pt x="3361089" y="63210"/>
                        </a:lnTo>
                        <a:lnTo>
                          <a:pt x="3377697" y="64868"/>
                        </a:lnTo>
                        <a:cubicBezTo>
                          <a:pt x="3526557" y="70706"/>
                          <a:pt x="3687457" y="10596"/>
                          <a:pt x="3795309" y="122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117CFBE5-75F1-7F7A-1311-D7DD9387140D}"/>
                    </a:ext>
                  </a:extLst>
                </p:cNvPr>
                <p:cNvSpPr/>
                <p:nvPr/>
              </p:nvSpPr>
              <p:spPr>
                <a:xfrm>
                  <a:off x="5593710" y="4948083"/>
                  <a:ext cx="658499" cy="313908"/>
                </a:xfrm>
                <a:custGeom>
                  <a:avLst/>
                  <a:gdLst>
                    <a:gd name="connsiteX0" fmla="*/ 407144 w 29119620"/>
                    <a:gd name="connsiteY0" fmla="*/ 14041757 h 17559532"/>
                    <a:gd name="connsiteX1" fmla="*/ 432436 w 29119620"/>
                    <a:gd name="connsiteY1" fmla="*/ 14045208 h 17559532"/>
                    <a:gd name="connsiteX2" fmla="*/ 299084 w 29119620"/>
                    <a:gd name="connsiteY2" fmla="*/ 14321433 h 17559532"/>
                    <a:gd name="connsiteX3" fmla="*/ 203836 w 29119620"/>
                    <a:gd name="connsiteY3" fmla="*/ 14816733 h 17559532"/>
                    <a:gd name="connsiteX4" fmla="*/ 51436 w 29119620"/>
                    <a:gd name="connsiteY4" fmla="*/ 14769108 h 17559532"/>
                    <a:gd name="connsiteX5" fmla="*/ 3808 w 29119620"/>
                    <a:gd name="connsiteY5" fmla="*/ 14388108 h 17559532"/>
                    <a:gd name="connsiteX6" fmla="*/ 51436 w 29119620"/>
                    <a:gd name="connsiteY6" fmla="*/ 14178558 h 17559532"/>
                    <a:gd name="connsiteX7" fmla="*/ 407144 w 29119620"/>
                    <a:gd name="connsiteY7" fmla="*/ 14041757 h 17559532"/>
                    <a:gd name="connsiteX8" fmla="*/ 20758556 w 29119620"/>
                    <a:gd name="connsiteY8" fmla="*/ 8590332 h 17559532"/>
                    <a:gd name="connsiteX9" fmla="*/ 20859932 w 29119620"/>
                    <a:gd name="connsiteY9" fmla="*/ 8663130 h 17559532"/>
                    <a:gd name="connsiteX10" fmla="*/ 20758332 w 29119620"/>
                    <a:gd name="connsiteY10" fmla="*/ 8866329 h 17559532"/>
                    <a:gd name="connsiteX11" fmla="*/ 20613188 w 29119620"/>
                    <a:gd name="connsiteY11" fmla="*/ 8924387 h 17559532"/>
                    <a:gd name="connsiteX12" fmla="*/ 20395472 w 29119620"/>
                    <a:gd name="connsiteY12" fmla="*/ 8750216 h 17559532"/>
                    <a:gd name="connsiteX13" fmla="*/ 20700272 w 29119620"/>
                    <a:gd name="connsiteY13" fmla="*/ 8590559 h 17559532"/>
                    <a:gd name="connsiteX14" fmla="*/ 20758556 w 29119620"/>
                    <a:gd name="connsiteY14" fmla="*/ 8590332 h 17559532"/>
                    <a:gd name="connsiteX15" fmla="*/ 21189336 w 29119620"/>
                    <a:gd name="connsiteY15" fmla="*/ 8181664 h 17559532"/>
                    <a:gd name="connsiteX16" fmla="*/ 21280848 w 29119620"/>
                    <a:gd name="connsiteY16" fmla="*/ 8242215 h 17559532"/>
                    <a:gd name="connsiteX17" fmla="*/ 21280848 w 29119620"/>
                    <a:gd name="connsiteY17" fmla="*/ 8358329 h 17559532"/>
                    <a:gd name="connsiteX18" fmla="*/ 20961532 w 29119620"/>
                    <a:gd name="connsiteY18" fmla="*/ 8358329 h 17559532"/>
                    <a:gd name="connsiteX19" fmla="*/ 21150216 w 29119620"/>
                    <a:gd name="connsiteY19" fmla="*/ 8184158 h 17559532"/>
                    <a:gd name="connsiteX20" fmla="*/ 21189336 w 29119620"/>
                    <a:gd name="connsiteY20" fmla="*/ 8181664 h 17559532"/>
                    <a:gd name="connsiteX21" fmla="*/ 22760976 w 29119620"/>
                    <a:gd name="connsiteY21" fmla="*/ 7181780 h 17559532"/>
                    <a:gd name="connsiteX22" fmla="*/ 22790332 w 29119620"/>
                    <a:gd name="connsiteY22" fmla="*/ 7182672 h 17559532"/>
                    <a:gd name="connsiteX23" fmla="*/ 22979016 w 29119620"/>
                    <a:gd name="connsiteY23" fmla="*/ 7356845 h 17559532"/>
                    <a:gd name="connsiteX24" fmla="*/ 22949988 w 29119620"/>
                    <a:gd name="connsiteY24" fmla="*/ 7472959 h 17559532"/>
                    <a:gd name="connsiteX25" fmla="*/ 22645188 w 29119620"/>
                    <a:gd name="connsiteY25" fmla="*/ 7603588 h 17559532"/>
                    <a:gd name="connsiteX26" fmla="*/ 22195248 w 29119620"/>
                    <a:gd name="connsiteY26" fmla="*/ 7937416 h 17559532"/>
                    <a:gd name="connsiteX27" fmla="*/ 22006560 w 29119620"/>
                    <a:gd name="connsiteY27" fmla="*/ 7531016 h 17559532"/>
                    <a:gd name="connsiteX28" fmla="*/ 22108160 w 29119620"/>
                    <a:gd name="connsiteY28" fmla="*/ 7443930 h 17559532"/>
                    <a:gd name="connsiteX29" fmla="*/ 22485532 w 29119620"/>
                    <a:gd name="connsiteY29" fmla="*/ 7443930 h 17559532"/>
                    <a:gd name="connsiteX30" fmla="*/ 22543588 w 29119620"/>
                    <a:gd name="connsiteY30" fmla="*/ 7284273 h 17559532"/>
                    <a:gd name="connsiteX31" fmla="*/ 22760976 w 29119620"/>
                    <a:gd name="connsiteY31" fmla="*/ 7181780 h 17559532"/>
                    <a:gd name="connsiteX32" fmla="*/ 20731128 w 29119620"/>
                    <a:gd name="connsiteY32" fmla="*/ 4543416 h 17559532"/>
                    <a:gd name="connsiteX33" fmla="*/ 21222788 w 29119620"/>
                    <a:gd name="connsiteY33" fmla="*/ 4889415 h 17559532"/>
                    <a:gd name="connsiteX34" fmla="*/ 21933988 w 29119620"/>
                    <a:gd name="connsiteY34" fmla="*/ 4744272 h 17559532"/>
                    <a:gd name="connsiteX35" fmla="*/ 21759816 w 29119620"/>
                    <a:gd name="connsiteY35" fmla="*/ 5136159 h 17559532"/>
                    <a:gd name="connsiteX36" fmla="*/ 21455016 w 29119620"/>
                    <a:gd name="connsiteY36" fmla="*/ 5107131 h 17559532"/>
                    <a:gd name="connsiteX37" fmla="*/ 21063132 w 29119620"/>
                    <a:gd name="connsiteY37" fmla="*/ 5557074 h 17559532"/>
                    <a:gd name="connsiteX38" fmla="*/ 20468048 w 29119620"/>
                    <a:gd name="connsiteY38" fmla="*/ 5615130 h 17559532"/>
                    <a:gd name="connsiteX39" fmla="*/ 20221304 w 29119620"/>
                    <a:gd name="connsiteY39" fmla="*/ 5977989 h 17559532"/>
                    <a:gd name="connsiteX40" fmla="*/ 20032616 w 29119620"/>
                    <a:gd name="connsiteY40" fmla="*/ 6050558 h 17559532"/>
                    <a:gd name="connsiteX41" fmla="*/ 19481072 w 29119620"/>
                    <a:gd name="connsiteY41" fmla="*/ 7052044 h 17559532"/>
                    <a:gd name="connsiteX42" fmla="*/ 18987588 w 29119620"/>
                    <a:gd name="connsiteY42" fmla="*/ 7168160 h 17559532"/>
                    <a:gd name="connsiteX43" fmla="*/ 18769872 w 29119620"/>
                    <a:gd name="connsiteY43" fmla="*/ 7792273 h 17559532"/>
                    <a:gd name="connsiteX44" fmla="*/ 18479588 w 29119620"/>
                    <a:gd name="connsiteY44" fmla="*/ 7850330 h 17559532"/>
                    <a:gd name="connsiteX45" fmla="*/ 18407016 w 29119620"/>
                    <a:gd name="connsiteY45" fmla="*/ 7255245 h 17559532"/>
                    <a:gd name="connsiteX46" fmla="*/ 19466560 w 29119620"/>
                    <a:gd name="connsiteY46" fmla="*/ 6471472 h 17559532"/>
                    <a:gd name="connsiteX47" fmla="*/ 19495588 w 29119620"/>
                    <a:gd name="connsiteY47" fmla="*/ 6195701 h 17559532"/>
                    <a:gd name="connsiteX48" fmla="*/ 20584160 w 29119620"/>
                    <a:gd name="connsiteY48" fmla="*/ 4599131 h 17559532"/>
                    <a:gd name="connsiteX49" fmla="*/ 20731128 w 29119620"/>
                    <a:gd name="connsiteY49" fmla="*/ 4543416 h 17559532"/>
                    <a:gd name="connsiteX50" fmla="*/ 5514248 w 29119620"/>
                    <a:gd name="connsiteY50" fmla="*/ 1265486 h 17559532"/>
                    <a:gd name="connsiteX51" fmla="*/ 5699760 w 29119620"/>
                    <a:gd name="connsiteY51" fmla="*/ 1357908 h 17559532"/>
                    <a:gd name="connsiteX52" fmla="*/ 5918836 w 29119620"/>
                    <a:gd name="connsiteY52" fmla="*/ 1691283 h 17559532"/>
                    <a:gd name="connsiteX53" fmla="*/ 5575936 w 29119620"/>
                    <a:gd name="connsiteY53" fmla="*/ 1919883 h 17559532"/>
                    <a:gd name="connsiteX54" fmla="*/ 5433060 w 29119620"/>
                    <a:gd name="connsiteY54" fmla="*/ 1805583 h 17559532"/>
                    <a:gd name="connsiteX55" fmla="*/ 5328284 w 29119620"/>
                    <a:gd name="connsiteY55" fmla="*/ 1500783 h 17559532"/>
                    <a:gd name="connsiteX56" fmla="*/ 5461636 w 29119620"/>
                    <a:gd name="connsiteY56" fmla="*/ 1272183 h 17559532"/>
                    <a:gd name="connsiteX57" fmla="*/ 5514248 w 29119620"/>
                    <a:gd name="connsiteY57" fmla="*/ 1265486 h 17559532"/>
                    <a:gd name="connsiteX58" fmla="*/ 4969164 w 29119620"/>
                    <a:gd name="connsiteY58" fmla="*/ 364234 h 17559532"/>
                    <a:gd name="connsiteX59" fmla="*/ 4977144 w 29119620"/>
                    <a:gd name="connsiteY59" fmla="*/ 364545 h 17559532"/>
                    <a:gd name="connsiteX60" fmla="*/ 4985384 w 29119620"/>
                    <a:gd name="connsiteY60" fmla="*/ 376833 h 17559532"/>
                    <a:gd name="connsiteX61" fmla="*/ 5023484 w 29119620"/>
                    <a:gd name="connsiteY61" fmla="*/ 767358 h 17559532"/>
                    <a:gd name="connsiteX62" fmla="*/ 4928236 w 29119620"/>
                    <a:gd name="connsiteY62" fmla="*/ 1224558 h 17559532"/>
                    <a:gd name="connsiteX63" fmla="*/ 4785360 w 29119620"/>
                    <a:gd name="connsiteY63" fmla="*/ 453033 h 17559532"/>
                    <a:gd name="connsiteX64" fmla="*/ 4899660 w 29119620"/>
                    <a:gd name="connsiteY64" fmla="*/ 453033 h 17559532"/>
                    <a:gd name="connsiteX65" fmla="*/ 4969164 w 29119620"/>
                    <a:gd name="connsiteY65" fmla="*/ 364234 h 17559532"/>
                    <a:gd name="connsiteX66" fmla="*/ 7624812 w 29119620"/>
                    <a:gd name="connsiteY66" fmla="*/ 125674 h 17559532"/>
                    <a:gd name="connsiteX67" fmla="*/ 8418896 w 29119620"/>
                    <a:gd name="connsiteY67" fmla="*/ 1016010 h 17559532"/>
                    <a:gd name="connsiteX68" fmla="*/ 9285172 w 29119620"/>
                    <a:gd name="connsiteY68" fmla="*/ 1930411 h 17559532"/>
                    <a:gd name="connsiteX69" fmla="*/ 10608644 w 29119620"/>
                    <a:gd name="connsiteY69" fmla="*/ 3975780 h 17559532"/>
                    <a:gd name="connsiteX70" fmla="*/ 12822456 w 29119620"/>
                    <a:gd name="connsiteY70" fmla="*/ 5708329 h 17559532"/>
                    <a:gd name="connsiteX71" fmla="*/ 14843760 w 29119620"/>
                    <a:gd name="connsiteY71" fmla="*/ 6261781 h 17559532"/>
                    <a:gd name="connsiteX72" fmla="*/ 14964076 w 29119620"/>
                    <a:gd name="connsiteY72" fmla="*/ 6815232 h 17559532"/>
                    <a:gd name="connsiteX73" fmla="*/ 16335676 w 29119620"/>
                    <a:gd name="connsiteY73" fmla="*/ 7079927 h 17559532"/>
                    <a:gd name="connsiteX74" fmla="*/ 17562896 w 29119620"/>
                    <a:gd name="connsiteY74" fmla="*/ 5973024 h 17559532"/>
                    <a:gd name="connsiteX75" fmla="*/ 18140412 w 29119620"/>
                    <a:gd name="connsiteY75" fmla="*/ 5251126 h 17559532"/>
                    <a:gd name="connsiteX76" fmla="*/ 18284792 w 29119620"/>
                    <a:gd name="connsiteY76" fmla="*/ 5539887 h 17559532"/>
                    <a:gd name="connsiteX77" fmla="*/ 17875720 w 29119620"/>
                    <a:gd name="connsiteY77" fmla="*/ 6237719 h 17559532"/>
                    <a:gd name="connsiteX78" fmla="*/ 17394456 w 29119620"/>
                    <a:gd name="connsiteY78" fmla="*/ 7657444 h 17559532"/>
                    <a:gd name="connsiteX79" fmla="*/ 18020096 w 29119620"/>
                    <a:gd name="connsiteY79" fmla="*/ 8515028 h 17559532"/>
                    <a:gd name="connsiteX80" fmla="*/ 18034228 w 29119620"/>
                    <a:gd name="connsiteY80" fmla="*/ 9331933 h 17559532"/>
                    <a:gd name="connsiteX81" fmla="*/ 18582144 w 29119620"/>
                    <a:gd name="connsiteY81" fmla="*/ 9686386 h 17559532"/>
                    <a:gd name="connsiteX82" fmla="*/ 19575800 w 29119620"/>
                    <a:gd name="connsiteY82" fmla="*/ 9255160 h 17559532"/>
                    <a:gd name="connsiteX83" fmla="*/ 19127004 w 29119620"/>
                    <a:gd name="connsiteY83" fmla="*/ 9702811 h 17559532"/>
                    <a:gd name="connsiteX84" fmla="*/ 18573548 w 29119620"/>
                    <a:gd name="connsiteY84" fmla="*/ 10160011 h 17559532"/>
                    <a:gd name="connsiteX85" fmla="*/ 17707276 w 29119620"/>
                    <a:gd name="connsiteY85" fmla="*/ 10280326 h 17559532"/>
                    <a:gd name="connsiteX86" fmla="*/ 16480056 w 29119620"/>
                    <a:gd name="connsiteY86" fmla="*/ 11266916 h 17559532"/>
                    <a:gd name="connsiteX87" fmla="*/ 14238840 w 29119620"/>
                    <a:gd name="connsiteY87" fmla="*/ 11117858 h 17559532"/>
                    <a:gd name="connsiteX88" fmla="*/ 12076496 w 29119620"/>
                    <a:gd name="connsiteY88" fmla="*/ 13625105 h 17559532"/>
                    <a:gd name="connsiteX89" fmla="*/ 11615956 w 29119620"/>
                    <a:gd name="connsiteY89" fmla="*/ 15222632 h 17559532"/>
                    <a:gd name="connsiteX90" fmla="*/ 7068016 w 29119620"/>
                    <a:gd name="connsiteY90" fmla="*/ 12484111 h 17559532"/>
                    <a:gd name="connsiteX91" fmla="*/ 4785360 w 29119620"/>
                    <a:gd name="connsiteY91" fmla="*/ 13817611 h 17559532"/>
                    <a:gd name="connsiteX92" fmla="*/ 4159720 w 29119620"/>
                    <a:gd name="connsiteY92" fmla="*/ 12806958 h 17559532"/>
                    <a:gd name="connsiteX93" fmla="*/ 3125000 w 29119620"/>
                    <a:gd name="connsiteY93" fmla="*/ 12686642 h 17559532"/>
                    <a:gd name="connsiteX94" fmla="*/ 2595612 w 29119620"/>
                    <a:gd name="connsiteY94" fmla="*/ 13865737 h 17559532"/>
                    <a:gd name="connsiteX95" fmla="*/ 3076876 w 29119620"/>
                    <a:gd name="connsiteY95" fmla="*/ 14217995 h 17559532"/>
                    <a:gd name="connsiteX96" fmla="*/ 3389696 w 29119620"/>
                    <a:gd name="connsiteY96" fmla="*/ 14587632 h 17559532"/>
                    <a:gd name="connsiteX97" fmla="*/ 4077504 w 29119620"/>
                    <a:gd name="connsiteY97" fmla="*/ 14596990 h 17559532"/>
                    <a:gd name="connsiteX98" fmla="*/ 4689108 w 29119620"/>
                    <a:gd name="connsiteY98" fmla="*/ 15429842 h 17559532"/>
                    <a:gd name="connsiteX99" fmla="*/ 5400976 w 29119620"/>
                    <a:gd name="connsiteY99" fmla="*/ 15796805 h 17559532"/>
                    <a:gd name="connsiteX100" fmla="*/ 4761296 w 29119620"/>
                    <a:gd name="connsiteY100" fmla="*/ 16247990 h 17559532"/>
                    <a:gd name="connsiteX101" fmla="*/ 3870960 w 29119620"/>
                    <a:gd name="connsiteY101" fmla="*/ 15814853 h 17559532"/>
                    <a:gd name="connsiteX102" fmla="*/ 3564156 w 29119620"/>
                    <a:gd name="connsiteY102" fmla="*/ 16202537 h 17559532"/>
                    <a:gd name="connsiteX103" fmla="*/ 3085564 w 29119620"/>
                    <a:gd name="connsiteY103" fmla="*/ 16413090 h 17559532"/>
                    <a:gd name="connsiteX104" fmla="*/ 3126340 w 29119620"/>
                    <a:gd name="connsiteY104" fmla="*/ 16949163 h 17559532"/>
                    <a:gd name="connsiteX105" fmla="*/ 2571548 w 29119620"/>
                    <a:gd name="connsiteY105" fmla="*/ 17186453 h 17559532"/>
                    <a:gd name="connsiteX106" fmla="*/ 2324232 w 29119620"/>
                    <a:gd name="connsiteY106" fmla="*/ 17555421 h 17559532"/>
                    <a:gd name="connsiteX107" fmla="*/ 1732012 w 29119620"/>
                    <a:gd name="connsiteY107" fmla="*/ 16697837 h 17559532"/>
                    <a:gd name="connsiteX108" fmla="*/ 2162476 w 29119620"/>
                    <a:gd name="connsiteY108" fmla="*/ 15068895 h 17559532"/>
                    <a:gd name="connsiteX109" fmla="*/ 1175888 w 29119620"/>
                    <a:gd name="connsiteY109" fmla="*/ 14106369 h 17559532"/>
                    <a:gd name="connsiteX110" fmla="*/ 1296200 w 29119620"/>
                    <a:gd name="connsiteY110" fmla="*/ 13288221 h 17559532"/>
                    <a:gd name="connsiteX111" fmla="*/ 1296200 w 29119620"/>
                    <a:gd name="connsiteY111" fmla="*/ 12421947 h 17559532"/>
                    <a:gd name="connsiteX112" fmla="*/ 2595612 w 29119620"/>
                    <a:gd name="connsiteY112" fmla="*/ 11844432 h 17559532"/>
                    <a:gd name="connsiteX113" fmla="*/ 3389696 w 29119620"/>
                    <a:gd name="connsiteY113" fmla="*/ 10833779 h 17559532"/>
                    <a:gd name="connsiteX114" fmla="*/ 2788120 w 29119620"/>
                    <a:gd name="connsiteY114" fmla="*/ 10039695 h 17559532"/>
                    <a:gd name="connsiteX115" fmla="*/ 3125000 w 29119620"/>
                    <a:gd name="connsiteY115" fmla="*/ 9341863 h 17559532"/>
                    <a:gd name="connsiteX116" fmla="*/ 4207844 w 29119620"/>
                    <a:gd name="connsiteY116" fmla="*/ 10015632 h 17559532"/>
                    <a:gd name="connsiteX117" fmla="*/ 4858888 w 29119620"/>
                    <a:gd name="connsiteY117" fmla="*/ 9900663 h 17559532"/>
                    <a:gd name="connsiteX118" fmla="*/ 5415012 w 29119620"/>
                    <a:gd name="connsiteY118" fmla="*/ 10313079 h 17559532"/>
                    <a:gd name="connsiteX119" fmla="*/ 6229148 w 29119620"/>
                    <a:gd name="connsiteY119" fmla="*/ 9221547 h 17559532"/>
                    <a:gd name="connsiteX120" fmla="*/ 5916328 w 29119620"/>
                    <a:gd name="connsiteY120" fmla="*/ 7705571 h 17559532"/>
                    <a:gd name="connsiteX121" fmla="*/ 6782600 w 29119620"/>
                    <a:gd name="connsiteY121" fmla="*/ 6935547 h 17559532"/>
                    <a:gd name="connsiteX122" fmla="*/ 6854792 w 29119620"/>
                    <a:gd name="connsiteY122" fmla="*/ 5323316 h 17559532"/>
                    <a:gd name="connsiteX123" fmla="*/ 7336056 w 29119620"/>
                    <a:gd name="connsiteY123" fmla="*/ 3855466 h 17559532"/>
                    <a:gd name="connsiteX124" fmla="*/ 6830728 w 29119620"/>
                    <a:gd name="connsiteY124" fmla="*/ 1978537 h 17559532"/>
                    <a:gd name="connsiteX125" fmla="*/ 6710412 w 29119620"/>
                    <a:gd name="connsiteY125" fmla="*/ 462558 h 17559532"/>
                    <a:gd name="connsiteX126" fmla="*/ 7336056 w 29119620"/>
                    <a:gd name="connsiteY126" fmla="*/ 703190 h 17559532"/>
                    <a:gd name="connsiteX127" fmla="*/ 7624812 w 29119620"/>
                    <a:gd name="connsiteY127" fmla="*/ 125674 h 17559532"/>
                    <a:gd name="connsiteX128" fmla="*/ 28699232 w 29119620"/>
                    <a:gd name="connsiteY128" fmla="*/ 255 h 17559532"/>
                    <a:gd name="connsiteX129" fmla="*/ 28813760 w 29119620"/>
                    <a:gd name="connsiteY129" fmla="*/ 12615 h 17559532"/>
                    <a:gd name="connsiteX130" fmla="*/ 29118560 w 29119620"/>
                    <a:gd name="connsiteY130" fmla="*/ 244844 h 17559532"/>
                    <a:gd name="connsiteX131" fmla="*/ 28915360 w 29119620"/>
                    <a:gd name="connsiteY131" fmla="*/ 419015 h 17559532"/>
                    <a:gd name="connsiteX132" fmla="*/ 28944392 w 29119620"/>
                    <a:gd name="connsiteY132" fmla="*/ 752844 h 17559532"/>
                    <a:gd name="connsiteX133" fmla="*/ 28828272 w 29119620"/>
                    <a:gd name="connsiteY133" fmla="*/ 927015 h 17559532"/>
                    <a:gd name="connsiteX134" fmla="*/ 28015472 w 29119620"/>
                    <a:gd name="connsiteY134" fmla="*/ 1028615 h 17559532"/>
                    <a:gd name="connsiteX135" fmla="*/ 27507472 w 29119620"/>
                    <a:gd name="connsiteY135" fmla="*/ 1493072 h 17559532"/>
                    <a:gd name="connsiteX136" fmla="*/ 26897872 w 29119620"/>
                    <a:gd name="connsiteY136" fmla="*/ 1783358 h 17559532"/>
                    <a:gd name="connsiteX137" fmla="*/ 26143132 w 29119620"/>
                    <a:gd name="connsiteY137" fmla="*/ 2494558 h 17559532"/>
                    <a:gd name="connsiteX138" fmla="*/ 25707704 w 29119620"/>
                    <a:gd name="connsiteY138" fmla="*/ 2596158 h 17559532"/>
                    <a:gd name="connsiteX139" fmla="*/ 25460960 w 29119620"/>
                    <a:gd name="connsiteY139" fmla="*/ 2392958 h 17559532"/>
                    <a:gd name="connsiteX140" fmla="*/ 25199704 w 29119620"/>
                    <a:gd name="connsiteY140" fmla="*/ 2581644 h 17559532"/>
                    <a:gd name="connsiteX141" fmla="*/ 25301304 w 29119620"/>
                    <a:gd name="connsiteY141" fmla="*/ 2770329 h 17559532"/>
                    <a:gd name="connsiteX142" fmla="*/ 24488504 w 29119620"/>
                    <a:gd name="connsiteY142" fmla="*/ 3539590 h 17559532"/>
                    <a:gd name="connsiteX143" fmla="*/ 23936960 w 29119620"/>
                    <a:gd name="connsiteY143" fmla="*/ 4221761 h 17559532"/>
                    <a:gd name="connsiteX144" fmla="*/ 23603132 w 29119620"/>
                    <a:gd name="connsiteY144" fmla="*/ 4279816 h 17559532"/>
                    <a:gd name="connsiteX145" fmla="*/ 23138672 w 29119620"/>
                    <a:gd name="connsiteY145" fmla="*/ 4845872 h 17559532"/>
                    <a:gd name="connsiteX146" fmla="*/ 22877416 w 29119620"/>
                    <a:gd name="connsiteY146" fmla="*/ 4671704 h 17559532"/>
                    <a:gd name="connsiteX147" fmla="*/ 23095132 w 29119620"/>
                    <a:gd name="connsiteY147" fmla="*/ 4410445 h 17559532"/>
                    <a:gd name="connsiteX148" fmla="*/ 23066104 w 29119620"/>
                    <a:gd name="connsiteY148" fmla="*/ 4178217 h 17559532"/>
                    <a:gd name="connsiteX149" fmla="*/ 23327360 w 29119620"/>
                    <a:gd name="connsiteY149" fmla="*/ 4178217 h 17559532"/>
                    <a:gd name="connsiteX150" fmla="*/ 23356388 w 29119620"/>
                    <a:gd name="connsiteY150" fmla="*/ 3945989 h 17559532"/>
                    <a:gd name="connsiteX151" fmla="*/ 23617648 w 29119620"/>
                    <a:gd name="connsiteY151" fmla="*/ 3945989 h 17559532"/>
                    <a:gd name="connsiteX152" fmla="*/ 23922448 w 29119620"/>
                    <a:gd name="connsiteY152" fmla="*/ 3452502 h 17559532"/>
                    <a:gd name="connsiteX153" fmla="*/ 23675704 w 29119620"/>
                    <a:gd name="connsiteY153" fmla="*/ 3365418 h 17559532"/>
                    <a:gd name="connsiteX154" fmla="*/ 23675704 w 29119620"/>
                    <a:gd name="connsiteY154" fmla="*/ 3060615 h 17559532"/>
                    <a:gd name="connsiteX155" fmla="*/ 23995016 w 29119620"/>
                    <a:gd name="connsiteY155" fmla="*/ 3205758 h 17559532"/>
                    <a:gd name="connsiteX156" fmla="*/ 24111132 w 29119620"/>
                    <a:gd name="connsiteY156" fmla="*/ 2959015 h 17559532"/>
                    <a:gd name="connsiteX157" fmla="*/ 24851360 w 29119620"/>
                    <a:gd name="connsiteY157" fmla="*/ 2392958 h 17559532"/>
                    <a:gd name="connsiteX158" fmla="*/ 24851360 w 29119620"/>
                    <a:gd name="connsiteY158" fmla="*/ 1957529 h 17559532"/>
                    <a:gd name="connsiteX159" fmla="*/ 25301304 w 29119620"/>
                    <a:gd name="connsiteY159" fmla="*/ 2088158 h 17559532"/>
                    <a:gd name="connsiteX160" fmla="*/ 25475472 w 29119620"/>
                    <a:gd name="connsiteY160" fmla="*/ 1522101 h 17559532"/>
                    <a:gd name="connsiteX161" fmla="*/ 25896388 w 29119620"/>
                    <a:gd name="connsiteY161" fmla="*/ 1435015 h 17559532"/>
                    <a:gd name="connsiteX162" fmla="*/ 25823816 w 29119620"/>
                    <a:gd name="connsiteY162" fmla="*/ 796387 h 17559532"/>
                    <a:gd name="connsiteX163" fmla="*/ 26114104 w 29119620"/>
                    <a:gd name="connsiteY163" fmla="*/ 578672 h 17559532"/>
                    <a:gd name="connsiteX164" fmla="*/ 26375360 w 29119620"/>
                    <a:gd name="connsiteY164" fmla="*/ 1188272 h 17559532"/>
                    <a:gd name="connsiteX165" fmla="*/ 27275248 w 29119620"/>
                    <a:gd name="connsiteY165" fmla="*/ 1188272 h 17559532"/>
                    <a:gd name="connsiteX166" fmla="*/ 27986448 w 29119620"/>
                    <a:gd name="connsiteY166" fmla="*/ 433529 h 17559532"/>
                    <a:gd name="connsiteX167" fmla="*/ 28320272 w 29119620"/>
                    <a:gd name="connsiteY167" fmla="*/ 70672 h 17559532"/>
                    <a:gd name="connsiteX168" fmla="*/ 28699232 w 29119620"/>
                    <a:gd name="connsiteY168" fmla="*/ 255 h 17559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29119620" h="17559532">
                      <a:moveTo>
                        <a:pt x="407144" y="14041757"/>
                      </a:moveTo>
                      <a:cubicBezTo>
                        <a:pt x="418572" y="14041190"/>
                        <a:pt x="427276" y="14042232"/>
                        <a:pt x="432436" y="14045208"/>
                      </a:cubicBezTo>
                      <a:cubicBezTo>
                        <a:pt x="473712" y="14069020"/>
                        <a:pt x="338772" y="14200783"/>
                        <a:pt x="299084" y="14321433"/>
                      </a:cubicBezTo>
                      <a:cubicBezTo>
                        <a:pt x="259400" y="14442083"/>
                        <a:pt x="245112" y="14742121"/>
                        <a:pt x="203836" y="14816733"/>
                      </a:cubicBezTo>
                      <a:cubicBezTo>
                        <a:pt x="162560" y="14891345"/>
                        <a:pt x="84772" y="14840545"/>
                        <a:pt x="51436" y="14769108"/>
                      </a:cubicBezTo>
                      <a:cubicBezTo>
                        <a:pt x="18096" y="14697671"/>
                        <a:pt x="3808" y="14486533"/>
                        <a:pt x="3808" y="14388108"/>
                      </a:cubicBezTo>
                      <a:cubicBezTo>
                        <a:pt x="3808" y="14289683"/>
                        <a:pt x="-20000" y="14235708"/>
                        <a:pt x="51436" y="14178558"/>
                      </a:cubicBezTo>
                      <a:cubicBezTo>
                        <a:pt x="113944" y="14128552"/>
                        <a:pt x="327164" y="14045730"/>
                        <a:pt x="407144" y="14041757"/>
                      </a:cubicBezTo>
                      <a:close/>
                      <a:moveTo>
                        <a:pt x="20758556" y="8590332"/>
                      </a:moveTo>
                      <a:cubicBezTo>
                        <a:pt x="20812760" y="8598270"/>
                        <a:pt x="20852676" y="8628658"/>
                        <a:pt x="20859932" y="8663130"/>
                      </a:cubicBezTo>
                      <a:cubicBezTo>
                        <a:pt x="20869608" y="8709092"/>
                        <a:pt x="20799456" y="8822786"/>
                        <a:pt x="20758332" y="8866329"/>
                      </a:cubicBezTo>
                      <a:cubicBezTo>
                        <a:pt x="20717208" y="8909872"/>
                        <a:pt x="20673664" y="8943739"/>
                        <a:pt x="20613188" y="8924387"/>
                      </a:cubicBezTo>
                      <a:cubicBezTo>
                        <a:pt x="20552712" y="8905035"/>
                        <a:pt x="20380960" y="8805853"/>
                        <a:pt x="20395472" y="8750216"/>
                      </a:cubicBezTo>
                      <a:cubicBezTo>
                        <a:pt x="20409988" y="8694578"/>
                        <a:pt x="20618028" y="8602654"/>
                        <a:pt x="20700272" y="8590559"/>
                      </a:cubicBezTo>
                      <a:cubicBezTo>
                        <a:pt x="20720832" y="8587535"/>
                        <a:pt x="20740488" y="8587686"/>
                        <a:pt x="20758556" y="8590332"/>
                      </a:cubicBezTo>
                      <a:close/>
                      <a:moveTo>
                        <a:pt x="21189336" y="8181664"/>
                      </a:moveTo>
                      <a:cubicBezTo>
                        <a:pt x="21227324" y="8189602"/>
                        <a:pt x="21260888" y="8224073"/>
                        <a:pt x="21280848" y="8242215"/>
                      </a:cubicBezTo>
                      <a:cubicBezTo>
                        <a:pt x="21307456" y="8266405"/>
                        <a:pt x="21334064" y="8338977"/>
                        <a:pt x="21280848" y="8358329"/>
                      </a:cubicBezTo>
                      <a:cubicBezTo>
                        <a:pt x="21227628" y="8377681"/>
                        <a:pt x="20983304" y="8387357"/>
                        <a:pt x="20961532" y="8358329"/>
                      </a:cubicBezTo>
                      <a:cubicBezTo>
                        <a:pt x="20939760" y="8329302"/>
                        <a:pt x="21097000" y="8203510"/>
                        <a:pt x="21150216" y="8184158"/>
                      </a:cubicBezTo>
                      <a:cubicBezTo>
                        <a:pt x="21163520" y="8179320"/>
                        <a:pt x="21176676" y="8179018"/>
                        <a:pt x="21189336" y="8181664"/>
                      </a:cubicBezTo>
                      <a:close/>
                      <a:moveTo>
                        <a:pt x="22760976" y="7181780"/>
                      </a:moveTo>
                      <a:cubicBezTo>
                        <a:pt x="22771396" y="7180934"/>
                        <a:pt x="22781260" y="7181161"/>
                        <a:pt x="22790332" y="7182672"/>
                      </a:cubicBezTo>
                      <a:cubicBezTo>
                        <a:pt x="22862904" y="7194768"/>
                        <a:pt x="22952408" y="7308464"/>
                        <a:pt x="22979016" y="7356845"/>
                      </a:cubicBezTo>
                      <a:cubicBezTo>
                        <a:pt x="23005628" y="7405226"/>
                        <a:pt x="23005628" y="7431835"/>
                        <a:pt x="22949988" y="7472959"/>
                      </a:cubicBezTo>
                      <a:cubicBezTo>
                        <a:pt x="22894352" y="7514083"/>
                        <a:pt x="22770980" y="7526178"/>
                        <a:pt x="22645188" y="7603588"/>
                      </a:cubicBezTo>
                      <a:cubicBezTo>
                        <a:pt x="22519400" y="7680998"/>
                        <a:pt x="22301684" y="7949511"/>
                        <a:pt x="22195248" y="7937416"/>
                      </a:cubicBezTo>
                      <a:cubicBezTo>
                        <a:pt x="22088808" y="7925321"/>
                        <a:pt x="22021072" y="7613264"/>
                        <a:pt x="22006560" y="7531016"/>
                      </a:cubicBezTo>
                      <a:cubicBezTo>
                        <a:pt x="21992048" y="7448768"/>
                        <a:pt x="22033168" y="7463283"/>
                        <a:pt x="22108160" y="7443930"/>
                      </a:cubicBezTo>
                      <a:cubicBezTo>
                        <a:pt x="22183152" y="7424577"/>
                        <a:pt x="22412960" y="7470540"/>
                        <a:pt x="22485532" y="7443930"/>
                      </a:cubicBezTo>
                      <a:cubicBezTo>
                        <a:pt x="22558104" y="7417320"/>
                        <a:pt x="22492788" y="7327816"/>
                        <a:pt x="22543588" y="7284273"/>
                      </a:cubicBezTo>
                      <a:cubicBezTo>
                        <a:pt x="22588036" y="7246173"/>
                        <a:pt x="22688052" y="7187700"/>
                        <a:pt x="22760976" y="7181780"/>
                      </a:cubicBezTo>
                      <a:close/>
                      <a:moveTo>
                        <a:pt x="20731128" y="4543416"/>
                      </a:moveTo>
                      <a:cubicBezTo>
                        <a:pt x="20924160" y="4548160"/>
                        <a:pt x="21043932" y="4873692"/>
                        <a:pt x="21222788" y="4889415"/>
                      </a:cubicBezTo>
                      <a:cubicBezTo>
                        <a:pt x="21442920" y="4908769"/>
                        <a:pt x="21844484" y="4703150"/>
                        <a:pt x="21933988" y="4744272"/>
                      </a:cubicBezTo>
                      <a:cubicBezTo>
                        <a:pt x="22023496" y="4785397"/>
                        <a:pt x="21839648" y="5075684"/>
                        <a:pt x="21759816" y="5136159"/>
                      </a:cubicBezTo>
                      <a:cubicBezTo>
                        <a:pt x="21679988" y="5196634"/>
                        <a:pt x="21571132" y="5036978"/>
                        <a:pt x="21455016" y="5107131"/>
                      </a:cubicBezTo>
                      <a:cubicBezTo>
                        <a:pt x="21338904" y="5177281"/>
                        <a:pt x="21227624" y="5472405"/>
                        <a:pt x="21063132" y="5557074"/>
                      </a:cubicBezTo>
                      <a:cubicBezTo>
                        <a:pt x="20898636" y="5641739"/>
                        <a:pt x="20608352" y="5544977"/>
                        <a:pt x="20468048" y="5615130"/>
                      </a:cubicBezTo>
                      <a:cubicBezTo>
                        <a:pt x="20327740" y="5685283"/>
                        <a:pt x="20293872" y="5905418"/>
                        <a:pt x="20221304" y="5977989"/>
                      </a:cubicBezTo>
                      <a:cubicBezTo>
                        <a:pt x="20148732" y="6050558"/>
                        <a:pt x="20155988" y="5871549"/>
                        <a:pt x="20032616" y="6050558"/>
                      </a:cubicBezTo>
                      <a:cubicBezTo>
                        <a:pt x="19909248" y="6229567"/>
                        <a:pt x="19655244" y="6865779"/>
                        <a:pt x="19481072" y="7052044"/>
                      </a:cubicBezTo>
                      <a:cubicBezTo>
                        <a:pt x="19306904" y="7238313"/>
                        <a:pt x="19106120" y="7044788"/>
                        <a:pt x="18987588" y="7168160"/>
                      </a:cubicBezTo>
                      <a:cubicBezTo>
                        <a:pt x="18869056" y="7291530"/>
                        <a:pt x="18854540" y="7678578"/>
                        <a:pt x="18769872" y="7792273"/>
                      </a:cubicBezTo>
                      <a:cubicBezTo>
                        <a:pt x="18685208" y="7905968"/>
                        <a:pt x="18540064" y="7939834"/>
                        <a:pt x="18479588" y="7850330"/>
                      </a:cubicBezTo>
                      <a:cubicBezTo>
                        <a:pt x="18419112" y="7760826"/>
                        <a:pt x="18242520" y="7485055"/>
                        <a:pt x="18407016" y="7255245"/>
                      </a:cubicBezTo>
                      <a:cubicBezTo>
                        <a:pt x="18571512" y="7025435"/>
                        <a:pt x="19285132" y="6648063"/>
                        <a:pt x="19466560" y="6471472"/>
                      </a:cubicBezTo>
                      <a:cubicBezTo>
                        <a:pt x="19647988" y="6294882"/>
                        <a:pt x="19309320" y="6507760"/>
                        <a:pt x="19495588" y="6195701"/>
                      </a:cubicBezTo>
                      <a:cubicBezTo>
                        <a:pt x="19681856" y="5883646"/>
                        <a:pt x="20296292" y="4816843"/>
                        <a:pt x="20584160" y="4599131"/>
                      </a:cubicBezTo>
                      <a:cubicBezTo>
                        <a:pt x="20638136" y="4558309"/>
                        <a:pt x="20686584" y="4542321"/>
                        <a:pt x="20731128" y="4543416"/>
                      </a:cubicBezTo>
                      <a:close/>
                      <a:moveTo>
                        <a:pt x="5514248" y="1265486"/>
                      </a:moveTo>
                      <a:cubicBezTo>
                        <a:pt x="5572068" y="1269505"/>
                        <a:pt x="5642612" y="1304331"/>
                        <a:pt x="5699760" y="1357908"/>
                      </a:cubicBezTo>
                      <a:cubicBezTo>
                        <a:pt x="5775960" y="1429346"/>
                        <a:pt x="5939472" y="1597621"/>
                        <a:pt x="5918836" y="1691283"/>
                      </a:cubicBezTo>
                      <a:cubicBezTo>
                        <a:pt x="5898200" y="1784945"/>
                        <a:pt x="5656896" y="1900833"/>
                        <a:pt x="5575936" y="1919883"/>
                      </a:cubicBezTo>
                      <a:cubicBezTo>
                        <a:pt x="5494972" y="1938933"/>
                        <a:pt x="5474336" y="1875433"/>
                        <a:pt x="5433060" y="1805583"/>
                      </a:cubicBezTo>
                      <a:cubicBezTo>
                        <a:pt x="5391784" y="1735733"/>
                        <a:pt x="5323520" y="1589683"/>
                        <a:pt x="5328284" y="1500783"/>
                      </a:cubicBezTo>
                      <a:cubicBezTo>
                        <a:pt x="5333048" y="1411883"/>
                        <a:pt x="5399724" y="1295995"/>
                        <a:pt x="5461636" y="1272183"/>
                      </a:cubicBezTo>
                      <a:cubicBezTo>
                        <a:pt x="5477116" y="1266230"/>
                        <a:pt x="5494972" y="1264147"/>
                        <a:pt x="5514248" y="1265486"/>
                      </a:cubicBezTo>
                      <a:close/>
                      <a:moveTo>
                        <a:pt x="4969164" y="364234"/>
                      </a:moveTo>
                      <a:cubicBezTo>
                        <a:pt x="4971936" y="362967"/>
                        <a:pt x="4974600" y="362953"/>
                        <a:pt x="4977144" y="364545"/>
                      </a:cubicBezTo>
                      <a:cubicBezTo>
                        <a:pt x="4980052" y="366365"/>
                        <a:pt x="4982804" y="370285"/>
                        <a:pt x="4985384" y="376833"/>
                      </a:cubicBezTo>
                      <a:cubicBezTo>
                        <a:pt x="5006024" y="429221"/>
                        <a:pt x="5033008" y="627658"/>
                        <a:pt x="5023484" y="767358"/>
                      </a:cubicBezTo>
                      <a:cubicBezTo>
                        <a:pt x="5013960" y="907058"/>
                        <a:pt x="4967920" y="1276946"/>
                        <a:pt x="4928236" y="1224558"/>
                      </a:cubicBezTo>
                      <a:cubicBezTo>
                        <a:pt x="4888548" y="1172171"/>
                        <a:pt x="4790120" y="581620"/>
                        <a:pt x="4785360" y="453033"/>
                      </a:cubicBezTo>
                      <a:cubicBezTo>
                        <a:pt x="4780600" y="324446"/>
                        <a:pt x="4866320" y="465733"/>
                        <a:pt x="4899660" y="453033"/>
                      </a:cubicBezTo>
                      <a:cubicBezTo>
                        <a:pt x="4925184" y="443310"/>
                        <a:pt x="4949776" y="373100"/>
                        <a:pt x="4969164" y="364234"/>
                      </a:cubicBezTo>
                      <a:close/>
                      <a:moveTo>
                        <a:pt x="7624812" y="125674"/>
                      </a:moveTo>
                      <a:cubicBezTo>
                        <a:pt x="7829352" y="129685"/>
                        <a:pt x="8142172" y="715221"/>
                        <a:pt x="8418896" y="1016010"/>
                      </a:cubicBezTo>
                      <a:cubicBezTo>
                        <a:pt x="8651508" y="1312789"/>
                        <a:pt x="8920212" y="1437116"/>
                        <a:pt x="9285172" y="1930411"/>
                      </a:cubicBezTo>
                      <a:cubicBezTo>
                        <a:pt x="9650128" y="2423706"/>
                        <a:pt x="10019096" y="3346127"/>
                        <a:pt x="10608644" y="3975780"/>
                      </a:cubicBezTo>
                      <a:cubicBezTo>
                        <a:pt x="11198192" y="4605434"/>
                        <a:pt x="12116600" y="5327328"/>
                        <a:pt x="12822456" y="5708329"/>
                      </a:cubicBezTo>
                      <a:cubicBezTo>
                        <a:pt x="13528308" y="6089326"/>
                        <a:pt x="14655264" y="6149485"/>
                        <a:pt x="14843760" y="6261781"/>
                      </a:cubicBezTo>
                      <a:cubicBezTo>
                        <a:pt x="15032256" y="6374076"/>
                        <a:pt x="14715424" y="6678875"/>
                        <a:pt x="14964076" y="6815232"/>
                      </a:cubicBezTo>
                      <a:cubicBezTo>
                        <a:pt x="15212728" y="6951590"/>
                        <a:pt x="15902540" y="7220296"/>
                        <a:pt x="16335676" y="7079927"/>
                      </a:cubicBezTo>
                      <a:cubicBezTo>
                        <a:pt x="16768812" y="6939558"/>
                        <a:pt x="17262108" y="6277824"/>
                        <a:pt x="17562896" y="5973024"/>
                      </a:cubicBezTo>
                      <a:cubicBezTo>
                        <a:pt x="17863688" y="5668221"/>
                        <a:pt x="18020096" y="5323316"/>
                        <a:pt x="18140412" y="5251126"/>
                      </a:cubicBezTo>
                      <a:cubicBezTo>
                        <a:pt x="18260728" y="5178940"/>
                        <a:pt x="18328908" y="5375452"/>
                        <a:pt x="18284792" y="5539887"/>
                      </a:cubicBezTo>
                      <a:cubicBezTo>
                        <a:pt x="18240676" y="5704317"/>
                        <a:pt x="18024108" y="5884791"/>
                        <a:pt x="17875720" y="6237719"/>
                      </a:cubicBezTo>
                      <a:cubicBezTo>
                        <a:pt x="17727328" y="6590642"/>
                        <a:pt x="17390444" y="7276444"/>
                        <a:pt x="17394456" y="7657444"/>
                      </a:cubicBezTo>
                      <a:cubicBezTo>
                        <a:pt x="17385768" y="8267044"/>
                        <a:pt x="17913468" y="8235946"/>
                        <a:pt x="18020096" y="8515028"/>
                      </a:cubicBezTo>
                      <a:cubicBezTo>
                        <a:pt x="18126728" y="8794108"/>
                        <a:pt x="17824440" y="8889963"/>
                        <a:pt x="18034228" y="9331933"/>
                      </a:cubicBezTo>
                      <a:cubicBezTo>
                        <a:pt x="18244016" y="9773903"/>
                        <a:pt x="18325216" y="9699181"/>
                        <a:pt x="18582144" y="9686386"/>
                      </a:cubicBezTo>
                      <a:cubicBezTo>
                        <a:pt x="18839072" y="9673591"/>
                        <a:pt x="19252760" y="9092765"/>
                        <a:pt x="19575800" y="9255160"/>
                      </a:cubicBezTo>
                      <a:cubicBezTo>
                        <a:pt x="19898836" y="9417555"/>
                        <a:pt x="19294044" y="9552003"/>
                        <a:pt x="19127004" y="9702811"/>
                      </a:cubicBezTo>
                      <a:cubicBezTo>
                        <a:pt x="18959960" y="9853619"/>
                        <a:pt x="18810172" y="10063759"/>
                        <a:pt x="18573548" y="10160011"/>
                      </a:cubicBezTo>
                      <a:cubicBezTo>
                        <a:pt x="18336928" y="10256263"/>
                        <a:pt x="18056192" y="10095842"/>
                        <a:pt x="17707276" y="10280326"/>
                      </a:cubicBezTo>
                      <a:cubicBezTo>
                        <a:pt x="17358360" y="10464810"/>
                        <a:pt x="17058128" y="11127327"/>
                        <a:pt x="16480056" y="11266916"/>
                      </a:cubicBezTo>
                      <a:cubicBezTo>
                        <a:pt x="15901984" y="11406505"/>
                        <a:pt x="14972764" y="10724827"/>
                        <a:pt x="14238840" y="11117858"/>
                      </a:cubicBezTo>
                      <a:cubicBezTo>
                        <a:pt x="13504912" y="11510889"/>
                        <a:pt x="12513644" y="12940976"/>
                        <a:pt x="12076496" y="13625105"/>
                      </a:cubicBezTo>
                      <a:cubicBezTo>
                        <a:pt x="11639352" y="14309234"/>
                        <a:pt x="12196700" y="15374698"/>
                        <a:pt x="11615956" y="15222632"/>
                      </a:cubicBezTo>
                      <a:cubicBezTo>
                        <a:pt x="11035208" y="15070566"/>
                        <a:pt x="8206448" y="12718281"/>
                        <a:pt x="7068016" y="12484111"/>
                      </a:cubicBezTo>
                      <a:cubicBezTo>
                        <a:pt x="5929584" y="12249941"/>
                        <a:pt x="5270076" y="13763803"/>
                        <a:pt x="4785360" y="13817611"/>
                      </a:cubicBezTo>
                      <a:cubicBezTo>
                        <a:pt x="4300644" y="13871419"/>
                        <a:pt x="4436444" y="12995453"/>
                        <a:pt x="4159720" y="12806958"/>
                      </a:cubicBezTo>
                      <a:cubicBezTo>
                        <a:pt x="3882992" y="12618463"/>
                        <a:pt x="3385688" y="12510179"/>
                        <a:pt x="3125000" y="12686642"/>
                      </a:cubicBezTo>
                      <a:cubicBezTo>
                        <a:pt x="2864320" y="12863105"/>
                        <a:pt x="2603632" y="13610512"/>
                        <a:pt x="2595612" y="13865737"/>
                      </a:cubicBezTo>
                      <a:cubicBezTo>
                        <a:pt x="2587592" y="14120962"/>
                        <a:pt x="2944528" y="14097679"/>
                        <a:pt x="3076876" y="14217995"/>
                      </a:cubicBezTo>
                      <a:cubicBezTo>
                        <a:pt x="3209224" y="14338311"/>
                        <a:pt x="3222928" y="14524466"/>
                        <a:pt x="3389696" y="14587632"/>
                      </a:cubicBezTo>
                      <a:cubicBezTo>
                        <a:pt x="3556468" y="14650798"/>
                        <a:pt x="3860936" y="14456622"/>
                        <a:pt x="4077504" y="14596990"/>
                      </a:cubicBezTo>
                      <a:cubicBezTo>
                        <a:pt x="4294072" y="14737358"/>
                        <a:pt x="4468528" y="15229873"/>
                        <a:pt x="4689108" y="15429842"/>
                      </a:cubicBezTo>
                      <a:cubicBezTo>
                        <a:pt x="4909688" y="15629811"/>
                        <a:pt x="5388944" y="15660447"/>
                        <a:pt x="5400976" y="15796805"/>
                      </a:cubicBezTo>
                      <a:cubicBezTo>
                        <a:pt x="5413008" y="15933163"/>
                        <a:pt x="5016300" y="16244982"/>
                        <a:pt x="4761296" y="16247990"/>
                      </a:cubicBezTo>
                      <a:cubicBezTo>
                        <a:pt x="4506296" y="16250998"/>
                        <a:pt x="4070484" y="15822429"/>
                        <a:pt x="3870960" y="15814853"/>
                      </a:cubicBezTo>
                      <a:cubicBezTo>
                        <a:pt x="3671436" y="15807278"/>
                        <a:pt x="3695056" y="16102831"/>
                        <a:pt x="3564156" y="16202537"/>
                      </a:cubicBezTo>
                      <a:cubicBezTo>
                        <a:pt x="3433256" y="16302243"/>
                        <a:pt x="3158536" y="16288652"/>
                        <a:pt x="3085564" y="16413090"/>
                      </a:cubicBezTo>
                      <a:cubicBezTo>
                        <a:pt x="3012596" y="16537528"/>
                        <a:pt x="3212008" y="16820269"/>
                        <a:pt x="3126340" y="16949163"/>
                      </a:cubicBezTo>
                      <a:cubicBezTo>
                        <a:pt x="3040672" y="17078057"/>
                        <a:pt x="2705232" y="17085411"/>
                        <a:pt x="2571548" y="17186453"/>
                      </a:cubicBezTo>
                      <a:cubicBezTo>
                        <a:pt x="2437864" y="17287495"/>
                        <a:pt x="2591156" y="17598757"/>
                        <a:pt x="2324232" y="17555421"/>
                      </a:cubicBezTo>
                      <a:cubicBezTo>
                        <a:pt x="2057312" y="17512085"/>
                        <a:pt x="1758972" y="17112259"/>
                        <a:pt x="1732012" y="16697837"/>
                      </a:cubicBezTo>
                      <a:cubicBezTo>
                        <a:pt x="1705052" y="16283416"/>
                        <a:pt x="2318664" y="15589706"/>
                        <a:pt x="2162476" y="15068895"/>
                      </a:cubicBezTo>
                      <a:cubicBezTo>
                        <a:pt x="2006288" y="14548084"/>
                        <a:pt x="1320264" y="14403148"/>
                        <a:pt x="1175888" y="14106369"/>
                      </a:cubicBezTo>
                      <a:cubicBezTo>
                        <a:pt x="1031508" y="13809590"/>
                        <a:pt x="1276148" y="13568958"/>
                        <a:pt x="1296200" y="13288221"/>
                      </a:cubicBezTo>
                      <a:cubicBezTo>
                        <a:pt x="1316256" y="13007484"/>
                        <a:pt x="1079632" y="12662579"/>
                        <a:pt x="1296200" y="12421947"/>
                      </a:cubicBezTo>
                      <a:cubicBezTo>
                        <a:pt x="1512768" y="12181316"/>
                        <a:pt x="2246696" y="12109127"/>
                        <a:pt x="2595612" y="11844432"/>
                      </a:cubicBezTo>
                      <a:cubicBezTo>
                        <a:pt x="2944528" y="11579737"/>
                        <a:pt x="3357612" y="11134568"/>
                        <a:pt x="3389696" y="10833779"/>
                      </a:cubicBezTo>
                      <a:cubicBezTo>
                        <a:pt x="3421780" y="10532990"/>
                        <a:pt x="2832232" y="10288348"/>
                        <a:pt x="2788120" y="10039695"/>
                      </a:cubicBezTo>
                      <a:cubicBezTo>
                        <a:pt x="2744000" y="9791042"/>
                        <a:pt x="2888380" y="9345874"/>
                        <a:pt x="3125000" y="9341863"/>
                      </a:cubicBezTo>
                      <a:cubicBezTo>
                        <a:pt x="3361624" y="9337853"/>
                        <a:pt x="3918864" y="9922499"/>
                        <a:pt x="4207844" y="10015632"/>
                      </a:cubicBezTo>
                      <a:cubicBezTo>
                        <a:pt x="4496824" y="10108765"/>
                        <a:pt x="4657692" y="9851089"/>
                        <a:pt x="4858888" y="9900663"/>
                      </a:cubicBezTo>
                      <a:cubicBezTo>
                        <a:pt x="5060080" y="9950237"/>
                        <a:pt x="5021536" y="10426265"/>
                        <a:pt x="5415012" y="10313079"/>
                      </a:cubicBezTo>
                      <a:cubicBezTo>
                        <a:pt x="5808488" y="10199893"/>
                        <a:pt x="6145596" y="9656132"/>
                        <a:pt x="6229148" y="9221547"/>
                      </a:cubicBezTo>
                      <a:cubicBezTo>
                        <a:pt x="6312700" y="8786962"/>
                        <a:pt x="5824088" y="8086571"/>
                        <a:pt x="5916328" y="7705571"/>
                      </a:cubicBezTo>
                      <a:cubicBezTo>
                        <a:pt x="6008568" y="7324571"/>
                        <a:pt x="6626192" y="7332591"/>
                        <a:pt x="6782600" y="6935547"/>
                      </a:cubicBezTo>
                      <a:cubicBezTo>
                        <a:pt x="6939012" y="6538506"/>
                        <a:pt x="6762552" y="5836663"/>
                        <a:pt x="6854792" y="5323316"/>
                      </a:cubicBezTo>
                      <a:cubicBezTo>
                        <a:pt x="6947032" y="4809970"/>
                        <a:pt x="7340064" y="4412926"/>
                        <a:pt x="7336056" y="3855466"/>
                      </a:cubicBezTo>
                      <a:cubicBezTo>
                        <a:pt x="7332044" y="3298003"/>
                        <a:pt x="6935000" y="2544021"/>
                        <a:pt x="6830728" y="1978537"/>
                      </a:cubicBezTo>
                      <a:cubicBezTo>
                        <a:pt x="6726456" y="1413053"/>
                        <a:pt x="6626192" y="675116"/>
                        <a:pt x="6710412" y="462558"/>
                      </a:cubicBezTo>
                      <a:cubicBezTo>
                        <a:pt x="6794632" y="250000"/>
                        <a:pt x="7183656" y="759337"/>
                        <a:pt x="7336056" y="703190"/>
                      </a:cubicBezTo>
                      <a:cubicBezTo>
                        <a:pt x="7488456" y="647043"/>
                        <a:pt x="7420276" y="121663"/>
                        <a:pt x="7624812" y="125674"/>
                      </a:cubicBezTo>
                      <a:close/>
                      <a:moveTo>
                        <a:pt x="28699232" y="255"/>
                      </a:moveTo>
                      <a:cubicBezTo>
                        <a:pt x="28741336" y="1276"/>
                        <a:pt x="28780496" y="5358"/>
                        <a:pt x="28813760" y="12615"/>
                      </a:cubicBezTo>
                      <a:cubicBezTo>
                        <a:pt x="28946808" y="41644"/>
                        <a:pt x="29101624" y="177111"/>
                        <a:pt x="29118560" y="244844"/>
                      </a:cubicBezTo>
                      <a:cubicBezTo>
                        <a:pt x="29135496" y="312577"/>
                        <a:pt x="28944392" y="334348"/>
                        <a:pt x="28915360" y="419015"/>
                      </a:cubicBezTo>
                      <a:cubicBezTo>
                        <a:pt x="28886328" y="503682"/>
                        <a:pt x="28958904" y="668177"/>
                        <a:pt x="28944392" y="752844"/>
                      </a:cubicBezTo>
                      <a:cubicBezTo>
                        <a:pt x="28929872" y="837511"/>
                        <a:pt x="28983096" y="881053"/>
                        <a:pt x="28828272" y="927015"/>
                      </a:cubicBezTo>
                      <a:cubicBezTo>
                        <a:pt x="28673456" y="972977"/>
                        <a:pt x="28235608" y="934272"/>
                        <a:pt x="28015472" y="1028615"/>
                      </a:cubicBezTo>
                      <a:cubicBezTo>
                        <a:pt x="27795344" y="1122958"/>
                        <a:pt x="27693744" y="1367282"/>
                        <a:pt x="27507472" y="1493072"/>
                      </a:cubicBezTo>
                      <a:cubicBezTo>
                        <a:pt x="27321208" y="1618863"/>
                        <a:pt x="27125264" y="1616444"/>
                        <a:pt x="26897872" y="1783358"/>
                      </a:cubicBezTo>
                      <a:cubicBezTo>
                        <a:pt x="26670480" y="1950272"/>
                        <a:pt x="26341492" y="2359091"/>
                        <a:pt x="26143132" y="2494558"/>
                      </a:cubicBezTo>
                      <a:cubicBezTo>
                        <a:pt x="25944768" y="2630025"/>
                        <a:pt x="25821400" y="2613091"/>
                        <a:pt x="25707704" y="2596158"/>
                      </a:cubicBezTo>
                      <a:cubicBezTo>
                        <a:pt x="25594008" y="2579225"/>
                        <a:pt x="25545628" y="2395377"/>
                        <a:pt x="25460960" y="2392958"/>
                      </a:cubicBezTo>
                      <a:cubicBezTo>
                        <a:pt x="25376292" y="2390539"/>
                        <a:pt x="25226312" y="2518749"/>
                        <a:pt x="25199704" y="2581644"/>
                      </a:cubicBezTo>
                      <a:cubicBezTo>
                        <a:pt x="25173096" y="2644539"/>
                        <a:pt x="25419836" y="2610672"/>
                        <a:pt x="25301304" y="2770329"/>
                      </a:cubicBezTo>
                      <a:cubicBezTo>
                        <a:pt x="25182768" y="2929986"/>
                        <a:pt x="24715892" y="3297683"/>
                        <a:pt x="24488504" y="3539590"/>
                      </a:cubicBezTo>
                      <a:cubicBezTo>
                        <a:pt x="24261112" y="3781492"/>
                        <a:pt x="24084520" y="4098389"/>
                        <a:pt x="23936960" y="4221761"/>
                      </a:cubicBezTo>
                      <a:cubicBezTo>
                        <a:pt x="23789400" y="4345129"/>
                        <a:pt x="23736180" y="4175798"/>
                        <a:pt x="23603132" y="4279816"/>
                      </a:cubicBezTo>
                      <a:cubicBezTo>
                        <a:pt x="23470084" y="4383835"/>
                        <a:pt x="23259624" y="4780560"/>
                        <a:pt x="23138672" y="4845872"/>
                      </a:cubicBezTo>
                      <a:cubicBezTo>
                        <a:pt x="23017720" y="4911187"/>
                        <a:pt x="22884672" y="4744272"/>
                        <a:pt x="22877416" y="4671704"/>
                      </a:cubicBezTo>
                      <a:cubicBezTo>
                        <a:pt x="22870160" y="4599132"/>
                        <a:pt x="23063684" y="4492695"/>
                        <a:pt x="23095132" y="4410445"/>
                      </a:cubicBezTo>
                      <a:cubicBezTo>
                        <a:pt x="23126580" y="4328198"/>
                        <a:pt x="23027400" y="4216920"/>
                        <a:pt x="23066104" y="4178217"/>
                      </a:cubicBezTo>
                      <a:cubicBezTo>
                        <a:pt x="23104808" y="4139510"/>
                        <a:pt x="23278980" y="4216920"/>
                        <a:pt x="23327360" y="4178217"/>
                      </a:cubicBezTo>
                      <a:cubicBezTo>
                        <a:pt x="23375740" y="4139510"/>
                        <a:pt x="23308008" y="3984692"/>
                        <a:pt x="23356388" y="3945989"/>
                      </a:cubicBezTo>
                      <a:cubicBezTo>
                        <a:pt x="23404768" y="3907283"/>
                        <a:pt x="23523304" y="4028236"/>
                        <a:pt x="23617648" y="3945989"/>
                      </a:cubicBezTo>
                      <a:cubicBezTo>
                        <a:pt x="23711988" y="3863739"/>
                        <a:pt x="23912768" y="3549264"/>
                        <a:pt x="23922448" y="3452502"/>
                      </a:cubicBezTo>
                      <a:cubicBezTo>
                        <a:pt x="23932120" y="3355740"/>
                        <a:pt x="23716828" y="3430730"/>
                        <a:pt x="23675704" y="3365418"/>
                      </a:cubicBezTo>
                      <a:cubicBezTo>
                        <a:pt x="23634580" y="3300102"/>
                        <a:pt x="23622484" y="3087224"/>
                        <a:pt x="23675704" y="3060615"/>
                      </a:cubicBezTo>
                      <a:cubicBezTo>
                        <a:pt x="23728920" y="3034006"/>
                        <a:pt x="23922448" y="3222693"/>
                        <a:pt x="23995016" y="3205758"/>
                      </a:cubicBezTo>
                      <a:cubicBezTo>
                        <a:pt x="24067588" y="3188828"/>
                        <a:pt x="23968408" y="3094484"/>
                        <a:pt x="24111132" y="2959015"/>
                      </a:cubicBezTo>
                      <a:cubicBezTo>
                        <a:pt x="24253856" y="2823548"/>
                        <a:pt x="24727988" y="2559872"/>
                        <a:pt x="24851360" y="2392958"/>
                      </a:cubicBezTo>
                      <a:cubicBezTo>
                        <a:pt x="24974732" y="2226044"/>
                        <a:pt x="24776368" y="2008329"/>
                        <a:pt x="24851360" y="1957529"/>
                      </a:cubicBezTo>
                      <a:cubicBezTo>
                        <a:pt x="24926352" y="1906729"/>
                        <a:pt x="25197284" y="2160729"/>
                        <a:pt x="25301304" y="2088158"/>
                      </a:cubicBezTo>
                      <a:cubicBezTo>
                        <a:pt x="25405320" y="2015587"/>
                        <a:pt x="25376292" y="1630958"/>
                        <a:pt x="25475472" y="1522101"/>
                      </a:cubicBezTo>
                      <a:cubicBezTo>
                        <a:pt x="25574656" y="1413244"/>
                        <a:pt x="25838332" y="1555967"/>
                        <a:pt x="25896388" y="1435015"/>
                      </a:cubicBezTo>
                      <a:cubicBezTo>
                        <a:pt x="25954448" y="1314063"/>
                        <a:pt x="25787532" y="939111"/>
                        <a:pt x="25823816" y="796387"/>
                      </a:cubicBezTo>
                      <a:cubicBezTo>
                        <a:pt x="25860104" y="653663"/>
                        <a:pt x="26022180" y="513358"/>
                        <a:pt x="26114104" y="578672"/>
                      </a:cubicBezTo>
                      <a:cubicBezTo>
                        <a:pt x="26206028" y="643986"/>
                        <a:pt x="26181836" y="1086672"/>
                        <a:pt x="26375360" y="1188272"/>
                      </a:cubicBezTo>
                      <a:cubicBezTo>
                        <a:pt x="26568884" y="1289872"/>
                        <a:pt x="27006736" y="1314063"/>
                        <a:pt x="27275248" y="1188272"/>
                      </a:cubicBezTo>
                      <a:cubicBezTo>
                        <a:pt x="27543760" y="1062481"/>
                        <a:pt x="27812272" y="619796"/>
                        <a:pt x="27986448" y="433529"/>
                      </a:cubicBezTo>
                      <a:cubicBezTo>
                        <a:pt x="28160616" y="247262"/>
                        <a:pt x="28187224" y="135986"/>
                        <a:pt x="28320272" y="70672"/>
                      </a:cubicBezTo>
                      <a:cubicBezTo>
                        <a:pt x="28420056" y="21687"/>
                        <a:pt x="28572912" y="-2806"/>
                        <a:pt x="28699232" y="2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46" name="フリーフォーム: 図形 2045">
                <a:extLst>
                  <a:ext uri="{FF2B5EF4-FFF2-40B4-BE49-F238E27FC236}">
                    <a16:creationId xmlns:a16="http://schemas.microsoft.com/office/drawing/2014/main" id="{40E552E3-55E9-3F04-3723-E00E1C8FFCDC}"/>
                  </a:ext>
                </a:extLst>
              </p:cNvPr>
              <p:cNvSpPr/>
              <p:nvPr/>
            </p:nvSpPr>
            <p:spPr>
              <a:xfrm>
                <a:off x="5626096" y="2325687"/>
                <a:ext cx="124001" cy="9571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E563AA6B-E09E-E4A4-54BB-BFE4C5B956F4}"/>
                </a:ext>
              </a:extLst>
            </p:cNvPr>
            <p:cNvSpPr/>
            <p:nvPr/>
          </p:nvSpPr>
          <p:spPr>
            <a:xfrm>
              <a:off x="3658599" y="1055513"/>
              <a:ext cx="1451188" cy="863237"/>
            </a:xfrm>
            <a:custGeom>
              <a:avLst/>
              <a:gdLst>
                <a:gd name="connsiteX0" fmla="*/ 2784974 w 3406279"/>
                <a:gd name="connsiteY0" fmla="*/ 658 h 2563086"/>
                <a:gd name="connsiteX1" fmla="*/ 2825176 w 3406279"/>
                <a:gd name="connsiteY1" fmla="*/ 1542 h 2563086"/>
                <a:gd name="connsiteX2" fmla="*/ 3044252 w 3406279"/>
                <a:gd name="connsiteY2" fmla="*/ 134894 h 2563086"/>
                <a:gd name="connsiteX3" fmla="*/ 2958528 w 3406279"/>
                <a:gd name="connsiteY3" fmla="*/ 811166 h 2563086"/>
                <a:gd name="connsiteX4" fmla="*/ 3149028 w 3406279"/>
                <a:gd name="connsiteY4" fmla="*/ 868318 h 2563086"/>
                <a:gd name="connsiteX5" fmla="*/ 3244276 w 3406279"/>
                <a:gd name="connsiteY5" fmla="*/ 1182642 h 2563086"/>
                <a:gd name="connsiteX6" fmla="*/ 3168076 w 3406279"/>
                <a:gd name="connsiteY6" fmla="*/ 1354094 h 2563086"/>
                <a:gd name="connsiteX7" fmla="*/ 3406202 w 3406279"/>
                <a:gd name="connsiteY7" fmla="*/ 1468390 h 2563086"/>
                <a:gd name="connsiteX8" fmla="*/ 3139502 w 3406279"/>
                <a:gd name="connsiteY8" fmla="*/ 1601742 h 2563086"/>
                <a:gd name="connsiteX9" fmla="*/ 1977452 w 3406279"/>
                <a:gd name="connsiteY9" fmla="*/ 2516142 h 2563086"/>
                <a:gd name="connsiteX10" fmla="*/ 1946946 w 3406279"/>
                <a:gd name="connsiteY10" fmla="*/ 2563086 h 2563086"/>
                <a:gd name="connsiteX11" fmla="*/ 1929232 w 3406279"/>
                <a:gd name="connsiteY11" fmla="*/ 2557218 h 2563086"/>
                <a:gd name="connsiteX12" fmla="*/ 1577402 w 3406279"/>
                <a:gd name="connsiteY12" fmla="*/ 2354218 h 2563086"/>
                <a:gd name="connsiteX13" fmla="*/ 1672652 w 3406279"/>
                <a:gd name="connsiteY13" fmla="*/ 2058942 h 2563086"/>
                <a:gd name="connsiteX14" fmla="*/ 1358328 w 3406279"/>
                <a:gd name="connsiteY14" fmla="*/ 1982742 h 2563086"/>
                <a:gd name="connsiteX15" fmla="*/ 1167828 w 3406279"/>
                <a:gd name="connsiteY15" fmla="*/ 1430294 h 2563086"/>
                <a:gd name="connsiteX16" fmla="*/ 777302 w 3406279"/>
                <a:gd name="connsiteY16" fmla="*/ 1554118 h 2563086"/>
                <a:gd name="connsiteX17" fmla="*/ 48640 w 3406279"/>
                <a:gd name="connsiteY17" fmla="*/ 1372550 h 2563086"/>
                <a:gd name="connsiteX18" fmla="*/ 0 w 3406279"/>
                <a:gd name="connsiteY18" fmla="*/ 1356450 h 2563086"/>
                <a:gd name="connsiteX19" fmla="*/ 1648 w 3406279"/>
                <a:gd name="connsiteY19" fmla="*/ 1355834 h 2563086"/>
                <a:gd name="connsiteX20" fmla="*/ 101028 w 3406279"/>
                <a:gd name="connsiteY20" fmla="*/ 1277894 h 2563086"/>
                <a:gd name="connsiteX21" fmla="*/ 490360 w 3406279"/>
                <a:gd name="connsiteY21" fmla="*/ 570066 h 2563086"/>
                <a:gd name="connsiteX22" fmla="*/ 496022 w 3406279"/>
                <a:gd name="connsiteY22" fmla="*/ 548882 h 2563086"/>
                <a:gd name="connsiteX23" fmla="*/ 523996 w 3406279"/>
                <a:gd name="connsiteY23" fmla="*/ 538590 h 2563086"/>
                <a:gd name="connsiteX24" fmla="*/ 882076 w 3406279"/>
                <a:gd name="connsiteY24" fmla="*/ 468266 h 2563086"/>
                <a:gd name="connsiteX25" fmla="*/ 1120202 w 3406279"/>
                <a:gd name="connsiteY25" fmla="*/ 582566 h 2563086"/>
                <a:gd name="connsiteX26" fmla="*/ 1605976 w 3406279"/>
                <a:gd name="connsiteY26" fmla="*/ 249190 h 2563086"/>
                <a:gd name="connsiteX27" fmla="*/ 2348928 w 3406279"/>
                <a:gd name="connsiteY27" fmla="*/ 220618 h 2563086"/>
                <a:gd name="connsiteX28" fmla="*/ 2545976 w 3406279"/>
                <a:gd name="connsiteY28" fmla="*/ 77742 h 2563086"/>
                <a:gd name="connsiteX29" fmla="*/ 2562668 w 3406279"/>
                <a:gd name="connsiteY29" fmla="*/ 47062 h 2563086"/>
                <a:gd name="connsiteX30" fmla="*/ 2641820 w 3406279"/>
                <a:gd name="connsiteY30" fmla="*/ 30710 h 2563086"/>
                <a:gd name="connsiteX31" fmla="*/ 2784974 w 3406279"/>
                <a:gd name="connsiteY31" fmla="*/ 658 h 2563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406279" h="2563086">
                  <a:moveTo>
                    <a:pt x="2784974" y="658"/>
                  </a:moveTo>
                  <a:cubicBezTo>
                    <a:pt x="2799206" y="-394"/>
                    <a:pt x="2812674" y="-242"/>
                    <a:pt x="2825176" y="1542"/>
                  </a:cubicBezTo>
                  <a:cubicBezTo>
                    <a:pt x="2925188" y="15830"/>
                    <a:pt x="3022028" y="-46"/>
                    <a:pt x="3044252" y="134894"/>
                  </a:cubicBezTo>
                  <a:cubicBezTo>
                    <a:pt x="3066476" y="269830"/>
                    <a:pt x="2941064" y="688930"/>
                    <a:pt x="2958528" y="811166"/>
                  </a:cubicBezTo>
                  <a:cubicBezTo>
                    <a:pt x="2975990" y="933406"/>
                    <a:pt x="3101402" y="806406"/>
                    <a:pt x="3149028" y="868318"/>
                  </a:cubicBezTo>
                  <a:cubicBezTo>
                    <a:pt x="3196652" y="930230"/>
                    <a:pt x="3241102" y="1101678"/>
                    <a:pt x="3244276" y="1182642"/>
                  </a:cubicBezTo>
                  <a:cubicBezTo>
                    <a:pt x="3247452" y="1263606"/>
                    <a:pt x="3141090" y="1306466"/>
                    <a:pt x="3168076" y="1354094"/>
                  </a:cubicBezTo>
                  <a:cubicBezTo>
                    <a:pt x="3195064" y="1401718"/>
                    <a:pt x="3410964" y="1427118"/>
                    <a:pt x="3406202" y="1468390"/>
                  </a:cubicBezTo>
                  <a:cubicBezTo>
                    <a:pt x="3401440" y="1509666"/>
                    <a:pt x="3377628" y="1427118"/>
                    <a:pt x="3139502" y="1601742"/>
                  </a:cubicBezTo>
                  <a:cubicBezTo>
                    <a:pt x="2901376" y="1776366"/>
                    <a:pt x="2236216" y="2197054"/>
                    <a:pt x="1977452" y="2516142"/>
                  </a:cubicBezTo>
                  <a:lnTo>
                    <a:pt x="1946946" y="2563086"/>
                  </a:lnTo>
                  <a:lnTo>
                    <a:pt x="1929232" y="2557218"/>
                  </a:lnTo>
                  <a:cubicBezTo>
                    <a:pt x="1768298" y="2491934"/>
                    <a:pt x="1648840" y="2398670"/>
                    <a:pt x="1577402" y="2354218"/>
                  </a:cubicBezTo>
                  <a:cubicBezTo>
                    <a:pt x="1434528" y="2265318"/>
                    <a:pt x="1709164" y="2120854"/>
                    <a:pt x="1672652" y="2058942"/>
                  </a:cubicBezTo>
                  <a:cubicBezTo>
                    <a:pt x="1636140" y="1997030"/>
                    <a:pt x="1442464" y="2087518"/>
                    <a:pt x="1358328" y="1982742"/>
                  </a:cubicBezTo>
                  <a:cubicBezTo>
                    <a:pt x="1274190" y="1877966"/>
                    <a:pt x="1264664" y="1501730"/>
                    <a:pt x="1167828" y="1430294"/>
                  </a:cubicBezTo>
                  <a:cubicBezTo>
                    <a:pt x="1070988" y="1358854"/>
                    <a:pt x="1070988" y="1616030"/>
                    <a:pt x="777302" y="1554118"/>
                  </a:cubicBezTo>
                  <a:cubicBezTo>
                    <a:pt x="630458" y="1523162"/>
                    <a:pt x="332404" y="1458870"/>
                    <a:pt x="48640" y="1372550"/>
                  </a:cubicBezTo>
                  <a:lnTo>
                    <a:pt x="0" y="1356450"/>
                  </a:lnTo>
                  <a:lnTo>
                    <a:pt x="1648" y="1355834"/>
                  </a:lnTo>
                  <a:cubicBezTo>
                    <a:pt x="39710" y="1337474"/>
                    <a:pt x="73246" y="1312222"/>
                    <a:pt x="101028" y="1277894"/>
                  </a:cubicBezTo>
                  <a:cubicBezTo>
                    <a:pt x="212152" y="1140574"/>
                    <a:pt x="400270" y="857998"/>
                    <a:pt x="490360" y="570066"/>
                  </a:cubicBezTo>
                  <a:lnTo>
                    <a:pt x="496022" y="548882"/>
                  </a:lnTo>
                  <a:lnTo>
                    <a:pt x="523996" y="538590"/>
                  </a:lnTo>
                  <a:cubicBezTo>
                    <a:pt x="645142" y="497734"/>
                    <a:pt x="793970" y="468266"/>
                    <a:pt x="882076" y="468266"/>
                  </a:cubicBezTo>
                  <a:cubicBezTo>
                    <a:pt x="999552" y="468266"/>
                    <a:pt x="999552" y="619078"/>
                    <a:pt x="1120202" y="582566"/>
                  </a:cubicBezTo>
                  <a:cubicBezTo>
                    <a:pt x="1240852" y="546054"/>
                    <a:pt x="1401190" y="309518"/>
                    <a:pt x="1605976" y="249190"/>
                  </a:cubicBezTo>
                  <a:cubicBezTo>
                    <a:pt x="1810764" y="188866"/>
                    <a:pt x="2188588" y="288878"/>
                    <a:pt x="2348928" y="220618"/>
                  </a:cubicBezTo>
                  <a:cubicBezTo>
                    <a:pt x="2429096" y="186486"/>
                    <a:pt x="2502120" y="140050"/>
                    <a:pt x="2545976" y="77742"/>
                  </a:cubicBezTo>
                  <a:lnTo>
                    <a:pt x="2562668" y="47062"/>
                  </a:lnTo>
                  <a:lnTo>
                    <a:pt x="2641820" y="30710"/>
                  </a:lnTo>
                  <a:cubicBezTo>
                    <a:pt x="2692720" y="17766"/>
                    <a:pt x="2742280" y="3810"/>
                    <a:pt x="2784974" y="658"/>
                  </a:cubicBez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9" name="直線矢印コネクタ 8">
              <a:extLst>
                <a:ext uri="{FF2B5EF4-FFF2-40B4-BE49-F238E27FC236}">
                  <a16:creationId xmlns:a16="http://schemas.microsoft.com/office/drawing/2014/main" id="{C4B10950-8658-715D-C2F7-57F37439BBF6}"/>
                </a:ext>
              </a:extLst>
            </p:cNvPr>
            <p:cNvCxnSpPr>
              <a:cxnSpLocks/>
              <a:endCxn id="28" idx="11"/>
            </p:cNvCxnSpPr>
            <p:nvPr/>
          </p:nvCxnSpPr>
          <p:spPr>
            <a:xfrm>
              <a:off x="4524253" y="1418632"/>
              <a:ext cx="706604" cy="1418411"/>
            </a:xfrm>
            <a:prstGeom prst="straightConnector1">
              <a:avLst/>
            </a:prstGeom>
            <a:ln w="6350">
              <a:solidFill>
                <a:schemeClr val="bg1"/>
              </a:solidFill>
              <a:headEnd type="oval" w="med" len="med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15" name="テキスト ボックス 2014">
              <a:extLst>
                <a:ext uri="{FF2B5EF4-FFF2-40B4-BE49-F238E27FC236}">
                  <a16:creationId xmlns:a16="http://schemas.microsoft.com/office/drawing/2014/main" id="{5BF60F4E-2060-B762-D1C7-FBAC62F7D476}"/>
                </a:ext>
              </a:extLst>
            </p:cNvPr>
            <p:cNvSpPr txBox="1"/>
            <p:nvPr/>
          </p:nvSpPr>
          <p:spPr>
            <a:xfrm>
              <a:off x="3857095" y="2033666"/>
              <a:ext cx="1082348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ココが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徳島県です</a:t>
              </a:r>
            </a:p>
          </p:txBody>
        </p:sp>
      </p:grpSp>
      <p:grpSp>
        <p:nvGrpSpPr>
          <p:cNvPr id="1346" name="グループ化 1345">
            <a:extLst>
              <a:ext uri="{FF2B5EF4-FFF2-40B4-BE49-F238E27FC236}">
                <a16:creationId xmlns:a16="http://schemas.microsoft.com/office/drawing/2014/main" id="{A31DA720-01EA-FFEF-B911-B2E27C13C961}"/>
              </a:ext>
            </a:extLst>
          </p:cNvPr>
          <p:cNvGrpSpPr/>
          <p:nvPr/>
        </p:nvGrpSpPr>
        <p:grpSpPr>
          <a:xfrm>
            <a:off x="3663680" y="3897773"/>
            <a:ext cx="2588529" cy="2503027"/>
            <a:chOff x="3663680" y="3897773"/>
            <a:chExt cx="2588529" cy="2503027"/>
          </a:xfrm>
        </p:grpSpPr>
        <p:grpSp>
          <p:nvGrpSpPr>
            <p:cNvPr id="1348" name="グループ化 1347">
              <a:extLst>
                <a:ext uri="{FF2B5EF4-FFF2-40B4-BE49-F238E27FC236}">
                  <a16:creationId xmlns:a16="http://schemas.microsoft.com/office/drawing/2014/main" id="{C8F30122-A182-BCDD-4E4B-515436380491}"/>
                </a:ext>
              </a:extLst>
            </p:cNvPr>
            <p:cNvGrpSpPr/>
            <p:nvPr/>
          </p:nvGrpSpPr>
          <p:grpSpPr>
            <a:xfrm>
              <a:off x="4504134" y="4963323"/>
              <a:ext cx="1748075" cy="1437477"/>
              <a:chOff x="4504134" y="2022003"/>
              <a:chExt cx="1748075" cy="1437477"/>
            </a:xfrm>
            <a:solidFill>
              <a:srgbClr val="006600"/>
            </a:solidFill>
          </p:grpSpPr>
          <p:grpSp>
            <p:nvGrpSpPr>
              <p:cNvPr id="1349" name="グループ化 1348">
                <a:extLst>
                  <a:ext uri="{FF2B5EF4-FFF2-40B4-BE49-F238E27FC236}">
                    <a16:creationId xmlns:a16="http://schemas.microsoft.com/office/drawing/2014/main" id="{CFB8FD49-7A42-6398-D95D-4D51B98B430B}"/>
                  </a:ext>
                </a:extLst>
              </p:cNvPr>
              <p:cNvGrpSpPr/>
              <p:nvPr/>
            </p:nvGrpSpPr>
            <p:grpSpPr>
              <a:xfrm>
                <a:off x="4504134" y="2022003"/>
                <a:ext cx="1748075" cy="1437477"/>
                <a:chOff x="4504134" y="4948083"/>
                <a:chExt cx="1748075" cy="1437477"/>
              </a:xfrm>
              <a:grpFill/>
            </p:grpSpPr>
            <p:grpSp>
              <p:nvGrpSpPr>
                <p:cNvPr id="1351" name="グループ化 1350">
                  <a:extLst>
                    <a:ext uri="{FF2B5EF4-FFF2-40B4-BE49-F238E27FC236}">
                      <a16:creationId xmlns:a16="http://schemas.microsoft.com/office/drawing/2014/main" id="{6BC6D1ED-6253-BAFC-C876-1E8DAC3A320D}"/>
                    </a:ext>
                  </a:extLst>
                </p:cNvPr>
                <p:cNvGrpSpPr/>
                <p:nvPr/>
              </p:nvGrpSpPr>
              <p:grpSpPr>
                <a:xfrm>
                  <a:off x="4504134" y="5326401"/>
                  <a:ext cx="1274473" cy="1059159"/>
                  <a:chOff x="-7704927" y="9727137"/>
                  <a:chExt cx="56358747" cy="59247641"/>
                </a:xfrm>
                <a:grpFill/>
              </p:grpSpPr>
              <p:sp>
                <p:nvSpPr>
                  <p:cNvPr id="1355" name="フリーフォーム: 図形 1354">
                    <a:extLst>
                      <a:ext uri="{FF2B5EF4-FFF2-40B4-BE49-F238E27FC236}">
                        <a16:creationId xmlns:a16="http://schemas.microsoft.com/office/drawing/2014/main" id="{DF72DF48-A734-052E-0EEC-CC2668245425}"/>
                      </a:ext>
                    </a:extLst>
                  </p:cNvPr>
                  <p:cNvSpPr/>
                  <p:nvPr/>
                </p:nvSpPr>
                <p:spPr>
                  <a:xfrm>
                    <a:off x="18324070" y="34275498"/>
                    <a:ext cx="4997601" cy="4434699"/>
                  </a:xfrm>
                  <a:custGeom>
                    <a:avLst/>
                    <a:gdLst>
                      <a:gd name="connsiteX0" fmla="*/ 2412227 w 4997601"/>
                      <a:gd name="connsiteY0" fmla="*/ 1279 h 4434699"/>
                      <a:gd name="connsiteX1" fmla="*/ 2669031 w 4997601"/>
                      <a:gd name="connsiteY1" fmla="*/ 309779 h 4434699"/>
                      <a:gd name="connsiteX2" fmla="*/ 2897631 w 4997601"/>
                      <a:gd name="connsiteY2" fmla="*/ 700303 h 4434699"/>
                      <a:gd name="connsiteX3" fmla="*/ 3583431 w 4997601"/>
                      <a:gd name="connsiteY3" fmla="*/ 490751 h 4434699"/>
                      <a:gd name="connsiteX4" fmla="*/ 4116831 w 4997601"/>
                      <a:gd name="connsiteY4" fmla="*/ 557427 h 4434699"/>
                      <a:gd name="connsiteX5" fmla="*/ 4393743 w 4997601"/>
                      <a:gd name="connsiteY5" fmla="*/ 395855 h 4434699"/>
                      <a:gd name="connsiteX6" fmla="*/ 4420525 w 4997601"/>
                      <a:gd name="connsiteY6" fmla="*/ 366215 h 4434699"/>
                      <a:gd name="connsiteX7" fmla="*/ 4436515 w 4997601"/>
                      <a:gd name="connsiteY7" fmla="*/ 375115 h 4434699"/>
                      <a:gd name="connsiteX8" fmla="*/ 4640707 w 4997601"/>
                      <a:gd name="connsiteY8" fmla="*/ 471703 h 4434699"/>
                      <a:gd name="connsiteX9" fmla="*/ 4916931 w 4997601"/>
                      <a:gd name="connsiteY9" fmla="*/ 214527 h 4434699"/>
                      <a:gd name="connsiteX10" fmla="*/ 4967719 w 4997601"/>
                      <a:gd name="connsiteY10" fmla="*/ 191839 h 4434699"/>
                      <a:gd name="connsiteX11" fmla="*/ 4997601 w 4997601"/>
                      <a:gd name="connsiteY11" fmla="*/ 180843 h 4434699"/>
                      <a:gd name="connsiteX12" fmla="*/ 4991939 w 4997601"/>
                      <a:gd name="connsiteY12" fmla="*/ 202027 h 4434699"/>
                      <a:gd name="connsiteX13" fmla="*/ 4602607 w 4997601"/>
                      <a:gd name="connsiteY13" fmla="*/ 909855 h 4434699"/>
                      <a:gd name="connsiteX14" fmla="*/ 3459607 w 4997601"/>
                      <a:gd name="connsiteY14" fmla="*/ 1109879 h 4434699"/>
                      <a:gd name="connsiteX15" fmla="*/ 2621407 w 4997601"/>
                      <a:gd name="connsiteY15" fmla="*/ 2300503 h 4434699"/>
                      <a:gd name="connsiteX16" fmla="*/ 2011807 w 4997601"/>
                      <a:gd name="connsiteY16" fmla="*/ 2386227 h 4434699"/>
                      <a:gd name="connsiteX17" fmla="*/ 2173731 w 4997601"/>
                      <a:gd name="connsiteY17" fmla="*/ 2929151 h 4434699"/>
                      <a:gd name="connsiteX18" fmla="*/ 1611755 w 4997601"/>
                      <a:gd name="connsiteY18" fmla="*/ 3576855 h 4434699"/>
                      <a:gd name="connsiteX19" fmla="*/ 1421255 w 4997601"/>
                      <a:gd name="connsiteY19" fmla="*/ 3653055 h 4434699"/>
                      <a:gd name="connsiteX20" fmla="*/ 1545081 w 4997601"/>
                      <a:gd name="connsiteY20" fmla="*/ 4110255 h 4434699"/>
                      <a:gd name="connsiteX21" fmla="*/ 1472675 w 4997601"/>
                      <a:gd name="connsiteY21" fmla="*/ 4337511 h 4434699"/>
                      <a:gd name="connsiteX22" fmla="*/ 1442833 w 4997601"/>
                      <a:gd name="connsiteY22" fmla="*/ 4431787 h 4434699"/>
                      <a:gd name="connsiteX23" fmla="*/ 1376459 w 4997601"/>
                      <a:gd name="connsiteY23" fmla="*/ 4434699 h 4434699"/>
                      <a:gd name="connsiteX24" fmla="*/ 1268855 w 4997601"/>
                      <a:gd name="connsiteY24" fmla="*/ 4415055 h 4434699"/>
                      <a:gd name="connsiteX25" fmla="*/ 945007 w 4997601"/>
                      <a:gd name="connsiteY25" fmla="*/ 4119779 h 4434699"/>
                      <a:gd name="connsiteX26" fmla="*/ 945007 w 4997601"/>
                      <a:gd name="connsiteY26" fmla="*/ 3605427 h 4434699"/>
                      <a:gd name="connsiteX27" fmla="*/ 1116455 w 4997601"/>
                      <a:gd name="connsiteY27" fmla="*/ 3091079 h 4434699"/>
                      <a:gd name="connsiteX28" fmla="*/ 649731 w 4997601"/>
                      <a:gd name="connsiteY28" fmla="*/ 2938679 h 4434699"/>
                      <a:gd name="connsiteX29" fmla="*/ 668781 w 4997601"/>
                      <a:gd name="connsiteY29" fmla="*/ 2481479 h 4434699"/>
                      <a:gd name="connsiteX30" fmla="*/ 2031 w 4997601"/>
                      <a:gd name="connsiteY30" fmla="*/ 2595779 h 4434699"/>
                      <a:gd name="connsiteX31" fmla="*/ 916431 w 4997601"/>
                      <a:gd name="connsiteY31" fmla="*/ 1929027 h 4434699"/>
                      <a:gd name="connsiteX32" fmla="*/ 1516507 w 4997601"/>
                      <a:gd name="connsiteY32" fmla="*/ 1567079 h 4434699"/>
                      <a:gd name="connsiteX33" fmla="*/ 1868931 w 4997601"/>
                      <a:gd name="connsiteY33" fmla="*/ 557427 h 4434699"/>
                      <a:gd name="connsiteX34" fmla="*/ 2364231 w 4997601"/>
                      <a:gd name="connsiteY34" fmla="*/ 4979 h 4434699"/>
                      <a:gd name="connsiteX35" fmla="*/ 2412227 w 4997601"/>
                      <a:gd name="connsiteY35" fmla="*/ 1279 h 4434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4997601" h="4434699">
                        <a:moveTo>
                          <a:pt x="2412227" y="1279"/>
                        </a:moveTo>
                        <a:cubicBezTo>
                          <a:pt x="2519707" y="18423"/>
                          <a:pt x="2596799" y="204207"/>
                          <a:pt x="2669031" y="309779"/>
                        </a:cubicBezTo>
                        <a:cubicBezTo>
                          <a:pt x="2751581" y="430427"/>
                          <a:pt x="2745231" y="670143"/>
                          <a:pt x="2897631" y="700303"/>
                        </a:cubicBezTo>
                        <a:cubicBezTo>
                          <a:pt x="3050031" y="730463"/>
                          <a:pt x="3380231" y="514567"/>
                          <a:pt x="3583431" y="490751"/>
                        </a:cubicBezTo>
                        <a:cubicBezTo>
                          <a:pt x="3786631" y="466943"/>
                          <a:pt x="3964431" y="598703"/>
                          <a:pt x="4116831" y="557427"/>
                        </a:cubicBezTo>
                        <a:cubicBezTo>
                          <a:pt x="4212081" y="531631"/>
                          <a:pt x="4316013" y="472347"/>
                          <a:pt x="4393743" y="395855"/>
                        </a:cubicBezTo>
                        <a:lnTo>
                          <a:pt x="4420525" y="366215"/>
                        </a:lnTo>
                        <a:lnTo>
                          <a:pt x="4436515" y="375115"/>
                        </a:lnTo>
                        <a:cubicBezTo>
                          <a:pt x="4522339" y="419911"/>
                          <a:pt x="4596655" y="453447"/>
                          <a:pt x="4640707" y="471703"/>
                        </a:cubicBezTo>
                        <a:cubicBezTo>
                          <a:pt x="4816919" y="544727"/>
                          <a:pt x="4793107" y="276439"/>
                          <a:pt x="4916931" y="214527"/>
                        </a:cubicBezTo>
                        <a:cubicBezTo>
                          <a:pt x="4932409" y="206787"/>
                          <a:pt x="4949475" y="199199"/>
                          <a:pt x="4967719" y="191839"/>
                        </a:cubicBezTo>
                        <a:lnTo>
                          <a:pt x="4997601" y="180843"/>
                        </a:lnTo>
                        <a:lnTo>
                          <a:pt x="4991939" y="202027"/>
                        </a:lnTo>
                        <a:cubicBezTo>
                          <a:pt x="4901849" y="489959"/>
                          <a:pt x="4713731" y="772535"/>
                          <a:pt x="4602607" y="909855"/>
                        </a:cubicBezTo>
                        <a:cubicBezTo>
                          <a:pt x="4380355" y="1184491"/>
                          <a:pt x="3789807" y="878103"/>
                          <a:pt x="3459607" y="1109879"/>
                        </a:cubicBezTo>
                        <a:cubicBezTo>
                          <a:pt x="3129407" y="1341655"/>
                          <a:pt x="2862707" y="2087779"/>
                          <a:pt x="2621407" y="2300503"/>
                        </a:cubicBezTo>
                        <a:cubicBezTo>
                          <a:pt x="2380107" y="2513227"/>
                          <a:pt x="2086419" y="2281455"/>
                          <a:pt x="2011807" y="2386227"/>
                        </a:cubicBezTo>
                        <a:cubicBezTo>
                          <a:pt x="1937195" y="2491003"/>
                          <a:pt x="2240407" y="2730715"/>
                          <a:pt x="2173731" y="2929151"/>
                        </a:cubicBezTo>
                        <a:cubicBezTo>
                          <a:pt x="2107055" y="3127591"/>
                          <a:pt x="1737167" y="3456203"/>
                          <a:pt x="1611755" y="3576855"/>
                        </a:cubicBezTo>
                        <a:cubicBezTo>
                          <a:pt x="1486343" y="3697503"/>
                          <a:pt x="1432367" y="3564151"/>
                          <a:pt x="1421255" y="3653055"/>
                        </a:cubicBezTo>
                        <a:cubicBezTo>
                          <a:pt x="1410143" y="3741951"/>
                          <a:pt x="1637155" y="3919751"/>
                          <a:pt x="1545081" y="4110255"/>
                        </a:cubicBezTo>
                        <a:cubicBezTo>
                          <a:pt x="1522063" y="4157879"/>
                          <a:pt x="1500333" y="4242215"/>
                          <a:pt x="1472675" y="4337511"/>
                        </a:cubicBezTo>
                        <a:lnTo>
                          <a:pt x="1442833" y="4431787"/>
                        </a:lnTo>
                        <a:lnTo>
                          <a:pt x="1376459" y="4434699"/>
                        </a:lnTo>
                        <a:cubicBezTo>
                          <a:pt x="1336523" y="4433707"/>
                          <a:pt x="1299019" y="4428547"/>
                          <a:pt x="1268855" y="4415055"/>
                        </a:cubicBezTo>
                        <a:cubicBezTo>
                          <a:pt x="1148207" y="4361079"/>
                          <a:pt x="998981" y="4254715"/>
                          <a:pt x="945007" y="4119779"/>
                        </a:cubicBezTo>
                        <a:cubicBezTo>
                          <a:pt x="891031" y="3984839"/>
                          <a:pt x="916431" y="3776879"/>
                          <a:pt x="945007" y="3605427"/>
                        </a:cubicBezTo>
                        <a:cubicBezTo>
                          <a:pt x="973581" y="3433979"/>
                          <a:pt x="1165667" y="3202203"/>
                          <a:pt x="1116455" y="3091079"/>
                        </a:cubicBezTo>
                        <a:cubicBezTo>
                          <a:pt x="1067243" y="2979951"/>
                          <a:pt x="724343" y="3040279"/>
                          <a:pt x="649731" y="2938679"/>
                        </a:cubicBezTo>
                        <a:cubicBezTo>
                          <a:pt x="575119" y="2837079"/>
                          <a:pt x="776731" y="2538627"/>
                          <a:pt x="668781" y="2481479"/>
                        </a:cubicBezTo>
                        <a:cubicBezTo>
                          <a:pt x="560831" y="2424327"/>
                          <a:pt x="-39245" y="2687855"/>
                          <a:pt x="2031" y="2595779"/>
                        </a:cubicBezTo>
                        <a:cubicBezTo>
                          <a:pt x="43307" y="2503703"/>
                          <a:pt x="664019" y="2100479"/>
                          <a:pt x="916431" y="1929027"/>
                        </a:cubicBezTo>
                        <a:cubicBezTo>
                          <a:pt x="1168843" y="1757579"/>
                          <a:pt x="1357755" y="1795679"/>
                          <a:pt x="1516507" y="1567079"/>
                        </a:cubicBezTo>
                        <a:cubicBezTo>
                          <a:pt x="1675255" y="1338479"/>
                          <a:pt x="1727643" y="817779"/>
                          <a:pt x="1868931" y="557427"/>
                        </a:cubicBezTo>
                        <a:cubicBezTo>
                          <a:pt x="2010219" y="297079"/>
                          <a:pt x="2230881" y="46255"/>
                          <a:pt x="2364231" y="4979"/>
                        </a:cubicBezTo>
                        <a:cubicBezTo>
                          <a:pt x="2380899" y="-181"/>
                          <a:pt x="2396873" y="-1173"/>
                          <a:pt x="2412227" y="127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6" name="フリーフォーム: 図形 1355">
                    <a:extLst>
                      <a:ext uri="{FF2B5EF4-FFF2-40B4-BE49-F238E27FC236}">
                        <a16:creationId xmlns:a16="http://schemas.microsoft.com/office/drawing/2014/main" id="{7763B0BF-193A-2712-792A-211ABEFF62F2}"/>
                      </a:ext>
                    </a:extLst>
                  </p:cNvPr>
                  <p:cNvSpPr/>
                  <p:nvPr/>
                </p:nvSpPr>
                <p:spPr>
                  <a:xfrm>
                    <a:off x="22825649" y="33907458"/>
                    <a:ext cx="3406279" cy="2563086"/>
                  </a:xfrm>
                  <a:custGeom>
                    <a:avLst/>
                    <a:gdLst>
                      <a:gd name="connsiteX0" fmla="*/ 2784974 w 3406279"/>
                      <a:gd name="connsiteY0" fmla="*/ 658 h 2563086"/>
                      <a:gd name="connsiteX1" fmla="*/ 2825176 w 3406279"/>
                      <a:gd name="connsiteY1" fmla="*/ 1542 h 2563086"/>
                      <a:gd name="connsiteX2" fmla="*/ 3044252 w 3406279"/>
                      <a:gd name="connsiteY2" fmla="*/ 134894 h 2563086"/>
                      <a:gd name="connsiteX3" fmla="*/ 2958528 w 3406279"/>
                      <a:gd name="connsiteY3" fmla="*/ 811166 h 2563086"/>
                      <a:gd name="connsiteX4" fmla="*/ 3149028 w 3406279"/>
                      <a:gd name="connsiteY4" fmla="*/ 868318 h 2563086"/>
                      <a:gd name="connsiteX5" fmla="*/ 3244276 w 3406279"/>
                      <a:gd name="connsiteY5" fmla="*/ 1182642 h 2563086"/>
                      <a:gd name="connsiteX6" fmla="*/ 3168076 w 3406279"/>
                      <a:gd name="connsiteY6" fmla="*/ 1354094 h 2563086"/>
                      <a:gd name="connsiteX7" fmla="*/ 3406202 w 3406279"/>
                      <a:gd name="connsiteY7" fmla="*/ 1468390 h 2563086"/>
                      <a:gd name="connsiteX8" fmla="*/ 3139502 w 3406279"/>
                      <a:gd name="connsiteY8" fmla="*/ 1601742 h 2563086"/>
                      <a:gd name="connsiteX9" fmla="*/ 1977452 w 3406279"/>
                      <a:gd name="connsiteY9" fmla="*/ 2516142 h 2563086"/>
                      <a:gd name="connsiteX10" fmla="*/ 1946946 w 3406279"/>
                      <a:gd name="connsiteY10" fmla="*/ 2563086 h 2563086"/>
                      <a:gd name="connsiteX11" fmla="*/ 1929232 w 3406279"/>
                      <a:gd name="connsiteY11" fmla="*/ 2557218 h 2563086"/>
                      <a:gd name="connsiteX12" fmla="*/ 1577402 w 3406279"/>
                      <a:gd name="connsiteY12" fmla="*/ 2354218 h 2563086"/>
                      <a:gd name="connsiteX13" fmla="*/ 1672652 w 3406279"/>
                      <a:gd name="connsiteY13" fmla="*/ 2058942 h 2563086"/>
                      <a:gd name="connsiteX14" fmla="*/ 1358328 w 3406279"/>
                      <a:gd name="connsiteY14" fmla="*/ 1982742 h 2563086"/>
                      <a:gd name="connsiteX15" fmla="*/ 1167828 w 3406279"/>
                      <a:gd name="connsiteY15" fmla="*/ 1430294 h 2563086"/>
                      <a:gd name="connsiteX16" fmla="*/ 777302 w 3406279"/>
                      <a:gd name="connsiteY16" fmla="*/ 1554118 h 2563086"/>
                      <a:gd name="connsiteX17" fmla="*/ 48640 w 3406279"/>
                      <a:gd name="connsiteY17" fmla="*/ 1372550 h 2563086"/>
                      <a:gd name="connsiteX18" fmla="*/ 0 w 3406279"/>
                      <a:gd name="connsiteY18" fmla="*/ 1356450 h 2563086"/>
                      <a:gd name="connsiteX19" fmla="*/ 1648 w 3406279"/>
                      <a:gd name="connsiteY19" fmla="*/ 1355834 h 2563086"/>
                      <a:gd name="connsiteX20" fmla="*/ 101028 w 3406279"/>
                      <a:gd name="connsiteY20" fmla="*/ 1277894 h 2563086"/>
                      <a:gd name="connsiteX21" fmla="*/ 490360 w 3406279"/>
                      <a:gd name="connsiteY21" fmla="*/ 570066 h 2563086"/>
                      <a:gd name="connsiteX22" fmla="*/ 496022 w 3406279"/>
                      <a:gd name="connsiteY22" fmla="*/ 548882 h 2563086"/>
                      <a:gd name="connsiteX23" fmla="*/ 523996 w 3406279"/>
                      <a:gd name="connsiteY23" fmla="*/ 538590 h 2563086"/>
                      <a:gd name="connsiteX24" fmla="*/ 882076 w 3406279"/>
                      <a:gd name="connsiteY24" fmla="*/ 468266 h 2563086"/>
                      <a:gd name="connsiteX25" fmla="*/ 1120202 w 3406279"/>
                      <a:gd name="connsiteY25" fmla="*/ 582566 h 2563086"/>
                      <a:gd name="connsiteX26" fmla="*/ 1605976 w 3406279"/>
                      <a:gd name="connsiteY26" fmla="*/ 249190 h 2563086"/>
                      <a:gd name="connsiteX27" fmla="*/ 2348928 w 3406279"/>
                      <a:gd name="connsiteY27" fmla="*/ 220618 h 2563086"/>
                      <a:gd name="connsiteX28" fmla="*/ 2545976 w 3406279"/>
                      <a:gd name="connsiteY28" fmla="*/ 77742 h 2563086"/>
                      <a:gd name="connsiteX29" fmla="*/ 2562668 w 3406279"/>
                      <a:gd name="connsiteY29" fmla="*/ 47062 h 2563086"/>
                      <a:gd name="connsiteX30" fmla="*/ 2641820 w 3406279"/>
                      <a:gd name="connsiteY30" fmla="*/ 30710 h 2563086"/>
                      <a:gd name="connsiteX31" fmla="*/ 2784974 w 3406279"/>
                      <a:gd name="connsiteY31" fmla="*/ 658 h 25630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3406279" h="2563086">
                        <a:moveTo>
                          <a:pt x="2784974" y="658"/>
                        </a:moveTo>
                        <a:cubicBezTo>
                          <a:pt x="2799206" y="-394"/>
                          <a:pt x="2812674" y="-242"/>
                          <a:pt x="2825176" y="1542"/>
                        </a:cubicBezTo>
                        <a:cubicBezTo>
                          <a:pt x="2925188" y="15830"/>
                          <a:pt x="3022028" y="-46"/>
                          <a:pt x="3044252" y="134894"/>
                        </a:cubicBezTo>
                        <a:cubicBezTo>
                          <a:pt x="3066476" y="269830"/>
                          <a:pt x="2941064" y="688930"/>
                          <a:pt x="2958528" y="811166"/>
                        </a:cubicBezTo>
                        <a:cubicBezTo>
                          <a:pt x="2975990" y="933406"/>
                          <a:pt x="3101402" y="806406"/>
                          <a:pt x="3149028" y="868318"/>
                        </a:cubicBezTo>
                        <a:cubicBezTo>
                          <a:pt x="3196652" y="930230"/>
                          <a:pt x="3241102" y="1101678"/>
                          <a:pt x="3244276" y="1182642"/>
                        </a:cubicBezTo>
                        <a:cubicBezTo>
                          <a:pt x="3247452" y="1263606"/>
                          <a:pt x="3141090" y="1306466"/>
                          <a:pt x="3168076" y="1354094"/>
                        </a:cubicBezTo>
                        <a:cubicBezTo>
                          <a:pt x="3195064" y="1401718"/>
                          <a:pt x="3410964" y="1427118"/>
                          <a:pt x="3406202" y="1468390"/>
                        </a:cubicBezTo>
                        <a:cubicBezTo>
                          <a:pt x="3401440" y="1509666"/>
                          <a:pt x="3377628" y="1427118"/>
                          <a:pt x="3139502" y="1601742"/>
                        </a:cubicBezTo>
                        <a:cubicBezTo>
                          <a:pt x="2901376" y="1776366"/>
                          <a:pt x="2236216" y="2197054"/>
                          <a:pt x="1977452" y="2516142"/>
                        </a:cubicBezTo>
                        <a:lnTo>
                          <a:pt x="1946946" y="2563086"/>
                        </a:lnTo>
                        <a:lnTo>
                          <a:pt x="1929232" y="2557218"/>
                        </a:lnTo>
                        <a:cubicBezTo>
                          <a:pt x="1768298" y="2491934"/>
                          <a:pt x="1648840" y="2398670"/>
                          <a:pt x="1577402" y="2354218"/>
                        </a:cubicBezTo>
                        <a:cubicBezTo>
                          <a:pt x="1434528" y="2265318"/>
                          <a:pt x="1709164" y="2120854"/>
                          <a:pt x="1672652" y="2058942"/>
                        </a:cubicBezTo>
                        <a:cubicBezTo>
                          <a:pt x="1636140" y="1997030"/>
                          <a:pt x="1442464" y="2087518"/>
                          <a:pt x="1358328" y="1982742"/>
                        </a:cubicBezTo>
                        <a:cubicBezTo>
                          <a:pt x="1274190" y="1877966"/>
                          <a:pt x="1264664" y="1501730"/>
                          <a:pt x="1167828" y="1430294"/>
                        </a:cubicBezTo>
                        <a:cubicBezTo>
                          <a:pt x="1070988" y="1358854"/>
                          <a:pt x="1070988" y="1616030"/>
                          <a:pt x="777302" y="1554118"/>
                        </a:cubicBezTo>
                        <a:cubicBezTo>
                          <a:pt x="630458" y="1523162"/>
                          <a:pt x="332404" y="1458870"/>
                          <a:pt x="48640" y="1372550"/>
                        </a:cubicBezTo>
                        <a:lnTo>
                          <a:pt x="0" y="1356450"/>
                        </a:lnTo>
                        <a:lnTo>
                          <a:pt x="1648" y="1355834"/>
                        </a:lnTo>
                        <a:cubicBezTo>
                          <a:pt x="39710" y="1337474"/>
                          <a:pt x="73246" y="1312222"/>
                          <a:pt x="101028" y="1277894"/>
                        </a:cubicBezTo>
                        <a:cubicBezTo>
                          <a:pt x="212152" y="1140574"/>
                          <a:pt x="400270" y="857998"/>
                          <a:pt x="490360" y="570066"/>
                        </a:cubicBezTo>
                        <a:lnTo>
                          <a:pt x="496022" y="548882"/>
                        </a:lnTo>
                        <a:lnTo>
                          <a:pt x="523996" y="538590"/>
                        </a:lnTo>
                        <a:cubicBezTo>
                          <a:pt x="645142" y="497734"/>
                          <a:pt x="793970" y="468266"/>
                          <a:pt x="882076" y="468266"/>
                        </a:cubicBezTo>
                        <a:cubicBezTo>
                          <a:pt x="999552" y="468266"/>
                          <a:pt x="999552" y="619078"/>
                          <a:pt x="1120202" y="582566"/>
                        </a:cubicBezTo>
                        <a:cubicBezTo>
                          <a:pt x="1240852" y="546054"/>
                          <a:pt x="1401190" y="309518"/>
                          <a:pt x="1605976" y="249190"/>
                        </a:cubicBezTo>
                        <a:cubicBezTo>
                          <a:pt x="1810764" y="188866"/>
                          <a:pt x="2188588" y="288878"/>
                          <a:pt x="2348928" y="220618"/>
                        </a:cubicBezTo>
                        <a:cubicBezTo>
                          <a:pt x="2429096" y="186486"/>
                          <a:pt x="2502120" y="140050"/>
                          <a:pt x="2545976" y="77742"/>
                        </a:cubicBezTo>
                        <a:lnTo>
                          <a:pt x="2562668" y="47062"/>
                        </a:lnTo>
                        <a:lnTo>
                          <a:pt x="2641820" y="30710"/>
                        </a:lnTo>
                        <a:cubicBezTo>
                          <a:pt x="2692720" y="17766"/>
                          <a:pt x="2742280" y="3810"/>
                          <a:pt x="2784974" y="658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8" name="フリーフォーム: 図形 1357">
                    <a:extLst>
                      <a:ext uri="{FF2B5EF4-FFF2-40B4-BE49-F238E27FC236}">
                        <a16:creationId xmlns:a16="http://schemas.microsoft.com/office/drawing/2014/main" id="{678CC07F-A3A5-72AB-BDC0-8A89797DFF47}"/>
                      </a:ext>
                    </a:extLst>
                  </p:cNvPr>
                  <p:cNvSpPr/>
                  <p:nvPr/>
                </p:nvSpPr>
                <p:spPr>
                  <a:xfrm>
                    <a:off x="19744928" y="35263908"/>
                    <a:ext cx="5027667" cy="4144732"/>
                  </a:xfrm>
                  <a:custGeom>
                    <a:avLst/>
                    <a:gdLst>
                      <a:gd name="connsiteX0" fmla="*/ 3080721 w 5027667"/>
                      <a:gd name="connsiteY0" fmla="*/ 0 h 4144732"/>
                      <a:gd name="connsiteX1" fmla="*/ 3129361 w 5027667"/>
                      <a:gd name="connsiteY1" fmla="*/ 16100 h 4144732"/>
                      <a:gd name="connsiteX2" fmla="*/ 3858023 w 5027667"/>
                      <a:gd name="connsiteY2" fmla="*/ 197668 h 4144732"/>
                      <a:gd name="connsiteX3" fmla="*/ 4248549 w 5027667"/>
                      <a:gd name="connsiteY3" fmla="*/ 73844 h 4144732"/>
                      <a:gd name="connsiteX4" fmla="*/ 4439049 w 5027667"/>
                      <a:gd name="connsiteY4" fmla="*/ 626292 h 4144732"/>
                      <a:gd name="connsiteX5" fmla="*/ 4753373 w 5027667"/>
                      <a:gd name="connsiteY5" fmla="*/ 702492 h 4144732"/>
                      <a:gd name="connsiteX6" fmla="*/ 4658123 w 5027667"/>
                      <a:gd name="connsiteY6" fmla="*/ 997768 h 4144732"/>
                      <a:gd name="connsiteX7" fmla="*/ 5009953 w 5027667"/>
                      <a:gd name="connsiteY7" fmla="*/ 1200768 h 4144732"/>
                      <a:gd name="connsiteX8" fmla="*/ 5027667 w 5027667"/>
                      <a:gd name="connsiteY8" fmla="*/ 1206636 h 4144732"/>
                      <a:gd name="connsiteX9" fmla="*/ 4972699 w 5027667"/>
                      <a:gd name="connsiteY9" fmla="*/ 1291220 h 4144732"/>
                      <a:gd name="connsiteX10" fmla="*/ 4667649 w 5027667"/>
                      <a:gd name="connsiteY10" fmla="*/ 2159816 h 4144732"/>
                      <a:gd name="connsiteX11" fmla="*/ 4239023 w 5027667"/>
                      <a:gd name="connsiteY11" fmla="*/ 1607368 h 4144732"/>
                      <a:gd name="connsiteX12" fmla="*/ 3134123 w 5027667"/>
                      <a:gd name="connsiteY12" fmla="*/ 1226368 h 4144732"/>
                      <a:gd name="connsiteX13" fmla="*/ 1895873 w 5027667"/>
                      <a:gd name="connsiteY13" fmla="*/ 1931216 h 4144732"/>
                      <a:gd name="connsiteX14" fmla="*/ 1943497 w 5027667"/>
                      <a:gd name="connsiteY14" fmla="*/ 2302692 h 4144732"/>
                      <a:gd name="connsiteX15" fmla="*/ 1467249 w 5027667"/>
                      <a:gd name="connsiteY15" fmla="*/ 2988492 h 4144732"/>
                      <a:gd name="connsiteX16" fmla="*/ 1152923 w 5027667"/>
                      <a:gd name="connsiteY16" fmla="*/ 2978968 h 4144732"/>
                      <a:gd name="connsiteX17" fmla="*/ 1133873 w 5027667"/>
                      <a:gd name="connsiteY17" fmla="*/ 3540940 h 4144732"/>
                      <a:gd name="connsiteX18" fmla="*/ 971949 w 5027667"/>
                      <a:gd name="connsiteY18" fmla="*/ 3760016 h 4144732"/>
                      <a:gd name="connsiteX19" fmla="*/ 1257697 w 5027667"/>
                      <a:gd name="connsiteY19" fmla="*/ 4141016 h 4144732"/>
                      <a:gd name="connsiteX20" fmla="*/ 800497 w 5027667"/>
                      <a:gd name="connsiteY20" fmla="*/ 3960044 h 4144732"/>
                      <a:gd name="connsiteX21" fmla="*/ 571897 w 5027667"/>
                      <a:gd name="connsiteY21" fmla="*/ 4064816 h 4144732"/>
                      <a:gd name="connsiteX22" fmla="*/ 209949 w 5027667"/>
                      <a:gd name="connsiteY22" fmla="*/ 3960044 h 4144732"/>
                      <a:gd name="connsiteX23" fmla="*/ 57549 w 5027667"/>
                      <a:gd name="connsiteY23" fmla="*/ 4045768 h 4144732"/>
                      <a:gd name="connsiteX24" fmla="*/ 95649 w 5027667"/>
                      <a:gd name="connsiteY24" fmla="*/ 3750492 h 4144732"/>
                      <a:gd name="connsiteX25" fmla="*/ 248049 w 5027667"/>
                      <a:gd name="connsiteY25" fmla="*/ 3455216 h 4144732"/>
                      <a:gd name="connsiteX26" fmla="*/ 77789 w 5027667"/>
                      <a:gd name="connsiteY26" fmla="*/ 3440932 h 4144732"/>
                      <a:gd name="connsiteX27" fmla="*/ 21975 w 5027667"/>
                      <a:gd name="connsiteY27" fmla="*/ 3443376 h 4144732"/>
                      <a:gd name="connsiteX28" fmla="*/ 51817 w 5027667"/>
                      <a:gd name="connsiteY28" fmla="*/ 3349100 h 4144732"/>
                      <a:gd name="connsiteX29" fmla="*/ 124223 w 5027667"/>
                      <a:gd name="connsiteY29" fmla="*/ 3121844 h 4144732"/>
                      <a:gd name="connsiteX30" fmla="*/ 397 w 5027667"/>
                      <a:gd name="connsiteY30" fmla="*/ 2664644 h 4144732"/>
                      <a:gd name="connsiteX31" fmla="*/ 190897 w 5027667"/>
                      <a:gd name="connsiteY31" fmla="*/ 2588444 h 4144732"/>
                      <a:gd name="connsiteX32" fmla="*/ 752873 w 5027667"/>
                      <a:gd name="connsiteY32" fmla="*/ 1940740 h 4144732"/>
                      <a:gd name="connsiteX33" fmla="*/ 590949 w 5027667"/>
                      <a:gd name="connsiteY33" fmla="*/ 1397816 h 4144732"/>
                      <a:gd name="connsiteX34" fmla="*/ 1200549 w 5027667"/>
                      <a:gd name="connsiteY34" fmla="*/ 1312092 h 4144732"/>
                      <a:gd name="connsiteX35" fmla="*/ 2038749 w 5027667"/>
                      <a:gd name="connsiteY35" fmla="*/ 121468 h 4144732"/>
                      <a:gd name="connsiteX36" fmla="*/ 3022033 w 5027667"/>
                      <a:gd name="connsiteY36" fmla="*/ 22024 h 4144732"/>
                      <a:gd name="connsiteX37" fmla="*/ 3080721 w 5027667"/>
                      <a:gd name="connsiteY37" fmla="*/ 0 h 4144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5027667" h="4144732">
                        <a:moveTo>
                          <a:pt x="3080721" y="0"/>
                        </a:moveTo>
                        <a:lnTo>
                          <a:pt x="3129361" y="16100"/>
                        </a:lnTo>
                        <a:cubicBezTo>
                          <a:pt x="3413125" y="102420"/>
                          <a:pt x="3711179" y="166712"/>
                          <a:pt x="3858023" y="197668"/>
                        </a:cubicBezTo>
                        <a:cubicBezTo>
                          <a:pt x="4151709" y="259580"/>
                          <a:pt x="4151709" y="2404"/>
                          <a:pt x="4248549" y="73844"/>
                        </a:cubicBezTo>
                        <a:cubicBezTo>
                          <a:pt x="4345385" y="145280"/>
                          <a:pt x="4354911" y="521516"/>
                          <a:pt x="4439049" y="626292"/>
                        </a:cubicBezTo>
                        <a:cubicBezTo>
                          <a:pt x="4523185" y="731068"/>
                          <a:pt x="4716861" y="640580"/>
                          <a:pt x="4753373" y="702492"/>
                        </a:cubicBezTo>
                        <a:cubicBezTo>
                          <a:pt x="4789885" y="764404"/>
                          <a:pt x="4515249" y="908868"/>
                          <a:pt x="4658123" y="997768"/>
                        </a:cubicBezTo>
                        <a:cubicBezTo>
                          <a:pt x="4729561" y="1042220"/>
                          <a:pt x="4849019" y="1135484"/>
                          <a:pt x="5009953" y="1200768"/>
                        </a:cubicBezTo>
                        <a:lnTo>
                          <a:pt x="5027667" y="1206636"/>
                        </a:lnTo>
                        <a:lnTo>
                          <a:pt x="4972699" y="1291220"/>
                        </a:lnTo>
                        <a:cubicBezTo>
                          <a:pt x="4798393" y="1622076"/>
                          <a:pt x="4787107" y="2094532"/>
                          <a:pt x="4667649" y="2159816"/>
                        </a:cubicBezTo>
                        <a:cubicBezTo>
                          <a:pt x="4531123" y="2234428"/>
                          <a:pt x="4494611" y="1762940"/>
                          <a:pt x="4239023" y="1607368"/>
                        </a:cubicBezTo>
                        <a:cubicBezTo>
                          <a:pt x="3983437" y="1451792"/>
                          <a:pt x="3524649" y="1172392"/>
                          <a:pt x="3134123" y="1226368"/>
                        </a:cubicBezTo>
                        <a:cubicBezTo>
                          <a:pt x="2743597" y="1280340"/>
                          <a:pt x="2094311" y="1751828"/>
                          <a:pt x="1895873" y="1931216"/>
                        </a:cubicBezTo>
                        <a:cubicBezTo>
                          <a:pt x="1697437" y="2110604"/>
                          <a:pt x="2014937" y="2126480"/>
                          <a:pt x="1943497" y="2302692"/>
                        </a:cubicBezTo>
                        <a:cubicBezTo>
                          <a:pt x="1872061" y="2478904"/>
                          <a:pt x="1599009" y="2875780"/>
                          <a:pt x="1467249" y="2988492"/>
                        </a:cubicBezTo>
                        <a:cubicBezTo>
                          <a:pt x="1335485" y="3101204"/>
                          <a:pt x="1208485" y="2886892"/>
                          <a:pt x="1152923" y="2978968"/>
                        </a:cubicBezTo>
                        <a:cubicBezTo>
                          <a:pt x="1097361" y="3071044"/>
                          <a:pt x="1164037" y="3410768"/>
                          <a:pt x="1133873" y="3540940"/>
                        </a:cubicBezTo>
                        <a:cubicBezTo>
                          <a:pt x="1103711" y="3671116"/>
                          <a:pt x="951311" y="3660004"/>
                          <a:pt x="971949" y="3760016"/>
                        </a:cubicBezTo>
                        <a:cubicBezTo>
                          <a:pt x="992585" y="3860028"/>
                          <a:pt x="1286273" y="4107680"/>
                          <a:pt x="1257697" y="4141016"/>
                        </a:cubicBezTo>
                        <a:cubicBezTo>
                          <a:pt x="1229123" y="4174356"/>
                          <a:pt x="914797" y="3972740"/>
                          <a:pt x="800497" y="3960044"/>
                        </a:cubicBezTo>
                        <a:cubicBezTo>
                          <a:pt x="686197" y="3947340"/>
                          <a:pt x="670323" y="4064816"/>
                          <a:pt x="571897" y="4064816"/>
                        </a:cubicBezTo>
                        <a:cubicBezTo>
                          <a:pt x="473473" y="4064816"/>
                          <a:pt x="295673" y="3963216"/>
                          <a:pt x="209949" y="3960044"/>
                        </a:cubicBezTo>
                        <a:cubicBezTo>
                          <a:pt x="124223" y="3956868"/>
                          <a:pt x="76597" y="4080692"/>
                          <a:pt x="57549" y="4045768"/>
                        </a:cubicBezTo>
                        <a:cubicBezTo>
                          <a:pt x="38497" y="4010844"/>
                          <a:pt x="63897" y="3848916"/>
                          <a:pt x="95649" y="3750492"/>
                        </a:cubicBezTo>
                        <a:cubicBezTo>
                          <a:pt x="127397" y="3652068"/>
                          <a:pt x="289323" y="3509192"/>
                          <a:pt x="248049" y="3455216"/>
                        </a:cubicBezTo>
                        <a:cubicBezTo>
                          <a:pt x="227411" y="3428228"/>
                          <a:pt x="157561" y="3434580"/>
                          <a:pt x="77789" y="3440932"/>
                        </a:cubicBezTo>
                        <a:lnTo>
                          <a:pt x="21975" y="3443376"/>
                        </a:lnTo>
                        <a:lnTo>
                          <a:pt x="51817" y="3349100"/>
                        </a:lnTo>
                        <a:cubicBezTo>
                          <a:pt x="79475" y="3253804"/>
                          <a:pt x="101205" y="3169468"/>
                          <a:pt x="124223" y="3121844"/>
                        </a:cubicBezTo>
                        <a:cubicBezTo>
                          <a:pt x="216297" y="2931340"/>
                          <a:pt x="-10715" y="2753540"/>
                          <a:pt x="397" y="2664644"/>
                        </a:cubicBezTo>
                        <a:cubicBezTo>
                          <a:pt x="11509" y="2575740"/>
                          <a:pt x="65485" y="2709092"/>
                          <a:pt x="190897" y="2588444"/>
                        </a:cubicBezTo>
                        <a:cubicBezTo>
                          <a:pt x="316309" y="2467792"/>
                          <a:pt x="686197" y="2139180"/>
                          <a:pt x="752873" y="1940740"/>
                        </a:cubicBezTo>
                        <a:cubicBezTo>
                          <a:pt x="819549" y="1742304"/>
                          <a:pt x="516337" y="1502592"/>
                          <a:pt x="590949" y="1397816"/>
                        </a:cubicBezTo>
                        <a:cubicBezTo>
                          <a:pt x="665561" y="1293044"/>
                          <a:pt x="959249" y="1524816"/>
                          <a:pt x="1200549" y="1312092"/>
                        </a:cubicBezTo>
                        <a:cubicBezTo>
                          <a:pt x="1441849" y="1099368"/>
                          <a:pt x="1708549" y="353244"/>
                          <a:pt x="2038749" y="121468"/>
                        </a:cubicBezTo>
                        <a:cubicBezTo>
                          <a:pt x="2307037" y="-66852"/>
                          <a:pt x="2747195" y="100104"/>
                          <a:pt x="3022033" y="22024"/>
                        </a:cubicBezTo>
                        <a:lnTo>
                          <a:pt x="3080721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9" name="フリーフォーム: 図形 1358">
                    <a:extLst>
                      <a:ext uri="{FF2B5EF4-FFF2-40B4-BE49-F238E27FC236}">
                        <a16:creationId xmlns:a16="http://schemas.microsoft.com/office/drawing/2014/main" id="{4EBA087D-BA59-1681-60DF-4437F56C993A}"/>
                      </a:ext>
                    </a:extLst>
                  </p:cNvPr>
                  <p:cNvSpPr/>
                  <p:nvPr/>
                </p:nvSpPr>
                <p:spPr>
                  <a:xfrm>
                    <a:off x="6772322" y="40925464"/>
                    <a:ext cx="8665798" cy="18664957"/>
                  </a:xfrm>
                  <a:custGeom>
                    <a:avLst/>
                    <a:gdLst>
                      <a:gd name="connsiteX0" fmla="*/ 100918 w 8665798"/>
                      <a:gd name="connsiteY0" fmla="*/ 18472436 h 18664957"/>
                      <a:gd name="connsiteX1" fmla="*/ 192358 w 8665798"/>
                      <a:gd name="connsiteY1" fmla="*/ 18662936 h 18664957"/>
                      <a:gd name="connsiteX2" fmla="*/ 1858 w 8665798"/>
                      <a:gd name="connsiteY2" fmla="*/ 18571496 h 18664957"/>
                      <a:gd name="connsiteX3" fmla="*/ 100918 w 8665798"/>
                      <a:gd name="connsiteY3" fmla="*/ 18472436 h 18664957"/>
                      <a:gd name="connsiteX4" fmla="*/ 883770 w 8665798"/>
                      <a:gd name="connsiteY4" fmla="*/ 17205268 h 18664957"/>
                      <a:gd name="connsiteX5" fmla="*/ 934764 w 8665798"/>
                      <a:gd name="connsiteY5" fmla="*/ 17218764 h 18664957"/>
                      <a:gd name="connsiteX6" fmla="*/ 470307 w 8665798"/>
                      <a:gd name="connsiteY6" fmla="*/ 17625164 h 18664957"/>
                      <a:gd name="connsiteX7" fmla="*/ 368707 w 8665798"/>
                      <a:gd name="connsiteY7" fmla="*/ 17320364 h 18664957"/>
                      <a:gd name="connsiteX8" fmla="*/ 883770 w 8665798"/>
                      <a:gd name="connsiteY8" fmla="*/ 17205268 h 18664957"/>
                      <a:gd name="connsiteX9" fmla="*/ 1690527 w 8665798"/>
                      <a:gd name="connsiteY9" fmla="*/ 15593280 h 18664957"/>
                      <a:gd name="connsiteX10" fmla="*/ 1747564 w 8665798"/>
                      <a:gd name="connsiteY10" fmla="*/ 15607680 h 18664957"/>
                      <a:gd name="connsiteX11" fmla="*/ 1762078 w 8665798"/>
                      <a:gd name="connsiteY11" fmla="*/ 15868936 h 18664957"/>
                      <a:gd name="connsiteX12" fmla="*/ 1950764 w 8665798"/>
                      <a:gd name="connsiteY12" fmla="*/ 16130192 h 18664957"/>
                      <a:gd name="connsiteX13" fmla="*/ 1616935 w 8665798"/>
                      <a:gd name="connsiteY13" fmla="*/ 16434992 h 18664957"/>
                      <a:gd name="connsiteX14" fmla="*/ 1471792 w 8665798"/>
                      <a:gd name="connsiteY14" fmla="*/ 16231792 h 18664957"/>
                      <a:gd name="connsiteX15" fmla="*/ 1471792 w 8665798"/>
                      <a:gd name="connsiteY15" fmla="*/ 15999564 h 18664957"/>
                      <a:gd name="connsiteX16" fmla="*/ 1471792 w 8665798"/>
                      <a:gd name="connsiteY16" fmla="*/ 15665736 h 18664957"/>
                      <a:gd name="connsiteX17" fmla="*/ 1690527 w 8665798"/>
                      <a:gd name="connsiteY17" fmla="*/ 15593280 h 18664957"/>
                      <a:gd name="connsiteX18" fmla="*/ 3895678 w 8665798"/>
                      <a:gd name="connsiteY18" fmla="*/ 13430536 h 18664957"/>
                      <a:gd name="connsiteX19" fmla="*/ 3997278 w 8665798"/>
                      <a:gd name="connsiteY19" fmla="*/ 13691792 h 18664957"/>
                      <a:gd name="connsiteX20" fmla="*/ 3953735 w 8665798"/>
                      <a:gd name="connsiteY20" fmla="*/ 13836936 h 18664957"/>
                      <a:gd name="connsiteX21" fmla="*/ 3692478 w 8665798"/>
                      <a:gd name="connsiteY21" fmla="*/ 13938536 h 18664957"/>
                      <a:gd name="connsiteX22" fmla="*/ 3634421 w 8665798"/>
                      <a:gd name="connsiteY22" fmla="*/ 14083680 h 18664957"/>
                      <a:gd name="connsiteX23" fmla="*/ 3155449 w 8665798"/>
                      <a:gd name="connsiteY23" fmla="*/ 14373964 h 18664957"/>
                      <a:gd name="connsiteX24" fmla="*/ 3344135 w 8665798"/>
                      <a:gd name="connsiteY24" fmla="*/ 14533624 h 18664957"/>
                      <a:gd name="connsiteX25" fmla="*/ 2763564 w 8665798"/>
                      <a:gd name="connsiteY25" fmla="*/ 14925508 h 18664957"/>
                      <a:gd name="connsiteX26" fmla="*/ 2574878 w 8665798"/>
                      <a:gd name="connsiteY26" fmla="*/ 14533624 h 18664957"/>
                      <a:gd name="connsiteX27" fmla="*/ 2342649 w 8665798"/>
                      <a:gd name="connsiteY27" fmla="*/ 14475564 h 18664957"/>
                      <a:gd name="connsiteX28" fmla="*/ 2531335 w 8665798"/>
                      <a:gd name="connsiteY28" fmla="*/ 14359448 h 18664957"/>
                      <a:gd name="connsiteX29" fmla="*/ 2502307 w 8665798"/>
                      <a:gd name="connsiteY29" fmla="*/ 14257848 h 18664957"/>
                      <a:gd name="connsiteX30" fmla="*/ 2516821 w 8665798"/>
                      <a:gd name="connsiteY30" fmla="*/ 14170764 h 18664957"/>
                      <a:gd name="connsiteX31" fmla="*/ 3082878 w 8665798"/>
                      <a:gd name="connsiteY31" fmla="*/ 13953048 h 18664957"/>
                      <a:gd name="connsiteX32" fmla="*/ 3605392 w 8665798"/>
                      <a:gd name="connsiteY32" fmla="*/ 13648248 h 18664957"/>
                      <a:gd name="connsiteX33" fmla="*/ 3750535 w 8665798"/>
                      <a:gd name="connsiteY33" fmla="*/ 13662764 h 18664957"/>
                      <a:gd name="connsiteX34" fmla="*/ 3895678 w 8665798"/>
                      <a:gd name="connsiteY34" fmla="*/ 13430536 h 18664957"/>
                      <a:gd name="connsiteX35" fmla="*/ 6464706 w 8665798"/>
                      <a:gd name="connsiteY35" fmla="*/ 6594308 h 18664957"/>
                      <a:gd name="connsiteX36" fmla="*/ 6943677 w 8665798"/>
                      <a:gd name="connsiteY36" fmla="*/ 6913624 h 18664957"/>
                      <a:gd name="connsiteX37" fmla="*/ 6900134 w 8665798"/>
                      <a:gd name="connsiteY37" fmla="*/ 7261968 h 18664957"/>
                      <a:gd name="connsiteX38" fmla="*/ 6217963 w 8665798"/>
                      <a:gd name="connsiteY38" fmla="*/ 7450652 h 18664957"/>
                      <a:gd name="connsiteX39" fmla="*/ 6101848 w 8665798"/>
                      <a:gd name="connsiteY39" fmla="*/ 6957168 h 18664957"/>
                      <a:gd name="connsiteX40" fmla="*/ 6203448 w 8665798"/>
                      <a:gd name="connsiteY40" fmla="*/ 6884592 h 18664957"/>
                      <a:gd name="connsiteX41" fmla="*/ 6464706 w 8665798"/>
                      <a:gd name="connsiteY41" fmla="*/ 6594308 h 18664957"/>
                      <a:gd name="connsiteX42" fmla="*/ 5358587 w 8665798"/>
                      <a:gd name="connsiteY42" fmla="*/ 6520304 h 18664957"/>
                      <a:gd name="connsiteX43" fmla="*/ 5738992 w 8665798"/>
                      <a:gd name="connsiteY43" fmla="*/ 6652364 h 18664957"/>
                      <a:gd name="connsiteX44" fmla="*/ 5535792 w 8665798"/>
                      <a:gd name="connsiteY44" fmla="*/ 6768480 h 18664957"/>
                      <a:gd name="connsiteX45" fmla="*/ 5332592 w 8665798"/>
                      <a:gd name="connsiteY45" fmla="*/ 6521736 h 18664957"/>
                      <a:gd name="connsiteX46" fmla="*/ 5358587 w 8665798"/>
                      <a:gd name="connsiteY46" fmla="*/ 6520304 h 18664957"/>
                      <a:gd name="connsiteX47" fmla="*/ 8102808 w 8665798"/>
                      <a:gd name="connsiteY47" fmla="*/ 5298212 h 18664957"/>
                      <a:gd name="connsiteX48" fmla="*/ 8191907 w 8665798"/>
                      <a:gd name="connsiteY48" fmla="*/ 5679908 h 18664957"/>
                      <a:gd name="connsiteX49" fmla="*/ 8017735 w 8665798"/>
                      <a:gd name="connsiteY49" fmla="*/ 6318536 h 18664957"/>
                      <a:gd name="connsiteX50" fmla="*/ 7843564 w 8665798"/>
                      <a:gd name="connsiteY50" fmla="*/ 6507224 h 18664957"/>
                      <a:gd name="connsiteX51" fmla="*/ 7916135 w 8665798"/>
                      <a:gd name="connsiteY51" fmla="*/ 6870080 h 18664957"/>
                      <a:gd name="connsiteX52" fmla="*/ 7582307 w 8665798"/>
                      <a:gd name="connsiteY52" fmla="*/ 7015224 h 18664957"/>
                      <a:gd name="connsiteX53" fmla="*/ 7495221 w 8665798"/>
                      <a:gd name="connsiteY53" fmla="*/ 6623336 h 18664957"/>
                      <a:gd name="connsiteX54" fmla="*/ 7800021 w 8665798"/>
                      <a:gd name="connsiteY54" fmla="*/ 6231448 h 18664957"/>
                      <a:gd name="connsiteX55" fmla="*/ 7741964 w 8665798"/>
                      <a:gd name="connsiteY55" fmla="*/ 5970192 h 18664957"/>
                      <a:gd name="connsiteX56" fmla="*/ 8075792 w 8665798"/>
                      <a:gd name="connsiteY56" fmla="*/ 5302536 h 18664957"/>
                      <a:gd name="connsiteX57" fmla="*/ 8102808 w 8665798"/>
                      <a:gd name="connsiteY57" fmla="*/ 5298212 h 18664957"/>
                      <a:gd name="connsiteX58" fmla="*/ 4219528 w 8665798"/>
                      <a:gd name="connsiteY58" fmla="*/ 2032288 h 18664957"/>
                      <a:gd name="connsiteX59" fmla="*/ 4260009 w 8665798"/>
                      <a:gd name="connsiteY59" fmla="*/ 2072768 h 18664957"/>
                      <a:gd name="connsiteX60" fmla="*/ 4207622 w 8665798"/>
                      <a:gd name="connsiteY60" fmla="*/ 2151348 h 18664957"/>
                      <a:gd name="connsiteX61" fmla="*/ 4131422 w 8665798"/>
                      <a:gd name="connsiteY61" fmla="*/ 2158492 h 18664957"/>
                      <a:gd name="connsiteX62" fmla="*/ 4124278 w 8665798"/>
                      <a:gd name="connsiteY62" fmla="*/ 2225168 h 18664957"/>
                      <a:gd name="connsiteX63" fmla="*/ 4100466 w 8665798"/>
                      <a:gd name="connsiteY63" fmla="*/ 2289460 h 18664957"/>
                      <a:gd name="connsiteX64" fmla="*/ 4119516 w 8665798"/>
                      <a:gd name="connsiteY64" fmla="*/ 2363280 h 18664957"/>
                      <a:gd name="connsiteX65" fmla="*/ 3988547 w 8665798"/>
                      <a:gd name="connsiteY65" fmla="*/ 2503776 h 18664957"/>
                      <a:gd name="connsiteX66" fmla="*/ 3886153 w 8665798"/>
                      <a:gd name="connsiteY66" fmla="*/ 2365660 h 18664957"/>
                      <a:gd name="connsiteX67" fmla="*/ 3943303 w 8665798"/>
                      <a:gd name="connsiteY67" fmla="*/ 2327560 h 18664957"/>
                      <a:gd name="connsiteX68" fmla="*/ 4012359 w 8665798"/>
                      <a:gd name="connsiteY68" fmla="*/ 2118012 h 18664957"/>
                      <a:gd name="connsiteX69" fmla="*/ 4109991 w 8665798"/>
                      <a:gd name="connsiteY69" fmla="*/ 2094200 h 18664957"/>
                      <a:gd name="connsiteX70" fmla="*/ 4219528 w 8665798"/>
                      <a:gd name="connsiteY70" fmla="*/ 2032288 h 18664957"/>
                      <a:gd name="connsiteX71" fmla="*/ 4417172 w 8665798"/>
                      <a:gd name="connsiteY71" fmla="*/ 1763204 h 18664957"/>
                      <a:gd name="connsiteX72" fmla="*/ 4450509 w 8665798"/>
                      <a:gd name="connsiteY72" fmla="*/ 1822736 h 18664957"/>
                      <a:gd name="connsiteX73" fmla="*/ 4393359 w 8665798"/>
                      <a:gd name="connsiteY73" fmla="*/ 1948944 h 18664957"/>
                      <a:gd name="connsiteX74" fmla="*/ 4364784 w 8665798"/>
                      <a:gd name="connsiteY74" fmla="*/ 1820356 h 18664957"/>
                      <a:gd name="connsiteX75" fmla="*/ 4417172 w 8665798"/>
                      <a:gd name="connsiteY75" fmla="*/ 1763204 h 18664957"/>
                      <a:gd name="connsiteX76" fmla="*/ 4495046 w 8665798"/>
                      <a:gd name="connsiteY76" fmla="*/ 1533080 h 18664957"/>
                      <a:gd name="connsiteX77" fmla="*/ 4514803 w 8665798"/>
                      <a:gd name="connsiteY77" fmla="*/ 1541748 h 18664957"/>
                      <a:gd name="connsiteX78" fmla="*/ 4612434 w 8665798"/>
                      <a:gd name="connsiteY78" fmla="*/ 1663192 h 18664957"/>
                      <a:gd name="connsiteX79" fmla="*/ 4676728 w 8665798"/>
                      <a:gd name="connsiteY79" fmla="*/ 1579848 h 18664957"/>
                      <a:gd name="connsiteX80" fmla="*/ 4710066 w 8665798"/>
                      <a:gd name="connsiteY80" fmla="*/ 1582232 h 18664957"/>
                      <a:gd name="connsiteX81" fmla="*/ 4714828 w 8665798"/>
                      <a:gd name="connsiteY81" fmla="*/ 1741776 h 18664957"/>
                      <a:gd name="connsiteX82" fmla="*/ 4552903 w 8665798"/>
                      <a:gd name="connsiteY82" fmla="*/ 1806068 h 18664957"/>
                      <a:gd name="connsiteX83" fmla="*/ 4483847 w 8665798"/>
                      <a:gd name="connsiteY83" fmla="*/ 1667956 h 18664957"/>
                      <a:gd name="connsiteX84" fmla="*/ 4374309 w 8665798"/>
                      <a:gd name="connsiteY84" fmla="*/ 1639380 h 18664957"/>
                      <a:gd name="connsiteX85" fmla="*/ 4443366 w 8665798"/>
                      <a:gd name="connsiteY85" fmla="*/ 1551272 h 18664957"/>
                      <a:gd name="connsiteX86" fmla="*/ 4495046 w 8665798"/>
                      <a:gd name="connsiteY86" fmla="*/ 1533080 h 18664957"/>
                      <a:gd name="connsiteX87" fmla="*/ 6798210 w 8665798"/>
                      <a:gd name="connsiteY87" fmla="*/ 472752 h 18664957"/>
                      <a:gd name="connsiteX88" fmla="*/ 6829378 w 8665798"/>
                      <a:gd name="connsiteY88" fmla="*/ 473996 h 18664957"/>
                      <a:gd name="connsiteX89" fmla="*/ 7111318 w 8665798"/>
                      <a:gd name="connsiteY89" fmla="*/ 786416 h 18664957"/>
                      <a:gd name="connsiteX90" fmla="*/ 7698058 w 8665798"/>
                      <a:gd name="connsiteY90" fmla="*/ 1540796 h 18664957"/>
                      <a:gd name="connsiteX91" fmla="*/ 7698058 w 8665798"/>
                      <a:gd name="connsiteY91" fmla="*/ 1853216 h 18664957"/>
                      <a:gd name="connsiteX92" fmla="*/ 8200978 w 8665798"/>
                      <a:gd name="connsiteY92" fmla="*/ 2310416 h 18664957"/>
                      <a:gd name="connsiteX93" fmla="*/ 8536258 w 8665798"/>
                      <a:gd name="connsiteY93" fmla="*/ 2394236 h 18664957"/>
                      <a:gd name="connsiteX94" fmla="*/ 8665798 w 8665798"/>
                      <a:gd name="connsiteY94" fmla="*/ 2782856 h 18664957"/>
                      <a:gd name="connsiteX95" fmla="*/ 8536258 w 8665798"/>
                      <a:gd name="connsiteY95" fmla="*/ 2958116 h 18664957"/>
                      <a:gd name="connsiteX96" fmla="*/ 8465773 w 8665798"/>
                      <a:gd name="connsiteY96" fmla="*/ 3104800 h 18664957"/>
                      <a:gd name="connsiteX97" fmla="*/ 8463302 w 8665798"/>
                      <a:gd name="connsiteY97" fmla="*/ 3113756 h 18664957"/>
                      <a:gd name="connsiteX98" fmla="*/ 8454668 w 8665798"/>
                      <a:gd name="connsiteY98" fmla="*/ 3105384 h 18664957"/>
                      <a:gd name="connsiteX99" fmla="*/ 8355384 w 8665798"/>
                      <a:gd name="connsiteY99" fmla="*/ 3045948 h 18664957"/>
                      <a:gd name="connsiteX100" fmla="*/ 8050584 w 8665798"/>
                      <a:gd name="connsiteY100" fmla="*/ 3318664 h 18664957"/>
                      <a:gd name="connsiteX101" fmla="*/ 8259132 w 8665798"/>
                      <a:gd name="connsiteY101" fmla="*/ 3559296 h 18664957"/>
                      <a:gd name="connsiteX102" fmla="*/ 8162879 w 8665798"/>
                      <a:gd name="connsiteY102" fmla="*/ 3944304 h 18664957"/>
                      <a:gd name="connsiteX103" fmla="*/ 6943679 w 8665798"/>
                      <a:gd name="connsiteY103" fmla="*/ 4634116 h 18664957"/>
                      <a:gd name="connsiteX104" fmla="*/ 6943679 w 8665798"/>
                      <a:gd name="connsiteY104" fmla="*/ 4425568 h 18664957"/>
                      <a:gd name="connsiteX105" fmla="*/ 7408900 w 8665798"/>
                      <a:gd name="connsiteY105" fmla="*/ 3671588 h 18664957"/>
                      <a:gd name="connsiteX106" fmla="*/ 7055974 w 8665798"/>
                      <a:gd name="connsiteY106" fmla="*/ 2805316 h 18664957"/>
                      <a:gd name="connsiteX107" fmla="*/ 7063926 w 8665798"/>
                      <a:gd name="connsiteY107" fmla="*/ 2762920 h 18664957"/>
                      <a:gd name="connsiteX108" fmla="*/ 7066857 w 8665798"/>
                      <a:gd name="connsiteY108" fmla="*/ 2755836 h 18664957"/>
                      <a:gd name="connsiteX109" fmla="*/ 6999043 w 8665798"/>
                      <a:gd name="connsiteY109" fmla="*/ 2759756 h 18664957"/>
                      <a:gd name="connsiteX110" fmla="*/ 6846047 w 8665798"/>
                      <a:gd name="connsiteY110" fmla="*/ 2739516 h 18664957"/>
                      <a:gd name="connsiteX111" fmla="*/ 6757941 w 8665798"/>
                      <a:gd name="connsiteY111" fmla="*/ 2594260 h 18664957"/>
                      <a:gd name="connsiteX112" fmla="*/ 6907959 w 8665798"/>
                      <a:gd name="connsiteY112" fmla="*/ 2465672 h 18664957"/>
                      <a:gd name="connsiteX113" fmla="*/ 7019878 w 8665798"/>
                      <a:gd name="connsiteY113" fmla="*/ 2456148 h 18664957"/>
                      <a:gd name="connsiteX114" fmla="*/ 7122272 w 8665798"/>
                      <a:gd name="connsiteY114" fmla="*/ 2539492 h 18664957"/>
                      <a:gd name="connsiteX115" fmla="*/ 7139722 w 8665798"/>
                      <a:gd name="connsiteY115" fmla="*/ 2584940 h 18664957"/>
                      <a:gd name="connsiteX116" fmla="*/ 7151703 w 8665798"/>
                      <a:gd name="connsiteY116" fmla="*/ 2629504 h 18664957"/>
                      <a:gd name="connsiteX117" fmla="*/ 7211492 w 8665798"/>
                      <a:gd name="connsiteY117" fmla="*/ 2572156 h 18664957"/>
                      <a:gd name="connsiteX118" fmla="*/ 7505153 w 8665798"/>
                      <a:gd name="connsiteY118" fmla="*/ 2291968 h 18664957"/>
                      <a:gd name="connsiteX119" fmla="*/ 6911595 w 8665798"/>
                      <a:gd name="connsiteY119" fmla="*/ 2115504 h 18664957"/>
                      <a:gd name="connsiteX120" fmla="*/ 6494500 w 8665798"/>
                      <a:gd name="connsiteY120" fmla="*/ 3158240 h 18664957"/>
                      <a:gd name="connsiteX121" fmla="*/ 6687005 w 8665798"/>
                      <a:gd name="connsiteY121" fmla="*/ 3591376 h 18664957"/>
                      <a:gd name="connsiteX122" fmla="*/ 6943679 w 8665798"/>
                      <a:gd name="connsiteY122" fmla="*/ 3815968 h 18664957"/>
                      <a:gd name="connsiteX123" fmla="*/ 6879511 w 8665798"/>
                      <a:gd name="connsiteY123" fmla="*/ 4024516 h 18664957"/>
                      <a:gd name="connsiteX124" fmla="*/ 6558668 w 8665798"/>
                      <a:gd name="connsiteY124" fmla="*/ 4136808 h 18664957"/>
                      <a:gd name="connsiteX125" fmla="*/ 6350121 w 8665798"/>
                      <a:gd name="connsiteY125" fmla="*/ 3783884 h 18664957"/>
                      <a:gd name="connsiteX126" fmla="*/ 5628226 w 8665798"/>
                      <a:gd name="connsiteY126" fmla="*/ 3783884 h 18664957"/>
                      <a:gd name="connsiteX127" fmla="*/ 5403637 w 8665798"/>
                      <a:gd name="connsiteY127" fmla="*/ 3222408 h 18664957"/>
                      <a:gd name="connsiteX128" fmla="*/ 5820732 w 8665798"/>
                      <a:gd name="connsiteY128" fmla="*/ 3174284 h 18664957"/>
                      <a:gd name="connsiteX129" fmla="*/ 5965111 w 8665798"/>
                      <a:gd name="connsiteY129" fmla="*/ 2564684 h 18664957"/>
                      <a:gd name="connsiteX130" fmla="*/ 5500391 w 8665798"/>
                      <a:gd name="connsiteY130" fmla="*/ 1889160 h 18664957"/>
                      <a:gd name="connsiteX131" fmla="*/ 5596142 w 8665798"/>
                      <a:gd name="connsiteY131" fmla="*/ 1489864 h 18664957"/>
                      <a:gd name="connsiteX132" fmla="*/ 5499890 w 8665798"/>
                      <a:gd name="connsiteY132" fmla="*/ 1152976 h 18664957"/>
                      <a:gd name="connsiteX133" fmla="*/ 5483847 w 8665798"/>
                      <a:gd name="connsiteY133" fmla="*/ 719840 h 18664957"/>
                      <a:gd name="connsiteX134" fmla="*/ 6013237 w 8665798"/>
                      <a:gd name="connsiteY134" fmla="*/ 639632 h 18664957"/>
                      <a:gd name="connsiteX135" fmla="*/ 6070277 w 8665798"/>
                      <a:gd name="connsiteY135" fmla="*/ 576340 h 18664957"/>
                      <a:gd name="connsiteX136" fmla="*/ 6079984 w 8665798"/>
                      <a:gd name="connsiteY136" fmla="*/ 561552 h 18664957"/>
                      <a:gd name="connsiteX137" fmla="*/ 6102656 w 8665798"/>
                      <a:gd name="connsiteY137" fmla="*/ 589096 h 18664957"/>
                      <a:gd name="connsiteX138" fmla="*/ 6151198 w 8665798"/>
                      <a:gd name="connsiteY138" fmla="*/ 626396 h 18664957"/>
                      <a:gd name="connsiteX139" fmla="*/ 6798210 w 8665798"/>
                      <a:gd name="connsiteY139" fmla="*/ 472752 h 18664957"/>
                      <a:gd name="connsiteX140" fmla="*/ 5406451 w 8665798"/>
                      <a:gd name="connsiteY140" fmla="*/ 291512 h 18664957"/>
                      <a:gd name="connsiteX141" fmla="*/ 5426028 w 8665798"/>
                      <a:gd name="connsiteY141" fmla="*/ 292384 h 18664957"/>
                      <a:gd name="connsiteX142" fmla="*/ 5508578 w 8665798"/>
                      <a:gd name="connsiteY142" fmla="*/ 540036 h 18664957"/>
                      <a:gd name="connsiteX143" fmla="*/ 5349828 w 8665798"/>
                      <a:gd name="connsiteY143" fmla="*/ 711488 h 18664957"/>
                      <a:gd name="connsiteX144" fmla="*/ 5248228 w 8665798"/>
                      <a:gd name="connsiteY144" fmla="*/ 444784 h 18664957"/>
                      <a:gd name="connsiteX145" fmla="*/ 5406451 w 8665798"/>
                      <a:gd name="connsiteY145" fmla="*/ 291512 h 18664957"/>
                      <a:gd name="connsiteX146" fmla="*/ 5705428 w 8665798"/>
                      <a:gd name="connsiteY146" fmla="*/ 288 h 18664957"/>
                      <a:gd name="connsiteX147" fmla="*/ 5762578 w 8665798"/>
                      <a:gd name="connsiteY147" fmla="*/ 95536 h 18664957"/>
                      <a:gd name="connsiteX148" fmla="*/ 5629228 w 8665798"/>
                      <a:gd name="connsiteY148" fmla="*/ 184436 h 18664957"/>
                      <a:gd name="connsiteX149" fmla="*/ 5629228 w 8665798"/>
                      <a:gd name="connsiteY149" fmla="*/ 70136 h 18664957"/>
                      <a:gd name="connsiteX150" fmla="*/ 5705428 w 8665798"/>
                      <a:gd name="connsiteY150" fmla="*/ 288 h 186649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</a:cxnLst>
                    <a:rect l="l" t="t" r="r" b="b"/>
                    <a:pathLst>
                      <a:path w="8665798" h="18664957">
                        <a:moveTo>
                          <a:pt x="100918" y="18472436"/>
                        </a:moveTo>
                        <a:cubicBezTo>
                          <a:pt x="132668" y="18487676"/>
                          <a:pt x="211408" y="18647696"/>
                          <a:pt x="192358" y="18662936"/>
                        </a:cubicBezTo>
                        <a:cubicBezTo>
                          <a:pt x="173308" y="18678176"/>
                          <a:pt x="17098" y="18603248"/>
                          <a:pt x="1858" y="18571496"/>
                        </a:cubicBezTo>
                        <a:cubicBezTo>
                          <a:pt x="-13382" y="18539744"/>
                          <a:pt x="69168" y="18457196"/>
                          <a:pt x="100918" y="18472436"/>
                        </a:cubicBezTo>
                        <a:close/>
                        <a:moveTo>
                          <a:pt x="883770" y="17205268"/>
                        </a:moveTo>
                        <a:cubicBezTo>
                          <a:pt x="913163" y="17205952"/>
                          <a:pt x="932043" y="17210148"/>
                          <a:pt x="934764" y="17218764"/>
                        </a:cubicBezTo>
                        <a:cubicBezTo>
                          <a:pt x="949278" y="17264728"/>
                          <a:pt x="564650" y="17608232"/>
                          <a:pt x="470307" y="17625164"/>
                        </a:cubicBezTo>
                        <a:cubicBezTo>
                          <a:pt x="375964" y="17642096"/>
                          <a:pt x="291297" y="17388096"/>
                          <a:pt x="368707" y="17320364"/>
                        </a:cubicBezTo>
                        <a:cubicBezTo>
                          <a:pt x="431603" y="17265332"/>
                          <a:pt x="756398" y="17202316"/>
                          <a:pt x="883770" y="17205268"/>
                        </a:cubicBezTo>
                        <a:close/>
                        <a:moveTo>
                          <a:pt x="1690527" y="15593280"/>
                        </a:moveTo>
                        <a:cubicBezTo>
                          <a:pt x="1715058" y="15594528"/>
                          <a:pt x="1735469" y="15599212"/>
                          <a:pt x="1747564" y="15607680"/>
                        </a:cubicBezTo>
                        <a:cubicBezTo>
                          <a:pt x="1795945" y="15641544"/>
                          <a:pt x="1725792" y="15777012"/>
                          <a:pt x="1762078" y="15868936"/>
                        </a:cubicBezTo>
                        <a:cubicBezTo>
                          <a:pt x="1798364" y="15960860"/>
                          <a:pt x="1974955" y="16035848"/>
                          <a:pt x="1950764" y="16130192"/>
                        </a:cubicBezTo>
                        <a:cubicBezTo>
                          <a:pt x="1926573" y="16224536"/>
                          <a:pt x="1696764" y="16418060"/>
                          <a:pt x="1616935" y="16434992"/>
                        </a:cubicBezTo>
                        <a:cubicBezTo>
                          <a:pt x="1537106" y="16451928"/>
                          <a:pt x="1495982" y="16304364"/>
                          <a:pt x="1471792" y="16231792"/>
                        </a:cubicBezTo>
                        <a:cubicBezTo>
                          <a:pt x="1447601" y="16159224"/>
                          <a:pt x="1471792" y="16093908"/>
                          <a:pt x="1471792" y="15999564"/>
                        </a:cubicBezTo>
                        <a:cubicBezTo>
                          <a:pt x="1471792" y="15999564"/>
                          <a:pt x="1425830" y="15731048"/>
                          <a:pt x="1471792" y="15665736"/>
                        </a:cubicBezTo>
                        <a:cubicBezTo>
                          <a:pt x="1506264" y="15616752"/>
                          <a:pt x="1616935" y="15589536"/>
                          <a:pt x="1690527" y="15593280"/>
                        </a:cubicBezTo>
                        <a:close/>
                        <a:moveTo>
                          <a:pt x="3895678" y="13430536"/>
                        </a:moveTo>
                        <a:cubicBezTo>
                          <a:pt x="3936802" y="13435376"/>
                          <a:pt x="3985183" y="13631316"/>
                          <a:pt x="3997278" y="13691792"/>
                        </a:cubicBezTo>
                        <a:cubicBezTo>
                          <a:pt x="4009373" y="13752268"/>
                          <a:pt x="4004535" y="13795812"/>
                          <a:pt x="3953735" y="13836936"/>
                        </a:cubicBezTo>
                        <a:cubicBezTo>
                          <a:pt x="3902935" y="13878060"/>
                          <a:pt x="3745697" y="13897412"/>
                          <a:pt x="3692478" y="13938536"/>
                        </a:cubicBezTo>
                        <a:cubicBezTo>
                          <a:pt x="3639259" y="13979660"/>
                          <a:pt x="3723926" y="14011108"/>
                          <a:pt x="3634421" y="14083680"/>
                        </a:cubicBezTo>
                        <a:cubicBezTo>
                          <a:pt x="3544916" y="14156248"/>
                          <a:pt x="3203830" y="14298976"/>
                          <a:pt x="3155449" y="14373964"/>
                        </a:cubicBezTo>
                        <a:cubicBezTo>
                          <a:pt x="3107068" y="14448956"/>
                          <a:pt x="3409449" y="14441696"/>
                          <a:pt x="3344135" y="14533624"/>
                        </a:cubicBezTo>
                        <a:cubicBezTo>
                          <a:pt x="3278821" y="14625544"/>
                          <a:pt x="2891773" y="14925508"/>
                          <a:pt x="2763564" y="14925508"/>
                        </a:cubicBezTo>
                        <a:cubicBezTo>
                          <a:pt x="2635355" y="14925508"/>
                          <a:pt x="2645031" y="14608612"/>
                          <a:pt x="2574878" y="14533624"/>
                        </a:cubicBezTo>
                        <a:cubicBezTo>
                          <a:pt x="2504725" y="14458632"/>
                          <a:pt x="2349906" y="14504592"/>
                          <a:pt x="2342649" y="14475564"/>
                        </a:cubicBezTo>
                        <a:cubicBezTo>
                          <a:pt x="2335392" y="14446536"/>
                          <a:pt x="2504725" y="14395736"/>
                          <a:pt x="2531335" y="14359448"/>
                        </a:cubicBezTo>
                        <a:cubicBezTo>
                          <a:pt x="2557945" y="14323164"/>
                          <a:pt x="2504726" y="14289296"/>
                          <a:pt x="2502307" y="14257848"/>
                        </a:cubicBezTo>
                        <a:cubicBezTo>
                          <a:pt x="2499888" y="14226404"/>
                          <a:pt x="2420059" y="14221564"/>
                          <a:pt x="2516821" y="14170764"/>
                        </a:cubicBezTo>
                        <a:cubicBezTo>
                          <a:pt x="2613583" y="14119964"/>
                          <a:pt x="2901449" y="14040136"/>
                          <a:pt x="3082878" y="13953048"/>
                        </a:cubicBezTo>
                        <a:cubicBezTo>
                          <a:pt x="3264306" y="13865964"/>
                          <a:pt x="3494116" y="13696632"/>
                          <a:pt x="3605392" y="13648248"/>
                        </a:cubicBezTo>
                        <a:cubicBezTo>
                          <a:pt x="3716668" y="13599868"/>
                          <a:pt x="3702154" y="13699052"/>
                          <a:pt x="3750535" y="13662764"/>
                        </a:cubicBezTo>
                        <a:cubicBezTo>
                          <a:pt x="3798916" y="13626480"/>
                          <a:pt x="3854554" y="13425696"/>
                          <a:pt x="3895678" y="13430536"/>
                        </a:cubicBezTo>
                        <a:close/>
                        <a:moveTo>
                          <a:pt x="6464706" y="6594308"/>
                        </a:moveTo>
                        <a:cubicBezTo>
                          <a:pt x="6588077" y="6599144"/>
                          <a:pt x="6871106" y="6802348"/>
                          <a:pt x="6943677" y="6913624"/>
                        </a:cubicBezTo>
                        <a:cubicBezTo>
                          <a:pt x="7016248" y="7024900"/>
                          <a:pt x="7021086" y="7172460"/>
                          <a:pt x="6900134" y="7261968"/>
                        </a:cubicBezTo>
                        <a:cubicBezTo>
                          <a:pt x="6779182" y="7351472"/>
                          <a:pt x="6351011" y="7501452"/>
                          <a:pt x="6217963" y="7450652"/>
                        </a:cubicBezTo>
                        <a:cubicBezTo>
                          <a:pt x="6084915" y="7399852"/>
                          <a:pt x="6104267" y="7051508"/>
                          <a:pt x="6101848" y="6957168"/>
                        </a:cubicBezTo>
                        <a:cubicBezTo>
                          <a:pt x="6099429" y="6862824"/>
                          <a:pt x="6142972" y="6945072"/>
                          <a:pt x="6203448" y="6884592"/>
                        </a:cubicBezTo>
                        <a:cubicBezTo>
                          <a:pt x="6263924" y="6824120"/>
                          <a:pt x="6341335" y="6589472"/>
                          <a:pt x="6464706" y="6594308"/>
                        </a:cubicBezTo>
                        <a:close/>
                        <a:moveTo>
                          <a:pt x="5358587" y="6520304"/>
                        </a:moveTo>
                        <a:cubicBezTo>
                          <a:pt x="5447422" y="6529600"/>
                          <a:pt x="5713593" y="6620616"/>
                          <a:pt x="5738992" y="6652364"/>
                        </a:cubicBezTo>
                        <a:cubicBezTo>
                          <a:pt x="5768020" y="6688652"/>
                          <a:pt x="5603525" y="6790252"/>
                          <a:pt x="5535792" y="6768480"/>
                        </a:cubicBezTo>
                        <a:cubicBezTo>
                          <a:pt x="5468059" y="6746708"/>
                          <a:pt x="5298725" y="6541088"/>
                          <a:pt x="5332592" y="6521736"/>
                        </a:cubicBezTo>
                        <a:cubicBezTo>
                          <a:pt x="5336825" y="6519316"/>
                          <a:pt x="5345897" y="6518976"/>
                          <a:pt x="5358587" y="6520304"/>
                        </a:cubicBezTo>
                        <a:close/>
                        <a:moveTo>
                          <a:pt x="8102808" y="5298212"/>
                        </a:moveTo>
                        <a:cubicBezTo>
                          <a:pt x="8163067" y="5318488"/>
                          <a:pt x="8202490" y="5538092"/>
                          <a:pt x="8191907" y="5679908"/>
                        </a:cubicBezTo>
                        <a:cubicBezTo>
                          <a:pt x="8179812" y="5841984"/>
                          <a:pt x="8075792" y="6180648"/>
                          <a:pt x="8017735" y="6318536"/>
                        </a:cubicBezTo>
                        <a:cubicBezTo>
                          <a:pt x="7959678" y="6456424"/>
                          <a:pt x="7860497" y="6415296"/>
                          <a:pt x="7843564" y="6507224"/>
                        </a:cubicBezTo>
                        <a:cubicBezTo>
                          <a:pt x="7826631" y="6599144"/>
                          <a:pt x="7959678" y="6785412"/>
                          <a:pt x="7916135" y="6870080"/>
                        </a:cubicBezTo>
                        <a:cubicBezTo>
                          <a:pt x="7872592" y="6954744"/>
                          <a:pt x="7652459" y="7056344"/>
                          <a:pt x="7582307" y="7015224"/>
                        </a:cubicBezTo>
                        <a:cubicBezTo>
                          <a:pt x="7512155" y="6974096"/>
                          <a:pt x="7458935" y="6753964"/>
                          <a:pt x="7495221" y="6623336"/>
                        </a:cubicBezTo>
                        <a:cubicBezTo>
                          <a:pt x="7531507" y="6492708"/>
                          <a:pt x="7758897" y="6340308"/>
                          <a:pt x="7800021" y="6231448"/>
                        </a:cubicBezTo>
                        <a:cubicBezTo>
                          <a:pt x="7841145" y="6122592"/>
                          <a:pt x="7696002" y="6125012"/>
                          <a:pt x="7741964" y="5970192"/>
                        </a:cubicBezTo>
                        <a:cubicBezTo>
                          <a:pt x="7787926" y="5815376"/>
                          <a:pt x="8000801" y="5350916"/>
                          <a:pt x="8075792" y="5302536"/>
                        </a:cubicBezTo>
                        <a:cubicBezTo>
                          <a:pt x="8085166" y="5296488"/>
                          <a:pt x="8094200" y="5295316"/>
                          <a:pt x="8102808" y="5298212"/>
                        </a:cubicBezTo>
                        <a:close/>
                        <a:moveTo>
                          <a:pt x="4219528" y="2032288"/>
                        </a:moveTo>
                        <a:cubicBezTo>
                          <a:pt x="4244531" y="2028712"/>
                          <a:pt x="4263978" y="2053716"/>
                          <a:pt x="4260009" y="2072768"/>
                        </a:cubicBezTo>
                        <a:cubicBezTo>
                          <a:pt x="4256040" y="2091816"/>
                          <a:pt x="4229053" y="2137064"/>
                          <a:pt x="4207622" y="2151348"/>
                        </a:cubicBezTo>
                        <a:cubicBezTo>
                          <a:pt x="4186191" y="2165636"/>
                          <a:pt x="4145313" y="2146188"/>
                          <a:pt x="4131422" y="2158492"/>
                        </a:cubicBezTo>
                        <a:cubicBezTo>
                          <a:pt x="4117531" y="2170796"/>
                          <a:pt x="4129437" y="2203340"/>
                          <a:pt x="4124278" y="2225168"/>
                        </a:cubicBezTo>
                        <a:cubicBezTo>
                          <a:pt x="4119119" y="2246996"/>
                          <a:pt x="4101260" y="2266440"/>
                          <a:pt x="4100466" y="2289460"/>
                        </a:cubicBezTo>
                        <a:cubicBezTo>
                          <a:pt x="4099672" y="2312480"/>
                          <a:pt x="4138169" y="2327560"/>
                          <a:pt x="4119516" y="2363280"/>
                        </a:cubicBezTo>
                        <a:cubicBezTo>
                          <a:pt x="4100863" y="2399000"/>
                          <a:pt x="4027441" y="2503376"/>
                          <a:pt x="3988547" y="2503776"/>
                        </a:cubicBezTo>
                        <a:cubicBezTo>
                          <a:pt x="3949653" y="2504172"/>
                          <a:pt x="3893694" y="2395032"/>
                          <a:pt x="3886153" y="2365660"/>
                        </a:cubicBezTo>
                        <a:cubicBezTo>
                          <a:pt x="3878612" y="2336292"/>
                          <a:pt x="3922269" y="2368836"/>
                          <a:pt x="3943303" y="2327560"/>
                        </a:cubicBezTo>
                        <a:cubicBezTo>
                          <a:pt x="3964337" y="2286288"/>
                          <a:pt x="3984578" y="2156904"/>
                          <a:pt x="4012359" y="2118012"/>
                        </a:cubicBezTo>
                        <a:cubicBezTo>
                          <a:pt x="4040140" y="2079116"/>
                          <a:pt x="4075463" y="2108488"/>
                          <a:pt x="4109991" y="2094200"/>
                        </a:cubicBezTo>
                        <a:cubicBezTo>
                          <a:pt x="4144519" y="2079912"/>
                          <a:pt x="4194525" y="2035856"/>
                          <a:pt x="4219528" y="2032288"/>
                        </a:cubicBezTo>
                        <a:close/>
                        <a:moveTo>
                          <a:pt x="4417172" y="1763204"/>
                        </a:moveTo>
                        <a:cubicBezTo>
                          <a:pt x="4431459" y="1763600"/>
                          <a:pt x="4456462" y="1794560"/>
                          <a:pt x="4450509" y="1822736"/>
                        </a:cubicBezTo>
                        <a:cubicBezTo>
                          <a:pt x="4444556" y="1850912"/>
                          <a:pt x="4407646" y="1949340"/>
                          <a:pt x="4393359" y="1948944"/>
                        </a:cubicBezTo>
                        <a:cubicBezTo>
                          <a:pt x="4379072" y="1948544"/>
                          <a:pt x="4360815" y="1851312"/>
                          <a:pt x="4364784" y="1820356"/>
                        </a:cubicBezTo>
                        <a:cubicBezTo>
                          <a:pt x="4368753" y="1789400"/>
                          <a:pt x="4402885" y="1762808"/>
                          <a:pt x="4417172" y="1763204"/>
                        </a:cubicBezTo>
                        <a:close/>
                        <a:moveTo>
                          <a:pt x="4495046" y="1533080"/>
                        </a:moveTo>
                        <a:cubicBezTo>
                          <a:pt x="4501235" y="1534332"/>
                          <a:pt x="4507759" y="1537084"/>
                          <a:pt x="4514803" y="1541748"/>
                        </a:cubicBezTo>
                        <a:cubicBezTo>
                          <a:pt x="4542981" y="1560400"/>
                          <a:pt x="4582668" y="1657636"/>
                          <a:pt x="4612434" y="1663192"/>
                        </a:cubicBezTo>
                        <a:cubicBezTo>
                          <a:pt x="4642200" y="1668748"/>
                          <a:pt x="4660456" y="1593344"/>
                          <a:pt x="4676728" y="1579848"/>
                        </a:cubicBezTo>
                        <a:cubicBezTo>
                          <a:pt x="4693000" y="1566356"/>
                          <a:pt x="4703716" y="1555244"/>
                          <a:pt x="4710066" y="1582232"/>
                        </a:cubicBezTo>
                        <a:cubicBezTo>
                          <a:pt x="4716416" y="1609216"/>
                          <a:pt x="4741022" y="1704468"/>
                          <a:pt x="4714828" y="1741776"/>
                        </a:cubicBezTo>
                        <a:cubicBezTo>
                          <a:pt x="4688634" y="1779080"/>
                          <a:pt x="4591400" y="1818368"/>
                          <a:pt x="4552903" y="1806068"/>
                        </a:cubicBezTo>
                        <a:cubicBezTo>
                          <a:pt x="4514406" y="1793764"/>
                          <a:pt x="4513613" y="1695736"/>
                          <a:pt x="4483847" y="1667956"/>
                        </a:cubicBezTo>
                        <a:cubicBezTo>
                          <a:pt x="4454081" y="1640176"/>
                          <a:pt x="4381056" y="1658828"/>
                          <a:pt x="4374309" y="1639380"/>
                        </a:cubicBezTo>
                        <a:cubicBezTo>
                          <a:pt x="4367562" y="1619932"/>
                          <a:pt x="4419950" y="1567544"/>
                          <a:pt x="4443366" y="1551272"/>
                        </a:cubicBezTo>
                        <a:cubicBezTo>
                          <a:pt x="4460928" y="1539068"/>
                          <a:pt x="4476480" y="1529320"/>
                          <a:pt x="4495046" y="1533080"/>
                        </a:cubicBezTo>
                        <a:close/>
                        <a:moveTo>
                          <a:pt x="6798210" y="472752"/>
                        </a:moveTo>
                        <a:cubicBezTo>
                          <a:pt x="6808979" y="471976"/>
                          <a:pt x="6819377" y="472328"/>
                          <a:pt x="6829378" y="473996"/>
                        </a:cubicBezTo>
                        <a:cubicBezTo>
                          <a:pt x="6989398" y="500664"/>
                          <a:pt x="6966538" y="608616"/>
                          <a:pt x="7111318" y="786416"/>
                        </a:cubicBezTo>
                        <a:cubicBezTo>
                          <a:pt x="7256098" y="964216"/>
                          <a:pt x="7600268" y="1362996"/>
                          <a:pt x="7698058" y="1540796"/>
                        </a:cubicBezTo>
                        <a:cubicBezTo>
                          <a:pt x="7795848" y="1718596"/>
                          <a:pt x="7614238" y="1724944"/>
                          <a:pt x="7698058" y="1853216"/>
                        </a:cubicBezTo>
                        <a:cubicBezTo>
                          <a:pt x="7781878" y="1981488"/>
                          <a:pt x="8061278" y="2220248"/>
                          <a:pt x="8200978" y="2310416"/>
                        </a:cubicBezTo>
                        <a:cubicBezTo>
                          <a:pt x="8340678" y="2400584"/>
                          <a:pt x="8458788" y="2315496"/>
                          <a:pt x="8536258" y="2394236"/>
                        </a:cubicBezTo>
                        <a:cubicBezTo>
                          <a:pt x="8613728" y="2472976"/>
                          <a:pt x="8665798" y="2688876"/>
                          <a:pt x="8665798" y="2782856"/>
                        </a:cubicBezTo>
                        <a:cubicBezTo>
                          <a:pt x="8665798" y="2876836"/>
                          <a:pt x="8574358" y="2869216"/>
                          <a:pt x="8536258" y="2958116"/>
                        </a:cubicBezTo>
                        <a:cubicBezTo>
                          <a:pt x="8517208" y="3002568"/>
                          <a:pt x="8487998" y="3048288"/>
                          <a:pt x="8465773" y="3104800"/>
                        </a:cubicBezTo>
                        <a:lnTo>
                          <a:pt x="8463302" y="3113756"/>
                        </a:lnTo>
                        <a:lnTo>
                          <a:pt x="8454668" y="3105384"/>
                        </a:lnTo>
                        <a:cubicBezTo>
                          <a:pt x="8418049" y="3072140"/>
                          <a:pt x="8384460" y="3049456"/>
                          <a:pt x="8355384" y="3045948"/>
                        </a:cubicBezTo>
                        <a:cubicBezTo>
                          <a:pt x="8200310" y="3027232"/>
                          <a:pt x="8066626" y="3233104"/>
                          <a:pt x="8050584" y="3318664"/>
                        </a:cubicBezTo>
                        <a:cubicBezTo>
                          <a:pt x="8034542" y="3404220"/>
                          <a:pt x="8240416" y="3455020"/>
                          <a:pt x="8259132" y="3559296"/>
                        </a:cubicBezTo>
                        <a:cubicBezTo>
                          <a:pt x="8277848" y="3663568"/>
                          <a:pt x="8382121" y="3765168"/>
                          <a:pt x="8162879" y="3944304"/>
                        </a:cubicBezTo>
                        <a:cubicBezTo>
                          <a:pt x="7943637" y="4123440"/>
                          <a:pt x="7146879" y="4553904"/>
                          <a:pt x="6943679" y="4634116"/>
                        </a:cubicBezTo>
                        <a:cubicBezTo>
                          <a:pt x="6740479" y="4714328"/>
                          <a:pt x="6866142" y="4585988"/>
                          <a:pt x="6943679" y="4425568"/>
                        </a:cubicBezTo>
                        <a:cubicBezTo>
                          <a:pt x="7021216" y="4265148"/>
                          <a:pt x="7390184" y="3941632"/>
                          <a:pt x="7408900" y="3671588"/>
                        </a:cubicBezTo>
                        <a:cubicBezTo>
                          <a:pt x="7427616" y="3401548"/>
                          <a:pt x="7039932" y="3035252"/>
                          <a:pt x="7055974" y="2805316"/>
                        </a:cubicBezTo>
                        <a:cubicBezTo>
                          <a:pt x="7056977" y="2790944"/>
                          <a:pt x="7059703" y="2776812"/>
                          <a:pt x="7063926" y="2762920"/>
                        </a:cubicBezTo>
                        <a:lnTo>
                          <a:pt x="7066857" y="2755836"/>
                        </a:lnTo>
                        <a:lnTo>
                          <a:pt x="6999043" y="2759756"/>
                        </a:lnTo>
                        <a:cubicBezTo>
                          <a:pt x="6939511" y="2759160"/>
                          <a:pt x="6877797" y="2751420"/>
                          <a:pt x="6846047" y="2739516"/>
                        </a:cubicBezTo>
                        <a:cubicBezTo>
                          <a:pt x="6782547" y="2715704"/>
                          <a:pt x="6747622" y="2639904"/>
                          <a:pt x="6757941" y="2594260"/>
                        </a:cubicBezTo>
                        <a:cubicBezTo>
                          <a:pt x="6768260" y="2548620"/>
                          <a:pt x="6864303" y="2488692"/>
                          <a:pt x="6907959" y="2465672"/>
                        </a:cubicBezTo>
                        <a:cubicBezTo>
                          <a:pt x="6951615" y="2442656"/>
                          <a:pt x="6984159" y="2443848"/>
                          <a:pt x="7019878" y="2456148"/>
                        </a:cubicBezTo>
                        <a:cubicBezTo>
                          <a:pt x="7055597" y="2468452"/>
                          <a:pt x="7102428" y="2493852"/>
                          <a:pt x="7122272" y="2539492"/>
                        </a:cubicBezTo>
                        <a:cubicBezTo>
                          <a:pt x="7127233" y="2550904"/>
                          <a:pt x="7133633" y="2566876"/>
                          <a:pt x="7139722" y="2584940"/>
                        </a:cubicBezTo>
                        <a:lnTo>
                          <a:pt x="7151703" y="2629504"/>
                        </a:lnTo>
                        <a:lnTo>
                          <a:pt x="7211492" y="2572156"/>
                        </a:lnTo>
                        <a:cubicBezTo>
                          <a:pt x="7347238" y="2456564"/>
                          <a:pt x="7520192" y="2363824"/>
                          <a:pt x="7505153" y="2291968"/>
                        </a:cubicBezTo>
                        <a:cubicBezTo>
                          <a:pt x="7481090" y="2177000"/>
                          <a:pt x="7080037" y="1971124"/>
                          <a:pt x="6911595" y="2115504"/>
                        </a:cubicBezTo>
                        <a:cubicBezTo>
                          <a:pt x="6743153" y="2259884"/>
                          <a:pt x="6531932" y="2912264"/>
                          <a:pt x="6494500" y="3158240"/>
                        </a:cubicBezTo>
                        <a:cubicBezTo>
                          <a:pt x="6457068" y="3404220"/>
                          <a:pt x="6612142" y="3481756"/>
                          <a:pt x="6687005" y="3591376"/>
                        </a:cubicBezTo>
                        <a:cubicBezTo>
                          <a:pt x="6761868" y="3701000"/>
                          <a:pt x="6911595" y="3743780"/>
                          <a:pt x="6943679" y="3815968"/>
                        </a:cubicBezTo>
                        <a:cubicBezTo>
                          <a:pt x="6975763" y="3888156"/>
                          <a:pt x="6943679" y="3971040"/>
                          <a:pt x="6879511" y="4024516"/>
                        </a:cubicBezTo>
                        <a:cubicBezTo>
                          <a:pt x="6815343" y="4077988"/>
                          <a:pt x="6646900" y="4176916"/>
                          <a:pt x="6558668" y="4136808"/>
                        </a:cubicBezTo>
                        <a:cubicBezTo>
                          <a:pt x="6470436" y="4096704"/>
                          <a:pt x="6505195" y="3842704"/>
                          <a:pt x="6350121" y="3783884"/>
                        </a:cubicBezTo>
                        <a:cubicBezTo>
                          <a:pt x="6195047" y="3725064"/>
                          <a:pt x="5785973" y="3877464"/>
                          <a:pt x="5628226" y="3783884"/>
                        </a:cubicBezTo>
                        <a:cubicBezTo>
                          <a:pt x="5470479" y="3690304"/>
                          <a:pt x="5371553" y="3324008"/>
                          <a:pt x="5403637" y="3222408"/>
                        </a:cubicBezTo>
                        <a:cubicBezTo>
                          <a:pt x="5435721" y="3120808"/>
                          <a:pt x="5727153" y="3283904"/>
                          <a:pt x="5820732" y="3174284"/>
                        </a:cubicBezTo>
                        <a:cubicBezTo>
                          <a:pt x="5914311" y="3064664"/>
                          <a:pt x="6018501" y="2778872"/>
                          <a:pt x="5965111" y="2564684"/>
                        </a:cubicBezTo>
                        <a:cubicBezTo>
                          <a:pt x="5911721" y="2350496"/>
                          <a:pt x="5561886" y="2068296"/>
                          <a:pt x="5500391" y="1889160"/>
                        </a:cubicBezTo>
                        <a:cubicBezTo>
                          <a:pt x="5438896" y="1710024"/>
                          <a:pt x="5596226" y="1612560"/>
                          <a:pt x="5596142" y="1489864"/>
                        </a:cubicBezTo>
                        <a:cubicBezTo>
                          <a:pt x="5596059" y="1367164"/>
                          <a:pt x="5518606" y="1281316"/>
                          <a:pt x="5499890" y="1152976"/>
                        </a:cubicBezTo>
                        <a:cubicBezTo>
                          <a:pt x="5481174" y="1024640"/>
                          <a:pt x="5398289" y="805400"/>
                          <a:pt x="5483847" y="719840"/>
                        </a:cubicBezTo>
                        <a:cubicBezTo>
                          <a:pt x="5569405" y="634284"/>
                          <a:pt x="5858163" y="775988"/>
                          <a:pt x="6013237" y="639632"/>
                        </a:cubicBezTo>
                        <a:cubicBezTo>
                          <a:pt x="6032621" y="622588"/>
                          <a:pt x="6051630" y="601156"/>
                          <a:pt x="6070277" y="576340"/>
                        </a:cubicBezTo>
                        <a:lnTo>
                          <a:pt x="6079984" y="561552"/>
                        </a:lnTo>
                        <a:lnTo>
                          <a:pt x="6102656" y="589096"/>
                        </a:lnTo>
                        <a:cubicBezTo>
                          <a:pt x="6118982" y="605548"/>
                          <a:pt x="6135164" y="618220"/>
                          <a:pt x="6151198" y="626396"/>
                        </a:cubicBezTo>
                        <a:cubicBezTo>
                          <a:pt x="6391704" y="749032"/>
                          <a:pt x="6636675" y="484340"/>
                          <a:pt x="6798210" y="472752"/>
                        </a:cubicBezTo>
                        <a:close/>
                        <a:moveTo>
                          <a:pt x="5406451" y="291512"/>
                        </a:moveTo>
                        <a:cubicBezTo>
                          <a:pt x="5413956" y="290200"/>
                          <a:pt x="5420604" y="290400"/>
                          <a:pt x="5426028" y="292384"/>
                        </a:cubicBezTo>
                        <a:cubicBezTo>
                          <a:pt x="5469420" y="308260"/>
                          <a:pt x="5524453" y="469128"/>
                          <a:pt x="5508578" y="540036"/>
                        </a:cubicBezTo>
                        <a:cubicBezTo>
                          <a:pt x="5492703" y="610944"/>
                          <a:pt x="5393220" y="727360"/>
                          <a:pt x="5349828" y="711488"/>
                        </a:cubicBezTo>
                        <a:cubicBezTo>
                          <a:pt x="5306436" y="695612"/>
                          <a:pt x="5235528" y="514636"/>
                          <a:pt x="5248228" y="444784"/>
                        </a:cubicBezTo>
                        <a:cubicBezTo>
                          <a:pt x="5259341" y="383668"/>
                          <a:pt x="5353912" y="300672"/>
                          <a:pt x="5406451" y="291512"/>
                        </a:cubicBezTo>
                        <a:close/>
                        <a:moveTo>
                          <a:pt x="5705428" y="288"/>
                        </a:moveTo>
                        <a:cubicBezTo>
                          <a:pt x="5727653" y="4520"/>
                          <a:pt x="5777395" y="69080"/>
                          <a:pt x="5762578" y="95536"/>
                        </a:cubicBezTo>
                        <a:cubicBezTo>
                          <a:pt x="5747761" y="121992"/>
                          <a:pt x="5651453" y="188668"/>
                          <a:pt x="5629228" y="184436"/>
                        </a:cubicBezTo>
                        <a:cubicBezTo>
                          <a:pt x="5607003" y="180204"/>
                          <a:pt x="5616528" y="100828"/>
                          <a:pt x="5629228" y="70136"/>
                        </a:cubicBezTo>
                        <a:cubicBezTo>
                          <a:pt x="5641928" y="39444"/>
                          <a:pt x="5683203" y="-3948"/>
                          <a:pt x="5705428" y="28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0" name="フリーフォーム: 図形 1359">
                    <a:extLst>
                      <a:ext uri="{FF2B5EF4-FFF2-40B4-BE49-F238E27FC236}">
                        <a16:creationId xmlns:a16="http://schemas.microsoft.com/office/drawing/2014/main" id="{F70F832F-8D1B-2B86-1BAC-C34F701D127F}"/>
                      </a:ext>
                    </a:extLst>
                  </p:cNvPr>
                  <p:cNvSpPr/>
                  <p:nvPr/>
                </p:nvSpPr>
                <p:spPr>
                  <a:xfrm>
                    <a:off x="7511361" y="32193702"/>
                    <a:ext cx="5355055" cy="7772373"/>
                  </a:xfrm>
                  <a:custGeom>
                    <a:avLst/>
                    <a:gdLst>
                      <a:gd name="connsiteX0" fmla="*/ 87952 w 5355055"/>
                      <a:gd name="connsiteY0" fmla="*/ 7049298 h 7772373"/>
                      <a:gd name="connsiteX1" fmla="*/ 165789 w 5355055"/>
                      <a:gd name="connsiteY1" fmla="*/ 7087398 h 7772373"/>
                      <a:gd name="connsiteX2" fmla="*/ 210239 w 5355055"/>
                      <a:gd name="connsiteY2" fmla="*/ 7157250 h 7772373"/>
                      <a:gd name="connsiteX3" fmla="*/ 483289 w 5355055"/>
                      <a:gd name="connsiteY3" fmla="*/ 7055650 h 7772373"/>
                      <a:gd name="connsiteX4" fmla="*/ 553139 w 5355055"/>
                      <a:gd name="connsiteY4" fmla="*/ 7074698 h 7772373"/>
                      <a:gd name="connsiteX5" fmla="*/ 686489 w 5355055"/>
                      <a:gd name="connsiteY5" fmla="*/ 7188998 h 7772373"/>
                      <a:gd name="connsiteX6" fmla="*/ 667439 w 5355055"/>
                      <a:gd name="connsiteY6" fmla="*/ 7277898 h 7772373"/>
                      <a:gd name="connsiteX7" fmla="*/ 794439 w 5355055"/>
                      <a:gd name="connsiteY7" fmla="*/ 7544598 h 7772373"/>
                      <a:gd name="connsiteX8" fmla="*/ 438839 w 5355055"/>
                      <a:gd name="connsiteY8" fmla="*/ 7506498 h 7772373"/>
                      <a:gd name="connsiteX9" fmla="*/ 527739 w 5355055"/>
                      <a:gd name="connsiteY9" fmla="*/ 7677946 h 7772373"/>
                      <a:gd name="connsiteX10" fmla="*/ 413439 w 5355055"/>
                      <a:gd name="connsiteY10" fmla="*/ 7747798 h 7772373"/>
                      <a:gd name="connsiteX11" fmla="*/ 324539 w 5355055"/>
                      <a:gd name="connsiteY11" fmla="*/ 7652546 h 7772373"/>
                      <a:gd name="connsiteX12" fmla="*/ 7039 w 5355055"/>
                      <a:gd name="connsiteY12" fmla="*/ 7652546 h 7772373"/>
                      <a:gd name="connsiteX13" fmla="*/ 102289 w 5355055"/>
                      <a:gd name="connsiteY13" fmla="*/ 7462050 h 7772373"/>
                      <a:gd name="connsiteX14" fmla="*/ 76889 w 5355055"/>
                      <a:gd name="connsiteY14" fmla="*/ 7379498 h 7772373"/>
                      <a:gd name="connsiteX15" fmla="*/ 83239 w 5355055"/>
                      <a:gd name="connsiteY15" fmla="*/ 7214398 h 7772373"/>
                      <a:gd name="connsiteX16" fmla="*/ 70539 w 5355055"/>
                      <a:gd name="connsiteY16" fmla="*/ 7055650 h 7772373"/>
                      <a:gd name="connsiteX17" fmla="*/ 87952 w 5355055"/>
                      <a:gd name="connsiteY17" fmla="*/ 7049298 h 7772373"/>
                      <a:gd name="connsiteX18" fmla="*/ 662279 w 5355055"/>
                      <a:gd name="connsiteY18" fmla="*/ 6801250 h 7772373"/>
                      <a:gd name="connsiteX19" fmla="*/ 718239 w 5355055"/>
                      <a:gd name="connsiteY19" fmla="*/ 6814346 h 7772373"/>
                      <a:gd name="connsiteX20" fmla="*/ 813489 w 5355055"/>
                      <a:gd name="connsiteY20" fmla="*/ 6896898 h 7772373"/>
                      <a:gd name="connsiteX21" fmla="*/ 832539 w 5355055"/>
                      <a:gd name="connsiteY21" fmla="*/ 6985798 h 7772373"/>
                      <a:gd name="connsiteX22" fmla="*/ 737289 w 5355055"/>
                      <a:gd name="connsiteY22" fmla="*/ 7106450 h 7772373"/>
                      <a:gd name="connsiteX23" fmla="*/ 635689 w 5355055"/>
                      <a:gd name="connsiteY23" fmla="*/ 7017546 h 7772373"/>
                      <a:gd name="connsiteX24" fmla="*/ 616639 w 5355055"/>
                      <a:gd name="connsiteY24" fmla="*/ 6820698 h 7772373"/>
                      <a:gd name="connsiteX25" fmla="*/ 662279 w 5355055"/>
                      <a:gd name="connsiteY25" fmla="*/ 6801250 h 7772373"/>
                      <a:gd name="connsiteX26" fmla="*/ 819839 w 5355055"/>
                      <a:gd name="connsiteY26" fmla="*/ 6668298 h 7772373"/>
                      <a:gd name="connsiteX27" fmla="*/ 934139 w 5355055"/>
                      <a:gd name="connsiteY27" fmla="*/ 6731798 h 7772373"/>
                      <a:gd name="connsiteX28" fmla="*/ 997639 w 5355055"/>
                      <a:gd name="connsiteY28" fmla="*/ 6674650 h 7772373"/>
                      <a:gd name="connsiteX29" fmla="*/ 1054789 w 5355055"/>
                      <a:gd name="connsiteY29" fmla="*/ 6744498 h 7772373"/>
                      <a:gd name="connsiteX30" fmla="*/ 965889 w 5355055"/>
                      <a:gd name="connsiteY30" fmla="*/ 6877850 h 7772373"/>
                      <a:gd name="connsiteX31" fmla="*/ 788089 w 5355055"/>
                      <a:gd name="connsiteY31" fmla="*/ 6719098 h 7772373"/>
                      <a:gd name="connsiteX32" fmla="*/ 819839 w 5355055"/>
                      <a:gd name="connsiteY32" fmla="*/ 6668298 h 7772373"/>
                      <a:gd name="connsiteX33" fmla="*/ 1464662 w 5355055"/>
                      <a:gd name="connsiteY33" fmla="*/ 5795918 h 7772373"/>
                      <a:gd name="connsiteX34" fmla="*/ 1511989 w 5355055"/>
                      <a:gd name="connsiteY34" fmla="*/ 5899946 h 7772373"/>
                      <a:gd name="connsiteX35" fmla="*/ 1423089 w 5355055"/>
                      <a:gd name="connsiteY35" fmla="*/ 6261898 h 7772373"/>
                      <a:gd name="connsiteX36" fmla="*/ 1651689 w 5355055"/>
                      <a:gd name="connsiteY36" fmla="*/ 6223798 h 7772373"/>
                      <a:gd name="connsiteX37" fmla="*/ 1651689 w 5355055"/>
                      <a:gd name="connsiteY37" fmla="*/ 6325398 h 7772373"/>
                      <a:gd name="connsiteX38" fmla="*/ 1454839 w 5355055"/>
                      <a:gd name="connsiteY38" fmla="*/ 6465098 h 7772373"/>
                      <a:gd name="connsiteX39" fmla="*/ 1327839 w 5355055"/>
                      <a:gd name="connsiteY39" fmla="*/ 6769898 h 7772373"/>
                      <a:gd name="connsiteX40" fmla="*/ 1289739 w 5355055"/>
                      <a:gd name="connsiteY40" fmla="*/ 6522250 h 7772373"/>
                      <a:gd name="connsiteX41" fmla="*/ 1150039 w 5355055"/>
                      <a:gd name="connsiteY41" fmla="*/ 6357146 h 7772373"/>
                      <a:gd name="connsiteX42" fmla="*/ 1251639 w 5355055"/>
                      <a:gd name="connsiteY42" fmla="*/ 6312698 h 7772373"/>
                      <a:gd name="connsiteX43" fmla="*/ 1302439 w 5355055"/>
                      <a:gd name="connsiteY43" fmla="*/ 6147598 h 7772373"/>
                      <a:gd name="connsiteX44" fmla="*/ 1359589 w 5355055"/>
                      <a:gd name="connsiteY44" fmla="*/ 6084098 h 7772373"/>
                      <a:gd name="connsiteX45" fmla="*/ 1442139 w 5355055"/>
                      <a:gd name="connsiteY45" fmla="*/ 5804698 h 7772373"/>
                      <a:gd name="connsiteX46" fmla="*/ 1464662 w 5355055"/>
                      <a:gd name="connsiteY46" fmla="*/ 5795918 h 7772373"/>
                      <a:gd name="connsiteX47" fmla="*/ 1531039 w 5355055"/>
                      <a:gd name="connsiteY47" fmla="*/ 5112546 h 7772373"/>
                      <a:gd name="connsiteX48" fmla="*/ 1588189 w 5355055"/>
                      <a:gd name="connsiteY48" fmla="*/ 5233198 h 7772373"/>
                      <a:gd name="connsiteX49" fmla="*/ 1480239 w 5355055"/>
                      <a:gd name="connsiteY49" fmla="*/ 5328450 h 7772373"/>
                      <a:gd name="connsiteX50" fmla="*/ 1404039 w 5355055"/>
                      <a:gd name="connsiteY50" fmla="*/ 5233198 h 7772373"/>
                      <a:gd name="connsiteX51" fmla="*/ 1531039 w 5355055"/>
                      <a:gd name="connsiteY51" fmla="*/ 5112546 h 7772373"/>
                      <a:gd name="connsiteX52" fmla="*/ 2719642 w 5355055"/>
                      <a:gd name="connsiteY52" fmla="*/ 4853730 h 7772373"/>
                      <a:gd name="connsiteX53" fmla="*/ 2731189 w 5355055"/>
                      <a:gd name="connsiteY53" fmla="*/ 4864898 h 7772373"/>
                      <a:gd name="connsiteX54" fmla="*/ 2674039 w 5355055"/>
                      <a:gd name="connsiteY54" fmla="*/ 5239546 h 7772373"/>
                      <a:gd name="connsiteX55" fmla="*/ 2312089 w 5355055"/>
                      <a:gd name="connsiteY55" fmla="*/ 5588798 h 7772373"/>
                      <a:gd name="connsiteX56" fmla="*/ 2337489 w 5355055"/>
                      <a:gd name="connsiteY56" fmla="*/ 5341146 h 7772373"/>
                      <a:gd name="connsiteX57" fmla="*/ 2394639 w 5355055"/>
                      <a:gd name="connsiteY57" fmla="*/ 5239546 h 7772373"/>
                      <a:gd name="connsiteX58" fmla="*/ 2439089 w 5355055"/>
                      <a:gd name="connsiteY58" fmla="*/ 5144298 h 7772373"/>
                      <a:gd name="connsiteX59" fmla="*/ 2458139 w 5355055"/>
                      <a:gd name="connsiteY59" fmla="*/ 4972850 h 7772373"/>
                      <a:gd name="connsiteX60" fmla="*/ 2553389 w 5355055"/>
                      <a:gd name="connsiteY60" fmla="*/ 4947450 h 7772373"/>
                      <a:gd name="connsiteX61" fmla="*/ 2719642 w 5355055"/>
                      <a:gd name="connsiteY61" fmla="*/ 4853730 h 7772373"/>
                      <a:gd name="connsiteX62" fmla="*/ 3046334 w 5355055"/>
                      <a:gd name="connsiteY62" fmla="*/ 4831298 h 7772373"/>
                      <a:gd name="connsiteX63" fmla="*/ 3467792 w 5355055"/>
                      <a:gd name="connsiteY63" fmla="*/ 4928398 h 7772373"/>
                      <a:gd name="connsiteX64" fmla="*/ 3540172 w 5355055"/>
                      <a:gd name="connsiteY64" fmla="*/ 4978958 h 7772373"/>
                      <a:gd name="connsiteX65" fmla="*/ 3540326 w 5355055"/>
                      <a:gd name="connsiteY65" fmla="*/ 4979186 h 7772373"/>
                      <a:gd name="connsiteX66" fmla="*/ 3504203 w 5355055"/>
                      <a:gd name="connsiteY66" fmla="*/ 5034706 h 7772373"/>
                      <a:gd name="connsiteX67" fmla="*/ 3436040 w 5355055"/>
                      <a:gd name="connsiteY67" fmla="*/ 5182398 h 7772373"/>
                      <a:gd name="connsiteX68" fmla="*/ 3626540 w 5355055"/>
                      <a:gd name="connsiteY68" fmla="*/ 5385598 h 7772373"/>
                      <a:gd name="connsiteX69" fmla="*/ 3645590 w 5355055"/>
                      <a:gd name="connsiteY69" fmla="*/ 5550698 h 7772373"/>
                      <a:gd name="connsiteX70" fmla="*/ 4007540 w 5355055"/>
                      <a:gd name="connsiteY70" fmla="*/ 5601498 h 7772373"/>
                      <a:gd name="connsiteX71" fmla="*/ 4077390 w 5355055"/>
                      <a:gd name="connsiteY71" fmla="*/ 5760250 h 7772373"/>
                      <a:gd name="connsiteX72" fmla="*/ 3969440 w 5355055"/>
                      <a:gd name="connsiteY72" fmla="*/ 5855498 h 7772373"/>
                      <a:gd name="connsiteX73" fmla="*/ 4223440 w 5355055"/>
                      <a:gd name="connsiteY73" fmla="*/ 6153946 h 7772373"/>
                      <a:gd name="connsiteX74" fmla="*/ 4509190 w 5355055"/>
                      <a:gd name="connsiteY74" fmla="*/ 6331746 h 7772373"/>
                      <a:gd name="connsiteX75" fmla="*/ 4793750 w 5355055"/>
                      <a:gd name="connsiteY75" fmla="*/ 6380562 h 7772373"/>
                      <a:gd name="connsiteX76" fmla="*/ 4904356 w 5355055"/>
                      <a:gd name="connsiteY76" fmla="*/ 6400190 h 7772373"/>
                      <a:gd name="connsiteX77" fmla="*/ 4902051 w 5355055"/>
                      <a:gd name="connsiteY77" fmla="*/ 6433438 h 7772373"/>
                      <a:gd name="connsiteX78" fmla="*/ 4728768 w 5355055"/>
                      <a:gd name="connsiteY78" fmla="*/ 6628194 h 7772373"/>
                      <a:gd name="connsiteX79" fmla="*/ 4825021 w 5355055"/>
                      <a:gd name="connsiteY79" fmla="*/ 6740486 h 7772373"/>
                      <a:gd name="connsiteX80" fmla="*/ 5162239 w 5355055"/>
                      <a:gd name="connsiteY80" fmla="*/ 6696038 h 7772373"/>
                      <a:gd name="connsiteX81" fmla="*/ 5354410 w 5355055"/>
                      <a:gd name="connsiteY81" fmla="*/ 6981118 h 7772373"/>
                      <a:gd name="connsiteX82" fmla="*/ 5210031 w 5355055"/>
                      <a:gd name="connsiteY82" fmla="*/ 7334046 h 7772373"/>
                      <a:gd name="connsiteX83" fmla="*/ 4841063 w 5355055"/>
                      <a:gd name="connsiteY83" fmla="*/ 7622802 h 7772373"/>
                      <a:gd name="connsiteX84" fmla="*/ 4568347 w 5355055"/>
                      <a:gd name="connsiteY84" fmla="*/ 7366130 h 7772373"/>
                      <a:gd name="connsiteX85" fmla="*/ 4792937 w 5355055"/>
                      <a:gd name="connsiteY85" fmla="*/ 7141538 h 7772373"/>
                      <a:gd name="connsiteX86" fmla="*/ 4632516 w 5355055"/>
                      <a:gd name="connsiteY86" fmla="*/ 7013202 h 7772373"/>
                      <a:gd name="connsiteX87" fmla="*/ 4099784 w 5355055"/>
                      <a:gd name="connsiteY87" fmla="*/ 7141206 h 7772373"/>
                      <a:gd name="connsiteX88" fmla="*/ 3507229 w 5355055"/>
                      <a:gd name="connsiteY88" fmla="*/ 7772194 h 7772373"/>
                      <a:gd name="connsiteX89" fmla="*/ 3637905 w 5355055"/>
                      <a:gd name="connsiteY89" fmla="*/ 7205710 h 7772373"/>
                      <a:gd name="connsiteX90" fmla="*/ 3301021 w 5355055"/>
                      <a:gd name="connsiteY90" fmla="*/ 6965078 h 7772373"/>
                      <a:gd name="connsiteX91" fmla="*/ 3124558 w 5355055"/>
                      <a:gd name="connsiteY91" fmla="*/ 6483814 h 7772373"/>
                      <a:gd name="connsiteX92" fmla="*/ 3220810 w 5355055"/>
                      <a:gd name="connsiteY92" fmla="*/ 5954426 h 7772373"/>
                      <a:gd name="connsiteX93" fmla="*/ 3349147 w 5355055"/>
                      <a:gd name="connsiteY93" fmla="*/ 5970466 h 7772373"/>
                      <a:gd name="connsiteX94" fmla="*/ 3461442 w 5355055"/>
                      <a:gd name="connsiteY94" fmla="*/ 6162970 h 7772373"/>
                      <a:gd name="connsiteX95" fmla="*/ 3557695 w 5355055"/>
                      <a:gd name="connsiteY95" fmla="*/ 6259226 h 7772373"/>
                      <a:gd name="connsiteX96" fmla="*/ 3557695 w 5355055"/>
                      <a:gd name="connsiteY96" fmla="*/ 6692362 h 7772373"/>
                      <a:gd name="connsiteX97" fmla="*/ 3686031 w 5355055"/>
                      <a:gd name="connsiteY97" fmla="*/ 6804658 h 7772373"/>
                      <a:gd name="connsiteX98" fmla="*/ 3846453 w 5355055"/>
                      <a:gd name="connsiteY98" fmla="*/ 6708402 h 7772373"/>
                      <a:gd name="connsiteX99" fmla="*/ 4087084 w 5355055"/>
                      <a:gd name="connsiteY99" fmla="*/ 6724446 h 7772373"/>
                      <a:gd name="connsiteX100" fmla="*/ 3990831 w 5355055"/>
                      <a:gd name="connsiteY100" fmla="*/ 6259226 h 7772373"/>
                      <a:gd name="connsiteX101" fmla="*/ 3669989 w 5355055"/>
                      <a:gd name="connsiteY101" fmla="*/ 5986510 h 7772373"/>
                      <a:gd name="connsiteX102" fmla="*/ 3589779 w 5355055"/>
                      <a:gd name="connsiteY102" fmla="*/ 5777962 h 7772373"/>
                      <a:gd name="connsiteX103" fmla="*/ 2884595 w 5355055"/>
                      <a:gd name="connsiteY103" fmla="*/ 5405650 h 7772373"/>
                      <a:gd name="connsiteX104" fmla="*/ 2941076 w 5355055"/>
                      <a:gd name="connsiteY104" fmla="*/ 4860218 h 7772373"/>
                      <a:gd name="connsiteX105" fmla="*/ 3046334 w 5355055"/>
                      <a:gd name="connsiteY105" fmla="*/ 4831298 h 7772373"/>
                      <a:gd name="connsiteX106" fmla="*/ 3338656 w 5355055"/>
                      <a:gd name="connsiteY106" fmla="*/ 3064378 h 7772373"/>
                      <a:gd name="connsiteX107" fmla="*/ 3480489 w 5355055"/>
                      <a:gd name="connsiteY107" fmla="*/ 3112298 h 7772373"/>
                      <a:gd name="connsiteX108" fmla="*/ 3480489 w 5355055"/>
                      <a:gd name="connsiteY108" fmla="*/ 3264698 h 7772373"/>
                      <a:gd name="connsiteX109" fmla="*/ 3607489 w 5355055"/>
                      <a:gd name="connsiteY109" fmla="*/ 3442498 h 7772373"/>
                      <a:gd name="connsiteX110" fmla="*/ 3226489 w 5355055"/>
                      <a:gd name="connsiteY110" fmla="*/ 3594898 h 7772373"/>
                      <a:gd name="connsiteX111" fmla="*/ 3226489 w 5355055"/>
                      <a:gd name="connsiteY111" fmla="*/ 3385346 h 7772373"/>
                      <a:gd name="connsiteX112" fmla="*/ 3150289 w 5355055"/>
                      <a:gd name="connsiteY112" fmla="*/ 3194850 h 7772373"/>
                      <a:gd name="connsiteX113" fmla="*/ 3289989 w 5355055"/>
                      <a:gd name="connsiteY113" fmla="*/ 3067850 h 7772373"/>
                      <a:gd name="connsiteX114" fmla="*/ 3338656 w 5355055"/>
                      <a:gd name="connsiteY114" fmla="*/ 3064378 h 7772373"/>
                      <a:gd name="connsiteX115" fmla="*/ 2547039 w 5355055"/>
                      <a:gd name="connsiteY115" fmla="*/ 798 h 7772373"/>
                      <a:gd name="connsiteX116" fmla="*/ 2489889 w 5355055"/>
                      <a:gd name="connsiteY116" fmla="*/ 534198 h 7772373"/>
                      <a:gd name="connsiteX117" fmla="*/ 2223189 w 5355055"/>
                      <a:gd name="connsiteY117" fmla="*/ 934248 h 7772373"/>
                      <a:gd name="connsiteX118" fmla="*/ 2280339 w 5355055"/>
                      <a:gd name="connsiteY118" fmla="*/ 1296198 h 7772373"/>
                      <a:gd name="connsiteX119" fmla="*/ 2204139 w 5355055"/>
                      <a:gd name="connsiteY119" fmla="*/ 1448598 h 7772373"/>
                      <a:gd name="connsiteX120" fmla="*/ 1899339 w 5355055"/>
                      <a:gd name="connsiteY120" fmla="*/ 2191546 h 7772373"/>
                      <a:gd name="connsiteX121" fmla="*/ 1708839 w 5355055"/>
                      <a:gd name="connsiteY121" fmla="*/ 2191546 h 7772373"/>
                      <a:gd name="connsiteX122" fmla="*/ 1708839 w 5355055"/>
                      <a:gd name="connsiteY122" fmla="*/ 1467650 h 7772373"/>
                      <a:gd name="connsiteX123" fmla="*/ 2146989 w 5355055"/>
                      <a:gd name="connsiteY123" fmla="*/ 1372398 h 7772373"/>
                      <a:gd name="connsiteX124" fmla="*/ 1994589 w 5355055"/>
                      <a:gd name="connsiteY124" fmla="*/ 991398 h 7772373"/>
                      <a:gd name="connsiteX125" fmla="*/ 2108889 w 5355055"/>
                      <a:gd name="connsiteY125" fmla="*/ 667548 h 7772373"/>
                      <a:gd name="connsiteX126" fmla="*/ 2051739 w 5355055"/>
                      <a:gd name="connsiteY126" fmla="*/ 419898 h 7772373"/>
                      <a:gd name="connsiteX127" fmla="*/ 2547039 w 5355055"/>
                      <a:gd name="connsiteY127" fmla="*/ 798 h 77723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</a:cxnLst>
                    <a:rect l="l" t="t" r="r" b="b"/>
                    <a:pathLst>
                      <a:path w="5355055" h="7772373">
                        <a:moveTo>
                          <a:pt x="87952" y="7049298"/>
                        </a:moveTo>
                        <a:cubicBezTo>
                          <a:pt x="111218" y="7051282"/>
                          <a:pt x="148327" y="7074698"/>
                          <a:pt x="165789" y="7087398"/>
                        </a:cubicBezTo>
                        <a:cubicBezTo>
                          <a:pt x="189072" y="7104330"/>
                          <a:pt x="157322" y="7162538"/>
                          <a:pt x="210239" y="7157250"/>
                        </a:cubicBezTo>
                        <a:cubicBezTo>
                          <a:pt x="263156" y="7151954"/>
                          <a:pt x="426139" y="7069406"/>
                          <a:pt x="483289" y="7055650"/>
                        </a:cubicBezTo>
                        <a:cubicBezTo>
                          <a:pt x="540439" y="7041890"/>
                          <a:pt x="522447" y="7051414"/>
                          <a:pt x="553139" y="7074698"/>
                        </a:cubicBezTo>
                        <a:cubicBezTo>
                          <a:pt x="583831" y="7097982"/>
                          <a:pt x="667439" y="7155130"/>
                          <a:pt x="686489" y="7188998"/>
                        </a:cubicBezTo>
                        <a:cubicBezTo>
                          <a:pt x="705539" y="7222866"/>
                          <a:pt x="649447" y="7218630"/>
                          <a:pt x="667439" y="7277898"/>
                        </a:cubicBezTo>
                        <a:cubicBezTo>
                          <a:pt x="685431" y="7337166"/>
                          <a:pt x="832539" y="7506498"/>
                          <a:pt x="794439" y="7544598"/>
                        </a:cubicBezTo>
                        <a:cubicBezTo>
                          <a:pt x="756339" y="7582698"/>
                          <a:pt x="483289" y="7484274"/>
                          <a:pt x="438839" y="7506498"/>
                        </a:cubicBezTo>
                        <a:cubicBezTo>
                          <a:pt x="394389" y="7528722"/>
                          <a:pt x="531972" y="7637730"/>
                          <a:pt x="527739" y="7677946"/>
                        </a:cubicBezTo>
                        <a:cubicBezTo>
                          <a:pt x="523506" y="7718166"/>
                          <a:pt x="447306" y="7752030"/>
                          <a:pt x="413439" y="7747798"/>
                        </a:cubicBezTo>
                        <a:cubicBezTo>
                          <a:pt x="379572" y="7743566"/>
                          <a:pt x="392272" y="7668422"/>
                          <a:pt x="324539" y="7652546"/>
                        </a:cubicBezTo>
                        <a:cubicBezTo>
                          <a:pt x="256806" y="7636674"/>
                          <a:pt x="44081" y="7684298"/>
                          <a:pt x="7039" y="7652546"/>
                        </a:cubicBezTo>
                        <a:cubicBezTo>
                          <a:pt x="-30003" y="7620798"/>
                          <a:pt x="90647" y="7507554"/>
                          <a:pt x="102289" y="7462050"/>
                        </a:cubicBezTo>
                        <a:cubicBezTo>
                          <a:pt x="113931" y="7416538"/>
                          <a:pt x="80064" y="7420774"/>
                          <a:pt x="76889" y="7379498"/>
                        </a:cubicBezTo>
                        <a:cubicBezTo>
                          <a:pt x="73714" y="7338222"/>
                          <a:pt x="84297" y="7268374"/>
                          <a:pt x="83239" y="7214398"/>
                        </a:cubicBezTo>
                        <a:cubicBezTo>
                          <a:pt x="82181" y="7160422"/>
                          <a:pt x="56781" y="7076814"/>
                          <a:pt x="70539" y="7055650"/>
                        </a:cubicBezTo>
                        <a:cubicBezTo>
                          <a:pt x="73978" y="7050358"/>
                          <a:pt x="80196" y="7048638"/>
                          <a:pt x="87952" y="7049298"/>
                        </a:cubicBezTo>
                        <a:close/>
                        <a:moveTo>
                          <a:pt x="662279" y="6801250"/>
                        </a:moveTo>
                        <a:cubicBezTo>
                          <a:pt x="682520" y="6802706"/>
                          <a:pt x="704480" y="6809582"/>
                          <a:pt x="718239" y="6814346"/>
                        </a:cubicBezTo>
                        <a:cubicBezTo>
                          <a:pt x="745756" y="6823874"/>
                          <a:pt x="794439" y="6868322"/>
                          <a:pt x="813489" y="6896898"/>
                        </a:cubicBezTo>
                        <a:cubicBezTo>
                          <a:pt x="832539" y="6925474"/>
                          <a:pt x="845239" y="6950874"/>
                          <a:pt x="832539" y="6985798"/>
                        </a:cubicBezTo>
                        <a:cubicBezTo>
                          <a:pt x="819839" y="7020722"/>
                          <a:pt x="770097" y="7101154"/>
                          <a:pt x="737289" y="7106450"/>
                        </a:cubicBezTo>
                        <a:cubicBezTo>
                          <a:pt x="704481" y="7111738"/>
                          <a:pt x="655797" y="7065174"/>
                          <a:pt x="635689" y="7017546"/>
                        </a:cubicBezTo>
                        <a:cubicBezTo>
                          <a:pt x="615581" y="6969922"/>
                          <a:pt x="602881" y="6854566"/>
                          <a:pt x="616639" y="6820698"/>
                        </a:cubicBezTo>
                        <a:cubicBezTo>
                          <a:pt x="623518" y="6803766"/>
                          <a:pt x="642039" y="6799794"/>
                          <a:pt x="662279" y="6801250"/>
                        </a:cubicBezTo>
                        <a:close/>
                        <a:moveTo>
                          <a:pt x="819839" y="6668298"/>
                        </a:moveTo>
                        <a:cubicBezTo>
                          <a:pt x="844181" y="6670414"/>
                          <a:pt x="904506" y="6730738"/>
                          <a:pt x="934139" y="6731798"/>
                        </a:cubicBezTo>
                        <a:cubicBezTo>
                          <a:pt x="963772" y="6732858"/>
                          <a:pt x="977531" y="6672530"/>
                          <a:pt x="997639" y="6674650"/>
                        </a:cubicBezTo>
                        <a:cubicBezTo>
                          <a:pt x="1017747" y="6676766"/>
                          <a:pt x="1063256" y="6713806"/>
                          <a:pt x="1054789" y="6744498"/>
                        </a:cubicBezTo>
                        <a:cubicBezTo>
                          <a:pt x="1046322" y="6775190"/>
                          <a:pt x="1010339" y="6882082"/>
                          <a:pt x="965889" y="6877850"/>
                        </a:cubicBezTo>
                        <a:cubicBezTo>
                          <a:pt x="921439" y="6873614"/>
                          <a:pt x="812431" y="6754022"/>
                          <a:pt x="788089" y="6719098"/>
                        </a:cubicBezTo>
                        <a:cubicBezTo>
                          <a:pt x="763747" y="6684174"/>
                          <a:pt x="795497" y="6666182"/>
                          <a:pt x="819839" y="6668298"/>
                        </a:cubicBezTo>
                        <a:close/>
                        <a:moveTo>
                          <a:pt x="1464662" y="5795918"/>
                        </a:moveTo>
                        <a:cubicBezTo>
                          <a:pt x="1489367" y="5800530"/>
                          <a:pt x="1516752" y="5842794"/>
                          <a:pt x="1511989" y="5899946"/>
                        </a:cubicBezTo>
                        <a:cubicBezTo>
                          <a:pt x="1505639" y="5976146"/>
                          <a:pt x="1399806" y="6207922"/>
                          <a:pt x="1423089" y="6261898"/>
                        </a:cubicBezTo>
                        <a:cubicBezTo>
                          <a:pt x="1446372" y="6315874"/>
                          <a:pt x="1613589" y="6213214"/>
                          <a:pt x="1651689" y="6223798"/>
                        </a:cubicBezTo>
                        <a:cubicBezTo>
                          <a:pt x="1689789" y="6234382"/>
                          <a:pt x="1684497" y="6285182"/>
                          <a:pt x="1651689" y="6325398"/>
                        </a:cubicBezTo>
                        <a:cubicBezTo>
                          <a:pt x="1618881" y="6365614"/>
                          <a:pt x="1508814" y="6391014"/>
                          <a:pt x="1454839" y="6465098"/>
                        </a:cubicBezTo>
                        <a:cubicBezTo>
                          <a:pt x="1400864" y="6539182"/>
                          <a:pt x="1355356" y="6760374"/>
                          <a:pt x="1327839" y="6769898"/>
                        </a:cubicBezTo>
                        <a:cubicBezTo>
                          <a:pt x="1300322" y="6779422"/>
                          <a:pt x="1319372" y="6591042"/>
                          <a:pt x="1289739" y="6522250"/>
                        </a:cubicBezTo>
                        <a:cubicBezTo>
                          <a:pt x="1260106" y="6453458"/>
                          <a:pt x="1156389" y="6392074"/>
                          <a:pt x="1150039" y="6357146"/>
                        </a:cubicBezTo>
                        <a:cubicBezTo>
                          <a:pt x="1143689" y="6322222"/>
                          <a:pt x="1226239" y="6347622"/>
                          <a:pt x="1251639" y="6312698"/>
                        </a:cubicBezTo>
                        <a:cubicBezTo>
                          <a:pt x="1277039" y="6277774"/>
                          <a:pt x="1284447" y="6185698"/>
                          <a:pt x="1302439" y="6147598"/>
                        </a:cubicBezTo>
                        <a:cubicBezTo>
                          <a:pt x="1320431" y="6109498"/>
                          <a:pt x="1336306" y="6141250"/>
                          <a:pt x="1359589" y="6084098"/>
                        </a:cubicBezTo>
                        <a:cubicBezTo>
                          <a:pt x="1382872" y="6026946"/>
                          <a:pt x="1416739" y="5835390"/>
                          <a:pt x="1442139" y="5804698"/>
                        </a:cubicBezTo>
                        <a:cubicBezTo>
                          <a:pt x="1448489" y="5797026"/>
                          <a:pt x="1456427" y="5794378"/>
                          <a:pt x="1464662" y="5795918"/>
                        </a:cubicBezTo>
                        <a:close/>
                        <a:moveTo>
                          <a:pt x="1531039" y="5112546"/>
                        </a:moveTo>
                        <a:cubicBezTo>
                          <a:pt x="1561731" y="5112546"/>
                          <a:pt x="1600889" y="5201450"/>
                          <a:pt x="1588189" y="5233198"/>
                        </a:cubicBezTo>
                        <a:cubicBezTo>
                          <a:pt x="1575489" y="5264946"/>
                          <a:pt x="1510931" y="5328450"/>
                          <a:pt x="1480239" y="5328450"/>
                        </a:cubicBezTo>
                        <a:cubicBezTo>
                          <a:pt x="1449547" y="5328450"/>
                          <a:pt x="1395572" y="5269182"/>
                          <a:pt x="1404039" y="5233198"/>
                        </a:cubicBezTo>
                        <a:cubicBezTo>
                          <a:pt x="1412506" y="5197214"/>
                          <a:pt x="1500347" y="5112546"/>
                          <a:pt x="1531039" y="5112546"/>
                        </a:cubicBezTo>
                        <a:close/>
                        <a:moveTo>
                          <a:pt x="2719642" y="4853730"/>
                        </a:moveTo>
                        <a:cubicBezTo>
                          <a:pt x="2724723" y="4855258"/>
                          <a:pt x="2728676" y="4858814"/>
                          <a:pt x="2731189" y="4864898"/>
                        </a:cubicBezTo>
                        <a:cubicBezTo>
                          <a:pt x="2751297" y="4913582"/>
                          <a:pt x="2748122" y="5115722"/>
                          <a:pt x="2674039" y="5239546"/>
                        </a:cubicBezTo>
                        <a:cubicBezTo>
                          <a:pt x="2599956" y="5363374"/>
                          <a:pt x="2368181" y="5571866"/>
                          <a:pt x="2312089" y="5588798"/>
                        </a:cubicBezTo>
                        <a:cubicBezTo>
                          <a:pt x="2255997" y="5605730"/>
                          <a:pt x="2323731" y="5399354"/>
                          <a:pt x="2337489" y="5341146"/>
                        </a:cubicBezTo>
                        <a:cubicBezTo>
                          <a:pt x="2351247" y="5282938"/>
                          <a:pt x="2377706" y="5272354"/>
                          <a:pt x="2394639" y="5239546"/>
                        </a:cubicBezTo>
                        <a:cubicBezTo>
                          <a:pt x="2411572" y="5206738"/>
                          <a:pt x="2428506" y="5188746"/>
                          <a:pt x="2439089" y="5144298"/>
                        </a:cubicBezTo>
                        <a:cubicBezTo>
                          <a:pt x="2449672" y="5099850"/>
                          <a:pt x="2439089" y="5005658"/>
                          <a:pt x="2458139" y="4972850"/>
                        </a:cubicBezTo>
                        <a:cubicBezTo>
                          <a:pt x="2477189" y="4940042"/>
                          <a:pt x="2507881" y="4965442"/>
                          <a:pt x="2553389" y="4947450"/>
                        </a:cubicBezTo>
                        <a:cubicBezTo>
                          <a:pt x="2593208" y="4931706"/>
                          <a:pt x="2684077" y="4843038"/>
                          <a:pt x="2719642" y="4853730"/>
                        </a:cubicBezTo>
                        <a:close/>
                        <a:moveTo>
                          <a:pt x="3046334" y="4831298"/>
                        </a:moveTo>
                        <a:cubicBezTo>
                          <a:pt x="3178062" y="4829262"/>
                          <a:pt x="3371539" y="4896314"/>
                          <a:pt x="3467792" y="4928398"/>
                        </a:cubicBezTo>
                        <a:cubicBezTo>
                          <a:pt x="3499876" y="4939094"/>
                          <a:pt x="3522731" y="4957670"/>
                          <a:pt x="3540172" y="4978958"/>
                        </a:cubicBezTo>
                        <a:lnTo>
                          <a:pt x="3540326" y="4979186"/>
                        </a:lnTo>
                        <a:lnTo>
                          <a:pt x="3504203" y="5034706"/>
                        </a:lnTo>
                        <a:cubicBezTo>
                          <a:pt x="3465855" y="5090970"/>
                          <a:pt x="3429293" y="5142710"/>
                          <a:pt x="3436040" y="5182398"/>
                        </a:cubicBezTo>
                        <a:cubicBezTo>
                          <a:pt x="3454032" y="5288230"/>
                          <a:pt x="3591615" y="5324214"/>
                          <a:pt x="3626540" y="5385598"/>
                        </a:cubicBezTo>
                        <a:cubicBezTo>
                          <a:pt x="3661465" y="5446982"/>
                          <a:pt x="3582090" y="5514714"/>
                          <a:pt x="3645590" y="5550698"/>
                        </a:cubicBezTo>
                        <a:cubicBezTo>
                          <a:pt x="3709090" y="5586682"/>
                          <a:pt x="3935573" y="5566574"/>
                          <a:pt x="4007540" y="5601498"/>
                        </a:cubicBezTo>
                        <a:cubicBezTo>
                          <a:pt x="4079507" y="5636422"/>
                          <a:pt x="4083740" y="5717914"/>
                          <a:pt x="4077390" y="5760250"/>
                        </a:cubicBezTo>
                        <a:cubicBezTo>
                          <a:pt x="4071040" y="5802582"/>
                          <a:pt x="3945098" y="5789882"/>
                          <a:pt x="3969440" y="5855498"/>
                        </a:cubicBezTo>
                        <a:cubicBezTo>
                          <a:pt x="3993782" y="5921114"/>
                          <a:pt x="4133482" y="6074574"/>
                          <a:pt x="4223440" y="6153946"/>
                        </a:cubicBezTo>
                        <a:cubicBezTo>
                          <a:pt x="4313398" y="6233322"/>
                          <a:pt x="4361023" y="6279890"/>
                          <a:pt x="4509190" y="6331746"/>
                        </a:cubicBezTo>
                        <a:cubicBezTo>
                          <a:pt x="4583274" y="6357674"/>
                          <a:pt x="4685667" y="6366142"/>
                          <a:pt x="4793750" y="6380562"/>
                        </a:cubicBezTo>
                        <a:lnTo>
                          <a:pt x="4904356" y="6400190"/>
                        </a:lnTo>
                        <a:lnTo>
                          <a:pt x="4902051" y="6433438"/>
                        </a:lnTo>
                        <a:cubicBezTo>
                          <a:pt x="4877074" y="6532294"/>
                          <a:pt x="4740465" y="6576722"/>
                          <a:pt x="4728768" y="6628194"/>
                        </a:cubicBezTo>
                        <a:cubicBezTo>
                          <a:pt x="4715400" y="6687014"/>
                          <a:pt x="4752776" y="6729178"/>
                          <a:pt x="4825021" y="6740486"/>
                        </a:cubicBezTo>
                        <a:cubicBezTo>
                          <a:pt x="4897266" y="6751794"/>
                          <a:pt x="5016858" y="6655930"/>
                          <a:pt x="5162239" y="6696038"/>
                        </a:cubicBezTo>
                        <a:cubicBezTo>
                          <a:pt x="5307620" y="6736142"/>
                          <a:pt x="5346445" y="6874786"/>
                          <a:pt x="5354410" y="6981118"/>
                        </a:cubicBezTo>
                        <a:cubicBezTo>
                          <a:pt x="5362375" y="7087454"/>
                          <a:pt x="5295589" y="7227098"/>
                          <a:pt x="5210031" y="7334046"/>
                        </a:cubicBezTo>
                        <a:cubicBezTo>
                          <a:pt x="5124473" y="7440994"/>
                          <a:pt x="4948010" y="7617458"/>
                          <a:pt x="4841063" y="7622802"/>
                        </a:cubicBezTo>
                        <a:cubicBezTo>
                          <a:pt x="4734116" y="7628150"/>
                          <a:pt x="4576368" y="7446342"/>
                          <a:pt x="4568347" y="7366130"/>
                        </a:cubicBezTo>
                        <a:cubicBezTo>
                          <a:pt x="4560326" y="7285922"/>
                          <a:pt x="4782242" y="7200362"/>
                          <a:pt x="4792937" y="7141538"/>
                        </a:cubicBezTo>
                        <a:cubicBezTo>
                          <a:pt x="4803632" y="7082718"/>
                          <a:pt x="4748041" y="7013258"/>
                          <a:pt x="4632516" y="7013202"/>
                        </a:cubicBezTo>
                        <a:cubicBezTo>
                          <a:pt x="4516991" y="7013146"/>
                          <a:pt x="4287332" y="7014706"/>
                          <a:pt x="4099784" y="7141206"/>
                        </a:cubicBezTo>
                        <a:cubicBezTo>
                          <a:pt x="3912236" y="7267706"/>
                          <a:pt x="3673109" y="7761446"/>
                          <a:pt x="3507229" y="7772194"/>
                        </a:cubicBezTo>
                        <a:cubicBezTo>
                          <a:pt x="3341349" y="7782946"/>
                          <a:pt x="3729423" y="7308478"/>
                          <a:pt x="3637905" y="7205710"/>
                        </a:cubicBezTo>
                        <a:cubicBezTo>
                          <a:pt x="3546387" y="7102938"/>
                          <a:pt x="3386579" y="7085394"/>
                          <a:pt x="3301021" y="6965078"/>
                        </a:cubicBezTo>
                        <a:cubicBezTo>
                          <a:pt x="3215463" y="6844762"/>
                          <a:pt x="3137926" y="6652258"/>
                          <a:pt x="3124558" y="6483814"/>
                        </a:cubicBezTo>
                        <a:cubicBezTo>
                          <a:pt x="3111190" y="6315370"/>
                          <a:pt x="3183379" y="6039982"/>
                          <a:pt x="3220810" y="5954426"/>
                        </a:cubicBezTo>
                        <a:cubicBezTo>
                          <a:pt x="3258241" y="5868866"/>
                          <a:pt x="3309042" y="5935706"/>
                          <a:pt x="3349147" y="5970466"/>
                        </a:cubicBezTo>
                        <a:cubicBezTo>
                          <a:pt x="3389252" y="6005226"/>
                          <a:pt x="3426684" y="6114846"/>
                          <a:pt x="3461442" y="6162970"/>
                        </a:cubicBezTo>
                        <a:cubicBezTo>
                          <a:pt x="3496200" y="6211098"/>
                          <a:pt x="3541653" y="6170994"/>
                          <a:pt x="3557695" y="6259226"/>
                        </a:cubicBezTo>
                        <a:cubicBezTo>
                          <a:pt x="3573737" y="6347458"/>
                          <a:pt x="3536306" y="6601458"/>
                          <a:pt x="3557695" y="6692362"/>
                        </a:cubicBezTo>
                        <a:cubicBezTo>
                          <a:pt x="3579084" y="6783266"/>
                          <a:pt x="3637905" y="6801982"/>
                          <a:pt x="3686031" y="6804658"/>
                        </a:cubicBezTo>
                        <a:cubicBezTo>
                          <a:pt x="3734157" y="6807330"/>
                          <a:pt x="3779611" y="6721770"/>
                          <a:pt x="3846453" y="6708402"/>
                        </a:cubicBezTo>
                        <a:cubicBezTo>
                          <a:pt x="3913295" y="6695034"/>
                          <a:pt x="4063021" y="6799306"/>
                          <a:pt x="4087084" y="6724446"/>
                        </a:cubicBezTo>
                        <a:cubicBezTo>
                          <a:pt x="4111147" y="6649582"/>
                          <a:pt x="4060347" y="6382214"/>
                          <a:pt x="3990831" y="6259226"/>
                        </a:cubicBezTo>
                        <a:cubicBezTo>
                          <a:pt x="3921315" y="6136234"/>
                          <a:pt x="3736831" y="6066722"/>
                          <a:pt x="3669989" y="5986510"/>
                        </a:cubicBezTo>
                        <a:cubicBezTo>
                          <a:pt x="3603147" y="5906298"/>
                          <a:pt x="3720678" y="5874770"/>
                          <a:pt x="3589779" y="5777962"/>
                        </a:cubicBezTo>
                        <a:cubicBezTo>
                          <a:pt x="3458880" y="5681150"/>
                          <a:pt x="2954612" y="5539558"/>
                          <a:pt x="2884595" y="5405650"/>
                        </a:cubicBezTo>
                        <a:cubicBezTo>
                          <a:pt x="2814578" y="5271746"/>
                          <a:pt x="2843877" y="4939762"/>
                          <a:pt x="2941076" y="4860218"/>
                        </a:cubicBezTo>
                        <a:cubicBezTo>
                          <a:pt x="2965376" y="4840334"/>
                          <a:pt x="3002424" y="4831978"/>
                          <a:pt x="3046334" y="4831298"/>
                        </a:cubicBezTo>
                        <a:close/>
                        <a:moveTo>
                          <a:pt x="3338656" y="3064378"/>
                        </a:moveTo>
                        <a:cubicBezTo>
                          <a:pt x="3392779" y="3067254"/>
                          <a:pt x="3457470" y="3087694"/>
                          <a:pt x="3480489" y="3112298"/>
                        </a:cubicBezTo>
                        <a:cubicBezTo>
                          <a:pt x="3511181" y="3145106"/>
                          <a:pt x="3459322" y="3209666"/>
                          <a:pt x="3480489" y="3264698"/>
                        </a:cubicBezTo>
                        <a:cubicBezTo>
                          <a:pt x="3501656" y="3319730"/>
                          <a:pt x="3649822" y="3387466"/>
                          <a:pt x="3607489" y="3442498"/>
                        </a:cubicBezTo>
                        <a:cubicBezTo>
                          <a:pt x="3565156" y="3497530"/>
                          <a:pt x="3289989" y="3604422"/>
                          <a:pt x="3226489" y="3594898"/>
                        </a:cubicBezTo>
                        <a:cubicBezTo>
                          <a:pt x="3162989" y="3585374"/>
                          <a:pt x="3239189" y="3452022"/>
                          <a:pt x="3226489" y="3385346"/>
                        </a:cubicBezTo>
                        <a:cubicBezTo>
                          <a:pt x="3213789" y="3318674"/>
                          <a:pt x="3139706" y="3247766"/>
                          <a:pt x="3150289" y="3194850"/>
                        </a:cubicBezTo>
                        <a:cubicBezTo>
                          <a:pt x="3160872" y="3141930"/>
                          <a:pt x="3234956" y="3081606"/>
                          <a:pt x="3289989" y="3067850"/>
                        </a:cubicBezTo>
                        <a:cubicBezTo>
                          <a:pt x="3303747" y="3064410"/>
                          <a:pt x="3320614" y="3063418"/>
                          <a:pt x="3338656" y="3064378"/>
                        </a:cubicBezTo>
                        <a:close/>
                        <a:moveTo>
                          <a:pt x="2547039" y="798"/>
                        </a:moveTo>
                        <a:cubicBezTo>
                          <a:pt x="2620064" y="19848"/>
                          <a:pt x="2540689" y="384974"/>
                          <a:pt x="2489889" y="534198"/>
                        </a:cubicBezTo>
                        <a:cubicBezTo>
                          <a:pt x="2439089" y="683422"/>
                          <a:pt x="2258114" y="807248"/>
                          <a:pt x="2223189" y="934248"/>
                        </a:cubicBezTo>
                        <a:cubicBezTo>
                          <a:pt x="2188264" y="1061248"/>
                          <a:pt x="2283514" y="1210474"/>
                          <a:pt x="2280339" y="1296198"/>
                        </a:cubicBezTo>
                        <a:cubicBezTo>
                          <a:pt x="2277164" y="1381922"/>
                          <a:pt x="2267639" y="1299374"/>
                          <a:pt x="2204139" y="1448598"/>
                        </a:cubicBezTo>
                        <a:cubicBezTo>
                          <a:pt x="2140639" y="1597822"/>
                          <a:pt x="1981889" y="2067722"/>
                          <a:pt x="1899339" y="2191546"/>
                        </a:cubicBezTo>
                        <a:cubicBezTo>
                          <a:pt x="1816789" y="2315374"/>
                          <a:pt x="1740589" y="2312198"/>
                          <a:pt x="1708839" y="2191546"/>
                        </a:cubicBezTo>
                        <a:cubicBezTo>
                          <a:pt x="1677089" y="2070898"/>
                          <a:pt x="1635814" y="1604174"/>
                          <a:pt x="1708839" y="1467650"/>
                        </a:cubicBezTo>
                        <a:cubicBezTo>
                          <a:pt x="1781864" y="1331122"/>
                          <a:pt x="2099364" y="1451774"/>
                          <a:pt x="2146989" y="1372398"/>
                        </a:cubicBezTo>
                        <a:cubicBezTo>
                          <a:pt x="2194614" y="1293022"/>
                          <a:pt x="2000939" y="1108874"/>
                          <a:pt x="1994589" y="991398"/>
                        </a:cubicBezTo>
                        <a:cubicBezTo>
                          <a:pt x="1988239" y="873922"/>
                          <a:pt x="2099364" y="762798"/>
                          <a:pt x="2108889" y="667548"/>
                        </a:cubicBezTo>
                        <a:cubicBezTo>
                          <a:pt x="2118414" y="572298"/>
                          <a:pt x="1978714" y="531022"/>
                          <a:pt x="2051739" y="419898"/>
                        </a:cubicBezTo>
                        <a:cubicBezTo>
                          <a:pt x="2124764" y="308774"/>
                          <a:pt x="2474014" y="-18252"/>
                          <a:pt x="2547039" y="7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1" name="フリーフォーム: 図形 1360">
                    <a:extLst>
                      <a:ext uri="{FF2B5EF4-FFF2-40B4-BE49-F238E27FC236}">
                        <a16:creationId xmlns:a16="http://schemas.microsoft.com/office/drawing/2014/main" id="{DDFC7364-5735-CEBE-88DC-586AB0674A56}"/>
                      </a:ext>
                    </a:extLst>
                  </p:cNvPr>
                  <p:cNvSpPr/>
                  <p:nvPr/>
                </p:nvSpPr>
                <p:spPr>
                  <a:xfrm>
                    <a:off x="13837251" y="38992314"/>
                    <a:ext cx="3513559" cy="5406119"/>
                  </a:xfrm>
                  <a:custGeom>
                    <a:avLst/>
                    <a:gdLst>
                      <a:gd name="connsiteX0" fmla="*/ 3320609 w 3513559"/>
                      <a:gd name="connsiteY0" fmla="*/ 178 h 5406119"/>
                      <a:gd name="connsiteX1" fmla="*/ 3467769 w 3513559"/>
                      <a:gd name="connsiteY1" fmla="*/ 98286 h 5406119"/>
                      <a:gd name="connsiteX2" fmla="*/ 3513349 w 3513559"/>
                      <a:gd name="connsiteY2" fmla="*/ 418862 h 5406119"/>
                      <a:gd name="connsiteX3" fmla="*/ 3513559 w 3513559"/>
                      <a:gd name="connsiteY3" fmla="*/ 422990 h 5406119"/>
                      <a:gd name="connsiteX4" fmla="*/ 3447461 w 3513559"/>
                      <a:gd name="connsiteY4" fmla="*/ 501030 h 5406119"/>
                      <a:gd name="connsiteX5" fmla="*/ 3087173 w 3513559"/>
                      <a:gd name="connsiteY5" fmla="*/ 968570 h 5406119"/>
                      <a:gd name="connsiteX6" fmla="*/ 3103213 w 3513559"/>
                      <a:gd name="connsiteY6" fmla="*/ 1401706 h 5406119"/>
                      <a:gd name="connsiteX7" fmla="*/ 2349235 w 3513559"/>
                      <a:gd name="connsiteY7" fmla="*/ 3230506 h 5406119"/>
                      <a:gd name="connsiteX8" fmla="*/ 2413404 w 3513559"/>
                      <a:gd name="connsiteY8" fmla="*/ 3791982 h 5406119"/>
                      <a:gd name="connsiteX9" fmla="*/ 1916098 w 3513559"/>
                      <a:gd name="connsiteY9" fmla="*/ 5364106 h 5406119"/>
                      <a:gd name="connsiteX10" fmla="*/ 1427315 w 3513559"/>
                      <a:gd name="connsiteY10" fmla="*/ 5074974 h 5406119"/>
                      <a:gd name="connsiteX11" fmla="*/ 1398374 w 3513559"/>
                      <a:gd name="connsiteY11" fmla="*/ 5046906 h 5406119"/>
                      <a:gd name="connsiteX12" fmla="*/ 1400845 w 3513559"/>
                      <a:gd name="connsiteY12" fmla="*/ 5037950 h 5406119"/>
                      <a:gd name="connsiteX13" fmla="*/ 1471330 w 3513559"/>
                      <a:gd name="connsiteY13" fmla="*/ 4891266 h 5406119"/>
                      <a:gd name="connsiteX14" fmla="*/ 1600870 w 3513559"/>
                      <a:gd name="connsiteY14" fmla="*/ 4716006 h 5406119"/>
                      <a:gd name="connsiteX15" fmla="*/ 1471330 w 3513559"/>
                      <a:gd name="connsiteY15" fmla="*/ 4327386 h 5406119"/>
                      <a:gd name="connsiteX16" fmla="*/ 1136050 w 3513559"/>
                      <a:gd name="connsiteY16" fmla="*/ 4243566 h 5406119"/>
                      <a:gd name="connsiteX17" fmla="*/ 633130 w 3513559"/>
                      <a:gd name="connsiteY17" fmla="*/ 3786366 h 5406119"/>
                      <a:gd name="connsiteX18" fmla="*/ 633130 w 3513559"/>
                      <a:gd name="connsiteY18" fmla="*/ 3473946 h 5406119"/>
                      <a:gd name="connsiteX19" fmla="*/ 46390 w 3513559"/>
                      <a:gd name="connsiteY19" fmla="*/ 2719566 h 5406119"/>
                      <a:gd name="connsiteX20" fmla="*/ 0 w 3513559"/>
                      <a:gd name="connsiteY20" fmla="*/ 2657166 h 5406119"/>
                      <a:gd name="connsiteX21" fmla="*/ 20441 w 3513559"/>
                      <a:gd name="connsiteY21" fmla="*/ 2651782 h 5406119"/>
                      <a:gd name="connsiteX22" fmla="*/ 480729 w 3513559"/>
                      <a:gd name="connsiteY22" fmla="*/ 2635746 h 5406119"/>
                      <a:gd name="connsiteX23" fmla="*/ 716949 w 3513559"/>
                      <a:gd name="connsiteY23" fmla="*/ 2635746 h 5406119"/>
                      <a:gd name="connsiteX24" fmla="*/ 930309 w 3513559"/>
                      <a:gd name="connsiteY24" fmla="*/ 2460486 h 5406119"/>
                      <a:gd name="connsiteX25" fmla="*/ 1296069 w 3513559"/>
                      <a:gd name="connsiteY25" fmla="*/ 2483346 h 5406119"/>
                      <a:gd name="connsiteX26" fmla="*/ 1120809 w 3513559"/>
                      <a:gd name="connsiteY26" fmla="*/ 2186166 h 5406119"/>
                      <a:gd name="connsiteX27" fmla="*/ 1257969 w 3513559"/>
                      <a:gd name="connsiteY27" fmla="*/ 1919466 h 5406119"/>
                      <a:gd name="connsiteX28" fmla="*/ 1021749 w 3513559"/>
                      <a:gd name="connsiteY28" fmla="*/ 1599426 h 5406119"/>
                      <a:gd name="connsiteX29" fmla="*/ 1014129 w 3513559"/>
                      <a:gd name="connsiteY29" fmla="*/ 1020306 h 5406119"/>
                      <a:gd name="connsiteX30" fmla="*/ 1280829 w 3513559"/>
                      <a:gd name="connsiteY30" fmla="*/ 936486 h 5406119"/>
                      <a:gd name="connsiteX31" fmla="*/ 1547529 w 3513559"/>
                      <a:gd name="connsiteY31" fmla="*/ 448806 h 5406119"/>
                      <a:gd name="connsiteX32" fmla="*/ 1791369 w 3513559"/>
                      <a:gd name="connsiteY32" fmla="*/ 52566 h 5406119"/>
                      <a:gd name="connsiteX33" fmla="*/ 2065689 w 3513559"/>
                      <a:gd name="connsiteY33" fmla="*/ 128766 h 5406119"/>
                      <a:gd name="connsiteX34" fmla="*/ 2408589 w 3513559"/>
                      <a:gd name="connsiteY34" fmla="*/ 75426 h 5406119"/>
                      <a:gd name="connsiteX35" fmla="*/ 2545749 w 3513559"/>
                      <a:gd name="connsiteY35" fmla="*/ 273546 h 5406119"/>
                      <a:gd name="connsiteX36" fmla="*/ 3063909 w 3513559"/>
                      <a:gd name="connsiteY36" fmla="*/ 250686 h 5406119"/>
                      <a:gd name="connsiteX37" fmla="*/ 3170589 w 3513559"/>
                      <a:gd name="connsiteY37" fmla="*/ 29706 h 5406119"/>
                      <a:gd name="connsiteX38" fmla="*/ 3320609 w 3513559"/>
                      <a:gd name="connsiteY38" fmla="*/ 178 h 5406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513559" h="5406119">
                        <a:moveTo>
                          <a:pt x="3320609" y="178"/>
                        </a:moveTo>
                        <a:cubicBezTo>
                          <a:pt x="3378551" y="2402"/>
                          <a:pt x="3436019" y="25894"/>
                          <a:pt x="3467769" y="98286"/>
                        </a:cubicBezTo>
                        <a:cubicBezTo>
                          <a:pt x="3507457" y="188774"/>
                          <a:pt x="3504977" y="243542"/>
                          <a:pt x="3513349" y="418862"/>
                        </a:cubicBezTo>
                        <a:lnTo>
                          <a:pt x="3513559" y="422990"/>
                        </a:lnTo>
                        <a:lnTo>
                          <a:pt x="3447461" y="501030"/>
                        </a:lnTo>
                        <a:cubicBezTo>
                          <a:pt x="3289577" y="688086"/>
                          <a:pt x="3148333" y="860286"/>
                          <a:pt x="3087173" y="968570"/>
                        </a:cubicBezTo>
                        <a:cubicBezTo>
                          <a:pt x="2924077" y="1257326"/>
                          <a:pt x="3226205" y="1024718"/>
                          <a:pt x="3103213" y="1401706"/>
                        </a:cubicBezTo>
                        <a:cubicBezTo>
                          <a:pt x="2980225" y="1778698"/>
                          <a:pt x="2464203" y="2832126"/>
                          <a:pt x="2349235" y="3230506"/>
                        </a:cubicBezTo>
                        <a:cubicBezTo>
                          <a:pt x="2234267" y="3628886"/>
                          <a:pt x="2485593" y="3436382"/>
                          <a:pt x="2413404" y="3791982"/>
                        </a:cubicBezTo>
                        <a:cubicBezTo>
                          <a:pt x="2341215" y="4147582"/>
                          <a:pt x="2103256" y="5166254"/>
                          <a:pt x="1916098" y="5364106"/>
                        </a:cubicBezTo>
                        <a:cubicBezTo>
                          <a:pt x="1775730" y="5512494"/>
                          <a:pt x="1581219" y="5232262"/>
                          <a:pt x="1427315" y="5074974"/>
                        </a:cubicBezTo>
                        <a:lnTo>
                          <a:pt x="1398374" y="5046906"/>
                        </a:lnTo>
                        <a:lnTo>
                          <a:pt x="1400845" y="5037950"/>
                        </a:lnTo>
                        <a:cubicBezTo>
                          <a:pt x="1423070" y="4981438"/>
                          <a:pt x="1452280" y="4935718"/>
                          <a:pt x="1471330" y="4891266"/>
                        </a:cubicBezTo>
                        <a:cubicBezTo>
                          <a:pt x="1509430" y="4802366"/>
                          <a:pt x="1600870" y="4809986"/>
                          <a:pt x="1600870" y="4716006"/>
                        </a:cubicBezTo>
                        <a:cubicBezTo>
                          <a:pt x="1600870" y="4622026"/>
                          <a:pt x="1548800" y="4406126"/>
                          <a:pt x="1471330" y="4327386"/>
                        </a:cubicBezTo>
                        <a:cubicBezTo>
                          <a:pt x="1393860" y="4248646"/>
                          <a:pt x="1275750" y="4333734"/>
                          <a:pt x="1136050" y="4243566"/>
                        </a:cubicBezTo>
                        <a:cubicBezTo>
                          <a:pt x="996350" y="4153398"/>
                          <a:pt x="716950" y="3914638"/>
                          <a:pt x="633130" y="3786366"/>
                        </a:cubicBezTo>
                        <a:cubicBezTo>
                          <a:pt x="549310" y="3658094"/>
                          <a:pt x="730920" y="3651746"/>
                          <a:pt x="633130" y="3473946"/>
                        </a:cubicBezTo>
                        <a:cubicBezTo>
                          <a:pt x="535340" y="3296146"/>
                          <a:pt x="191170" y="2897366"/>
                          <a:pt x="46390" y="2719566"/>
                        </a:cubicBezTo>
                        <a:lnTo>
                          <a:pt x="0" y="2657166"/>
                        </a:lnTo>
                        <a:lnTo>
                          <a:pt x="20441" y="2651782"/>
                        </a:lnTo>
                        <a:cubicBezTo>
                          <a:pt x="181684" y="2624238"/>
                          <a:pt x="386273" y="2650830"/>
                          <a:pt x="480729" y="2635746"/>
                        </a:cubicBezTo>
                        <a:cubicBezTo>
                          <a:pt x="631859" y="2611614"/>
                          <a:pt x="642019" y="2664958"/>
                          <a:pt x="716949" y="2635746"/>
                        </a:cubicBezTo>
                        <a:cubicBezTo>
                          <a:pt x="791879" y="2606534"/>
                          <a:pt x="833789" y="2485886"/>
                          <a:pt x="930309" y="2460486"/>
                        </a:cubicBezTo>
                        <a:cubicBezTo>
                          <a:pt x="1026829" y="2435086"/>
                          <a:pt x="1264319" y="2529066"/>
                          <a:pt x="1296069" y="2483346"/>
                        </a:cubicBezTo>
                        <a:cubicBezTo>
                          <a:pt x="1327819" y="2437626"/>
                          <a:pt x="1127159" y="2280146"/>
                          <a:pt x="1120809" y="2186166"/>
                        </a:cubicBezTo>
                        <a:cubicBezTo>
                          <a:pt x="1114459" y="2092186"/>
                          <a:pt x="1274479" y="2017254"/>
                          <a:pt x="1257969" y="1919466"/>
                        </a:cubicBezTo>
                        <a:cubicBezTo>
                          <a:pt x="1241459" y="1821678"/>
                          <a:pt x="1062389" y="1749286"/>
                          <a:pt x="1021749" y="1599426"/>
                        </a:cubicBezTo>
                        <a:cubicBezTo>
                          <a:pt x="981109" y="1449566"/>
                          <a:pt x="970949" y="1130798"/>
                          <a:pt x="1014129" y="1020306"/>
                        </a:cubicBezTo>
                        <a:cubicBezTo>
                          <a:pt x="1057309" y="909814"/>
                          <a:pt x="1191929" y="1031734"/>
                          <a:pt x="1280829" y="936486"/>
                        </a:cubicBezTo>
                        <a:cubicBezTo>
                          <a:pt x="1369729" y="841238"/>
                          <a:pt x="1462439" y="596126"/>
                          <a:pt x="1547529" y="448806"/>
                        </a:cubicBezTo>
                        <a:cubicBezTo>
                          <a:pt x="1632619" y="301486"/>
                          <a:pt x="1705009" y="105906"/>
                          <a:pt x="1791369" y="52566"/>
                        </a:cubicBezTo>
                        <a:cubicBezTo>
                          <a:pt x="1877729" y="-774"/>
                          <a:pt x="1962819" y="124958"/>
                          <a:pt x="2065689" y="128766"/>
                        </a:cubicBezTo>
                        <a:cubicBezTo>
                          <a:pt x="2168559" y="132574"/>
                          <a:pt x="2328579" y="51294"/>
                          <a:pt x="2408589" y="75426"/>
                        </a:cubicBezTo>
                        <a:cubicBezTo>
                          <a:pt x="2488599" y="99558"/>
                          <a:pt x="2436529" y="244334"/>
                          <a:pt x="2545749" y="273546"/>
                        </a:cubicBezTo>
                        <a:cubicBezTo>
                          <a:pt x="2654969" y="302758"/>
                          <a:pt x="2959769" y="291326"/>
                          <a:pt x="3063909" y="250686"/>
                        </a:cubicBezTo>
                        <a:cubicBezTo>
                          <a:pt x="3168049" y="210046"/>
                          <a:pt x="3103279" y="55106"/>
                          <a:pt x="3170589" y="29706"/>
                        </a:cubicBezTo>
                        <a:cubicBezTo>
                          <a:pt x="3204245" y="17006"/>
                          <a:pt x="3262665" y="-2042"/>
                          <a:pt x="3320609" y="17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2" name="フリーフォーム: 図形 1361">
                    <a:extLst>
                      <a:ext uri="{FF2B5EF4-FFF2-40B4-BE49-F238E27FC236}">
                        <a16:creationId xmlns:a16="http://schemas.microsoft.com/office/drawing/2014/main" id="{E2133635-86B8-B329-4618-0FEDE8B538BF}"/>
                      </a:ext>
                    </a:extLst>
                  </p:cNvPr>
                  <p:cNvSpPr/>
                  <p:nvPr/>
                </p:nvSpPr>
                <p:spPr>
                  <a:xfrm>
                    <a:off x="11563218" y="37726516"/>
                    <a:ext cx="4199308" cy="3922964"/>
                  </a:xfrm>
                  <a:custGeom>
                    <a:avLst/>
                    <a:gdLst>
                      <a:gd name="connsiteX0" fmla="*/ 619751 w 4199308"/>
                      <a:gd name="connsiteY0" fmla="*/ 2296644 h 3922964"/>
                      <a:gd name="connsiteX1" fmla="*/ 698630 w 4199308"/>
                      <a:gd name="connsiteY1" fmla="*/ 2310236 h 3922964"/>
                      <a:gd name="connsiteX2" fmla="*/ 736730 w 4199308"/>
                      <a:gd name="connsiteY2" fmla="*/ 2761084 h 3922964"/>
                      <a:gd name="connsiteX3" fmla="*/ 781180 w 4199308"/>
                      <a:gd name="connsiteY3" fmla="*/ 2957932 h 3922964"/>
                      <a:gd name="connsiteX4" fmla="*/ 400180 w 4199308"/>
                      <a:gd name="connsiteY4" fmla="*/ 3440532 h 3922964"/>
                      <a:gd name="connsiteX5" fmla="*/ 273180 w 4199308"/>
                      <a:gd name="connsiteY5" fmla="*/ 3618332 h 3922964"/>
                      <a:gd name="connsiteX6" fmla="*/ 130 w 4199308"/>
                      <a:gd name="connsiteY6" fmla="*/ 3472284 h 3922964"/>
                      <a:gd name="connsiteX7" fmla="*/ 235080 w 4199308"/>
                      <a:gd name="connsiteY7" fmla="*/ 3211932 h 3922964"/>
                      <a:gd name="connsiteX8" fmla="*/ 82680 w 4199308"/>
                      <a:gd name="connsiteY8" fmla="*/ 3084932 h 3922964"/>
                      <a:gd name="connsiteX9" fmla="*/ 298580 w 4199308"/>
                      <a:gd name="connsiteY9" fmla="*/ 2468984 h 3922964"/>
                      <a:gd name="connsiteX10" fmla="*/ 619751 w 4199308"/>
                      <a:gd name="connsiteY10" fmla="*/ 2296644 h 3922964"/>
                      <a:gd name="connsiteX11" fmla="*/ 1514753 w 4199308"/>
                      <a:gd name="connsiteY11" fmla="*/ 2250712 h 3922964"/>
                      <a:gd name="connsiteX12" fmla="*/ 1536831 w 4199308"/>
                      <a:gd name="connsiteY12" fmla="*/ 2253084 h 3922964"/>
                      <a:gd name="connsiteX13" fmla="*/ 1384431 w 4199308"/>
                      <a:gd name="connsiteY13" fmla="*/ 2907132 h 3922964"/>
                      <a:gd name="connsiteX14" fmla="*/ 984381 w 4199308"/>
                      <a:gd name="connsiteY14" fmla="*/ 2862684 h 3922964"/>
                      <a:gd name="connsiteX15" fmla="*/ 831981 w 4199308"/>
                      <a:gd name="connsiteY15" fmla="*/ 2684884 h 3922964"/>
                      <a:gd name="connsiteX16" fmla="*/ 1514753 w 4199308"/>
                      <a:gd name="connsiteY16" fmla="*/ 2250712 h 3922964"/>
                      <a:gd name="connsiteX17" fmla="*/ 3271424 w 4199308"/>
                      <a:gd name="connsiteY17" fmla="*/ 124 h 3922964"/>
                      <a:gd name="connsiteX18" fmla="*/ 3632332 w 4199308"/>
                      <a:gd name="connsiteY18" fmla="*/ 100436 h 3922964"/>
                      <a:gd name="connsiteX19" fmla="*/ 3975232 w 4199308"/>
                      <a:gd name="connsiteY19" fmla="*/ 703684 h 3922964"/>
                      <a:gd name="connsiteX20" fmla="*/ 4000632 w 4199308"/>
                      <a:gd name="connsiteY20" fmla="*/ 1135484 h 3922964"/>
                      <a:gd name="connsiteX21" fmla="*/ 4121927 w 4199308"/>
                      <a:gd name="connsiteY21" fmla="*/ 1275728 h 3922964"/>
                      <a:gd name="connsiteX22" fmla="*/ 4199308 w 4199308"/>
                      <a:gd name="connsiteY22" fmla="*/ 1336668 h 3922964"/>
                      <a:gd name="connsiteX23" fmla="*/ 4196371 w 4199308"/>
                      <a:gd name="connsiteY23" fmla="*/ 1335036 h 3922964"/>
                      <a:gd name="connsiteX24" fmla="*/ 4065402 w 4199308"/>
                      <a:gd name="connsiteY24" fmla="*/ 1318364 h 3922964"/>
                      <a:gd name="connsiteX25" fmla="*/ 3821562 w 4199308"/>
                      <a:gd name="connsiteY25" fmla="*/ 1714604 h 3922964"/>
                      <a:gd name="connsiteX26" fmla="*/ 3554862 w 4199308"/>
                      <a:gd name="connsiteY26" fmla="*/ 2202284 h 3922964"/>
                      <a:gd name="connsiteX27" fmla="*/ 3288162 w 4199308"/>
                      <a:gd name="connsiteY27" fmla="*/ 2286104 h 3922964"/>
                      <a:gd name="connsiteX28" fmla="*/ 3295782 w 4199308"/>
                      <a:gd name="connsiteY28" fmla="*/ 2865224 h 3922964"/>
                      <a:gd name="connsiteX29" fmla="*/ 3532002 w 4199308"/>
                      <a:gd name="connsiteY29" fmla="*/ 3185264 h 3922964"/>
                      <a:gd name="connsiteX30" fmla="*/ 3394842 w 4199308"/>
                      <a:gd name="connsiteY30" fmla="*/ 3451964 h 3922964"/>
                      <a:gd name="connsiteX31" fmla="*/ 3570102 w 4199308"/>
                      <a:gd name="connsiteY31" fmla="*/ 3749144 h 3922964"/>
                      <a:gd name="connsiteX32" fmla="*/ 3204342 w 4199308"/>
                      <a:gd name="connsiteY32" fmla="*/ 3726284 h 3922964"/>
                      <a:gd name="connsiteX33" fmla="*/ 2990982 w 4199308"/>
                      <a:gd name="connsiteY33" fmla="*/ 3901544 h 3922964"/>
                      <a:gd name="connsiteX34" fmla="*/ 2754762 w 4199308"/>
                      <a:gd name="connsiteY34" fmla="*/ 3901544 h 3922964"/>
                      <a:gd name="connsiteX35" fmla="*/ 2294474 w 4199308"/>
                      <a:gd name="connsiteY35" fmla="*/ 3917580 h 3922964"/>
                      <a:gd name="connsiteX36" fmla="*/ 2274033 w 4199308"/>
                      <a:gd name="connsiteY36" fmla="*/ 3922964 h 3922964"/>
                      <a:gd name="connsiteX37" fmla="*/ 2273304 w 4199308"/>
                      <a:gd name="connsiteY37" fmla="*/ 3921984 h 3922964"/>
                      <a:gd name="connsiteX38" fmla="*/ 2038483 w 4199308"/>
                      <a:gd name="connsiteY38" fmla="*/ 3672944 h 3922964"/>
                      <a:gd name="connsiteX39" fmla="*/ 1360303 w 4199308"/>
                      <a:gd name="connsiteY39" fmla="*/ 3825344 h 3922964"/>
                      <a:gd name="connsiteX40" fmla="*/ 1311761 w 4199308"/>
                      <a:gd name="connsiteY40" fmla="*/ 3788044 h 3922964"/>
                      <a:gd name="connsiteX41" fmla="*/ 1289089 w 4199308"/>
                      <a:gd name="connsiteY41" fmla="*/ 3760500 h 3922964"/>
                      <a:gd name="connsiteX42" fmla="*/ 1334261 w 4199308"/>
                      <a:gd name="connsiteY42" fmla="*/ 3691692 h 3922964"/>
                      <a:gd name="connsiteX43" fmla="*/ 1623395 w 4199308"/>
                      <a:gd name="connsiteY43" fmla="*/ 3100644 h 3922964"/>
                      <a:gd name="connsiteX44" fmla="*/ 1912152 w 4199308"/>
                      <a:gd name="connsiteY44" fmla="*/ 2731672 h 3922964"/>
                      <a:gd name="connsiteX45" fmla="*/ 1864026 w 4199308"/>
                      <a:gd name="connsiteY45" fmla="*/ 2491044 h 3922964"/>
                      <a:gd name="connsiteX46" fmla="*/ 2024447 w 4199308"/>
                      <a:gd name="connsiteY46" fmla="*/ 2089988 h 3922964"/>
                      <a:gd name="connsiteX47" fmla="*/ 1543184 w 4199308"/>
                      <a:gd name="connsiteY47" fmla="*/ 2041864 h 3922964"/>
                      <a:gd name="connsiteX48" fmla="*/ 1976321 w 4199308"/>
                      <a:gd name="connsiteY48" fmla="*/ 1672896 h 3922964"/>
                      <a:gd name="connsiteX49" fmla="*/ 2024447 w 4199308"/>
                      <a:gd name="connsiteY49" fmla="*/ 1448304 h 3922964"/>
                      <a:gd name="connsiteX50" fmla="*/ 1607352 w 4199308"/>
                      <a:gd name="connsiteY50" fmla="*/ 1079336 h 3922964"/>
                      <a:gd name="connsiteX51" fmla="*/ 1366721 w 4199308"/>
                      <a:gd name="connsiteY51" fmla="*/ 678284 h 3922964"/>
                      <a:gd name="connsiteX52" fmla="*/ 1361970 w 4199308"/>
                      <a:gd name="connsiteY52" fmla="*/ 655896 h 3922964"/>
                      <a:gd name="connsiteX53" fmla="*/ 1381505 w 4199308"/>
                      <a:gd name="connsiteY53" fmla="*/ 652884 h 3922964"/>
                      <a:gd name="connsiteX54" fmla="*/ 1720982 w 4199308"/>
                      <a:gd name="connsiteY54" fmla="*/ 652884 h 3922964"/>
                      <a:gd name="connsiteX55" fmla="*/ 1701932 w 4199308"/>
                      <a:gd name="connsiteY55" fmla="*/ 468732 h 3922964"/>
                      <a:gd name="connsiteX56" fmla="*/ 1873382 w 4199308"/>
                      <a:gd name="connsiteY56" fmla="*/ 265532 h 3922964"/>
                      <a:gd name="connsiteX57" fmla="*/ 2121032 w 4199308"/>
                      <a:gd name="connsiteY57" fmla="*/ 278236 h 3922964"/>
                      <a:gd name="connsiteX58" fmla="*/ 2209932 w 4199308"/>
                      <a:gd name="connsiteY58" fmla="*/ 81384 h 3922964"/>
                      <a:gd name="connsiteX59" fmla="*/ 2838582 w 4199308"/>
                      <a:gd name="connsiteY59" fmla="*/ 398884 h 3922964"/>
                      <a:gd name="connsiteX60" fmla="*/ 3124332 w 4199308"/>
                      <a:gd name="connsiteY60" fmla="*/ 595732 h 3922964"/>
                      <a:gd name="connsiteX61" fmla="*/ 3264032 w 4199308"/>
                      <a:gd name="connsiteY61" fmla="*/ 443332 h 3922964"/>
                      <a:gd name="connsiteX62" fmla="*/ 3168782 w 4199308"/>
                      <a:gd name="connsiteY62" fmla="*/ 151236 h 3922964"/>
                      <a:gd name="connsiteX63" fmla="*/ 3187832 w 4199308"/>
                      <a:gd name="connsiteY63" fmla="*/ 5184 h 3922964"/>
                      <a:gd name="connsiteX64" fmla="*/ 3271424 w 4199308"/>
                      <a:gd name="connsiteY64" fmla="*/ 124 h 39229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4199308" h="3922964">
                        <a:moveTo>
                          <a:pt x="619751" y="2296644"/>
                        </a:moveTo>
                        <a:cubicBezTo>
                          <a:pt x="652659" y="2293964"/>
                          <a:pt x="680374" y="2298064"/>
                          <a:pt x="698630" y="2310236"/>
                        </a:cubicBezTo>
                        <a:cubicBezTo>
                          <a:pt x="771655" y="2358916"/>
                          <a:pt x="722972" y="2653132"/>
                          <a:pt x="736730" y="2761084"/>
                        </a:cubicBezTo>
                        <a:cubicBezTo>
                          <a:pt x="750488" y="2869036"/>
                          <a:pt x="837272" y="2844692"/>
                          <a:pt x="781180" y="2957932"/>
                        </a:cubicBezTo>
                        <a:cubicBezTo>
                          <a:pt x="725088" y="3071176"/>
                          <a:pt x="484847" y="3330468"/>
                          <a:pt x="400180" y="3440532"/>
                        </a:cubicBezTo>
                        <a:cubicBezTo>
                          <a:pt x="315513" y="3550600"/>
                          <a:pt x="339855" y="3613044"/>
                          <a:pt x="273180" y="3618332"/>
                        </a:cubicBezTo>
                        <a:cubicBezTo>
                          <a:pt x="206505" y="3623628"/>
                          <a:pt x="6480" y="3540016"/>
                          <a:pt x="130" y="3472284"/>
                        </a:cubicBezTo>
                        <a:cubicBezTo>
                          <a:pt x="-6220" y="3404552"/>
                          <a:pt x="221322" y="3276492"/>
                          <a:pt x="235080" y="3211932"/>
                        </a:cubicBezTo>
                        <a:cubicBezTo>
                          <a:pt x="248838" y="3147376"/>
                          <a:pt x="72097" y="3208760"/>
                          <a:pt x="82680" y="3084932"/>
                        </a:cubicBezTo>
                        <a:cubicBezTo>
                          <a:pt x="93263" y="2961108"/>
                          <a:pt x="195922" y="2595984"/>
                          <a:pt x="298580" y="2468984"/>
                        </a:cubicBezTo>
                        <a:cubicBezTo>
                          <a:pt x="375574" y="2373736"/>
                          <a:pt x="521028" y="2304680"/>
                          <a:pt x="619751" y="2296644"/>
                        </a:cubicBezTo>
                        <a:close/>
                        <a:moveTo>
                          <a:pt x="1514753" y="2250712"/>
                        </a:moveTo>
                        <a:cubicBezTo>
                          <a:pt x="1523647" y="2250032"/>
                          <a:pt x="1531076" y="2250768"/>
                          <a:pt x="1536831" y="2253084"/>
                        </a:cubicBezTo>
                        <a:cubicBezTo>
                          <a:pt x="1628906" y="2290124"/>
                          <a:pt x="1478623" y="2807652"/>
                          <a:pt x="1384431" y="2907132"/>
                        </a:cubicBezTo>
                        <a:cubicBezTo>
                          <a:pt x="1290239" y="3006616"/>
                          <a:pt x="1076456" y="2899724"/>
                          <a:pt x="984381" y="2862684"/>
                        </a:cubicBezTo>
                        <a:cubicBezTo>
                          <a:pt x="892306" y="2825644"/>
                          <a:pt x="739906" y="2786484"/>
                          <a:pt x="831981" y="2684884"/>
                        </a:cubicBezTo>
                        <a:cubicBezTo>
                          <a:pt x="918301" y="2589632"/>
                          <a:pt x="1381343" y="2260912"/>
                          <a:pt x="1514753" y="2250712"/>
                        </a:cubicBezTo>
                        <a:close/>
                        <a:moveTo>
                          <a:pt x="3271424" y="124"/>
                        </a:moveTo>
                        <a:cubicBezTo>
                          <a:pt x="3376546" y="-1564"/>
                          <a:pt x="3533907" y="13120"/>
                          <a:pt x="3632332" y="100436"/>
                        </a:cubicBezTo>
                        <a:cubicBezTo>
                          <a:pt x="3763565" y="216852"/>
                          <a:pt x="3913849" y="531176"/>
                          <a:pt x="3975232" y="703684"/>
                        </a:cubicBezTo>
                        <a:cubicBezTo>
                          <a:pt x="4036615" y="876192"/>
                          <a:pt x="3910674" y="924876"/>
                          <a:pt x="4000632" y="1135484"/>
                        </a:cubicBezTo>
                        <a:cubicBezTo>
                          <a:pt x="4023122" y="1188136"/>
                          <a:pt x="4067836" y="1231528"/>
                          <a:pt x="4121927" y="1275728"/>
                        </a:cubicBezTo>
                        <a:lnTo>
                          <a:pt x="4199308" y="1336668"/>
                        </a:lnTo>
                        <a:lnTo>
                          <a:pt x="4196371" y="1335036"/>
                        </a:lnTo>
                        <a:cubicBezTo>
                          <a:pt x="4151444" y="1309792"/>
                          <a:pt x="4108582" y="1291692"/>
                          <a:pt x="4065402" y="1318364"/>
                        </a:cubicBezTo>
                        <a:cubicBezTo>
                          <a:pt x="3979042" y="1371704"/>
                          <a:pt x="3906652" y="1567284"/>
                          <a:pt x="3821562" y="1714604"/>
                        </a:cubicBezTo>
                        <a:cubicBezTo>
                          <a:pt x="3736472" y="1861924"/>
                          <a:pt x="3643762" y="2107036"/>
                          <a:pt x="3554862" y="2202284"/>
                        </a:cubicBezTo>
                        <a:cubicBezTo>
                          <a:pt x="3465962" y="2297532"/>
                          <a:pt x="3331342" y="2175612"/>
                          <a:pt x="3288162" y="2286104"/>
                        </a:cubicBezTo>
                        <a:cubicBezTo>
                          <a:pt x="3244982" y="2396596"/>
                          <a:pt x="3255142" y="2715364"/>
                          <a:pt x="3295782" y="2865224"/>
                        </a:cubicBezTo>
                        <a:cubicBezTo>
                          <a:pt x="3336422" y="3015084"/>
                          <a:pt x="3515492" y="3087476"/>
                          <a:pt x="3532002" y="3185264"/>
                        </a:cubicBezTo>
                        <a:cubicBezTo>
                          <a:pt x="3548512" y="3283052"/>
                          <a:pt x="3388492" y="3357984"/>
                          <a:pt x="3394842" y="3451964"/>
                        </a:cubicBezTo>
                        <a:cubicBezTo>
                          <a:pt x="3401192" y="3545944"/>
                          <a:pt x="3601852" y="3703424"/>
                          <a:pt x="3570102" y="3749144"/>
                        </a:cubicBezTo>
                        <a:cubicBezTo>
                          <a:pt x="3538352" y="3794864"/>
                          <a:pt x="3300862" y="3700884"/>
                          <a:pt x="3204342" y="3726284"/>
                        </a:cubicBezTo>
                        <a:cubicBezTo>
                          <a:pt x="3107822" y="3751684"/>
                          <a:pt x="3065912" y="3872332"/>
                          <a:pt x="2990982" y="3901544"/>
                        </a:cubicBezTo>
                        <a:cubicBezTo>
                          <a:pt x="2916052" y="3930756"/>
                          <a:pt x="2905892" y="3877412"/>
                          <a:pt x="2754762" y="3901544"/>
                        </a:cubicBezTo>
                        <a:cubicBezTo>
                          <a:pt x="2660306" y="3916628"/>
                          <a:pt x="2455717" y="3890036"/>
                          <a:pt x="2294474" y="3917580"/>
                        </a:cubicBezTo>
                        <a:lnTo>
                          <a:pt x="2274033" y="3922964"/>
                        </a:lnTo>
                        <a:lnTo>
                          <a:pt x="2273304" y="3921984"/>
                        </a:lnTo>
                        <a:cubicBezTo>
                          <a:pt x="2178500" y="3781848"/>
                          <a:pt x="2178500" y="3696280"/>
                          <a:pt x="2038483" y="3672944"/>
                        </a:cubicBezTo>
                        <a:cubicBezTo>
                          <a:pt x="1878463" y="3646276"/>
                          <a:pt x="1616843" y="3956156"/>
                          <a:pt x="1360303" y="3825344"/>
                        </a:cubicBezTo>
                        <a:cubicBezTo>
                          <a:pt x="1344269" y="3817168"/>
                          <a:pt x="1328087" y="3804496"/>
                          <a:pt x="1311761" y="3788044"/>
                        </a:cubicBezTo>
                        <a:lnTo>
                          <a:pt x="1289089" y="3760500"/>
                        </a:lnTo>
                        <a:lnTo>
                          <a:pt x="1334261" y="3691692"/>
                        </a:lnTo>
                        <a:cubicBezTo>
                          <a:pt x="1441919" y="3508212"/>
                          <a:pt x="1537169" y="3239004"/>
                          <a:pt x="1623395" y="3100644"/>
                        </a:cubicBezTo>
                        <a:cubicBezTo>
                          <a:pt x="1738363" y="2916156"/>
                          <a:pt x="1872047" y="2833272"/>
                          <a:pt x="1912152" y="2731672"/>
                        </a:cubicBezTo>
                        <a:cubicBezTo>
                          <a:pt x="1952257" y="2630072"/>
                          <a:pt x="1845310" y="2597988"/>
                          <a:pt x="1864026" y="2491044"/>
                        </a:cubicBezTo>
                        <a:cubicBezTo>
                          <a:pt x="1882742" y="2384096"/>
                          <a:pt x="2077921" y="2164852"/>
                          <a:pt x="2024447" y="2089988"/>
                        </a:cubicBezTo>
                        <a:cubicBezTo>
                          <a:pt x="1970973" y="2015124"/>
                          <a:pt x="1551205" y="2111380"/>
                          <a:pt x="1543184" y="2041864"/>
                        </a:cubicBezTo>
                        <a:cubicBezTo>
                          <a:pt x="1535163" y="1972348"/>
                          <a:pt x="1896111" y="1771820"/>
                          <a:pt x="1976321" y="1672896"/>
                        </a:cubicBezTo>
                        <a:cubicBezTo>
                          <a:pt x="2056531" y="1573968"/>
                          <a:pt x="2085942" y="1547232"/>
                          <a:pt x="2024447" y="1448304"/>
                        </a:cubicBezTo>
                        <a:cubicBezTo>
                          <a:pt x="1962952" y="1349380"/>
                          <a:pt x="1716973" y="1207676"/>
                          <a:pt x="1607352" y="1079336"/>
                        </a:cubicBezTo>
                        <a:cubicBezTo>
                          <a:pt x="1497731" y="951000"/>
                          <a:pt x="1398805" y="769188"/>
                          <a:pt x="1366721" y="678284"/>
                        </a:cubicBezTo>
                        <a:lnTo>
                          <a:pt x="1361970" y="655896"/>
                        </a:lnTo>
                        <a:lnTo>
                          <a:pt x="1381505" y="652884"/>
                        </a:lnTo>
                        <a:cubicBezTo>
                          <a:pt x="1494962" y="645144"/>
                          <a:pt x="1670182" y="679076"/>
                          <a:pt x="1720982" y="652884"/>
                        </a:cubicBezTo>
                        <a:cubicBezTo>
                          <a:pt x="1788715" y="617960"/>
                          <a:pt x="1676532" y="533292"/>
                          <a:pt x="1701932" y="468732"/>
                        </a:cubicBezTo>
                        <a:cubicBezTo>
                          <a:pt x="1727332" y="404176"/>
                          <a:pt x="1803532" y="297284"/>
                          <a:pt x="1873382" y="265532"/>
                        </a:cubicBezTo>
                        <a:cubicBezTo>
                          <a:pt x="1943232" y="233784"/>
                          <a:pt x="2064940" y="308924"/>
                          <a:pt x="2121032" y="278236"/>
                        </a:cubicBezTo>
                        <a:cubicBezTo>
                          <a:pt x="2177124" y="247540"/>
                          <a:pt x="2090340" y="61276"/>
                          <a:pt x="2209932" y="81384"/>
                        </a:cubicBezTo>
                        <a:cubicBezTo>
                          <a:pt x="2329524" y="101492"/>
                          <a:pt x="2686182" y="313160"/>
                          <a:pt x="2838582" y="398884"/>
                        </a:cubicBezTo>
                        <a:cubicBezTo>
                          <a:pt x="2990982" y="484608"/>
                          <a:pt x="3053424" y="588324"/>
                          <a:pt x="3124332" y="595732"/>
                        </a:cubicBezTo>
                        <a:cubicBezTo>
                          <a:pt x="3195240" y="603140"/>
                          <a:pt x="3256624" y="517416"/>
                          <a:pt x="3264032" y="443332"/>
                        </a:cubicBezTo>
                        <a:cubicBezTo>
                          <a:pt x="3271440" y="369252"/>
                          <a:pt x="3181482" y="224260"/>
                          <a:pt x="3168782" y="151236"/>
                        </a:cubicBezTo>
                        <a:cubicBezTo>
                          <a:pt x="3156082" y="78208"/>
                          <a:pt x="3110574" y="13652"/>
                          <a:pt x="3187832" y="5184"/>
                        </a:cubicBezTo>
                        <a:cubicBezTo>
                          <a:pt x="3207146" y="3068"/>
                          <a:pt x="3236383" y="684"/>
                          <a:pt x="3271424" y="12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3" name="フリーフォーム: 図形 1362">
                    <a:extLst>
                      <a:ext uri="{FF2B5EF4-FFF2-40B4-BE49-F238E27FC236}">
                        <a16:creationId xmlns:a16="http://schemas.microsoft.com/office/drawing/2014/main" id="{E3781A6D-5E45-A7E4-DF68-4BB5382D86DA}"/>
                      </a:ext>
                    </a:extLst>
                  </p:cNvPr>
                  <p:cNvSpPr/>
                  <p:nvPr/>
                </p:nvSpPr>
                <p:spPr>
                  <a:xfrm>
                    <a:off x="14203950" y="35928363"/>
                    <a:ext cx="3728659" cy="3486941"/>
                  </a:xfrm>
                  <a:custGeom>
                    <a:avLst/>
                    <a:gdLst>
                      <a:gd name="connsiteX0" fmla="*/ 2323792 w 3728659"/>
                      <a:gd name="connsiteY0" fmla="*/ 45 h 3486941"/>
                      <a:gd name="connsiteX1" fmla="*/ 2704431 w 3728659"/>
                      <a:gd name="connsiteY1" fmla="*/ 182417 h 3486941"/>
                      <a:gd name="connsiteX2" fmla="*/ 2816727 w 3728659"/>
                      <a:gd name="connsiteY2" fmla="*/ 743889 h 3486941"/>
                      <a:gd name="connsiteX3" fmla="*/ 2511927 w 3728659"/>
                      <a:gd name="connsiteY3" fmla="*/ 1080773 h 3486941"/>
                      <a:gd name="connsiteX4" fmla="*/ 2078790 w 3728659"/>
                      <a:gd name="connsiteY4" fmla="*/ 1305365 h 3486941"/>
                      <a:gd name="connsiteX5" fmla="*/ 2159000 w 3728659"/>
                      <a:gd name="connsiteY5" fmla="*/ 1545997 h 3486941"/>
                      <a:gd name="connsiteX6" fmla="*/ 2576095 w 3728659"/>
                      <a:gd name="connsiteY6" fmla="*/ 1513909 h 3486941"/>
                      <a:gd name="connsiteX7" fmla="*/ 3265907 w 3728659"/>
                      <a:gd name="connsiteY7" fmla="*/ 1562037 h 3486941"/>
                      <a:gd name="connsiteX8" fmla="*/ 3041315 w 3728659"/>
                      <a:gd name="connsiteY8" fmla="*/ 1963089 h 3486941"/>
                      <a:gd name="connsiteX9" fmla="*/ 3201735 w 3728659"/>
                      <a:gd name="connsiteY9" fmla="*/ 2155597 h 3486941"/>
                      <a:gd name="connsiteX10" fmla="*/ 3554663 w 3728659"/>
                      <a:gd name="connsiteY10" fmla="*/ 2251849 h 3486941"/>
                      <a:gd name="connsiteX11" fmla="*/ 3314031 w 3728659"/>
                      <a:gd name="connsiteY11" fmla="*/ 2428309 h 3486941"/>
                      <a:gd name="connsiteX12" fmla="*/ 3715083 w 3728659"/>
                      <a:gd name="connsiteY12" fmla="*/ 2733109 h 3486941"/>
                      <a:gd name="connsiteX13" fmla="*/ 3241843 w 3728659"/>
                      <a:gd name="connsiteY13" fmla="*/ 3374797 h 3486941"/>
                      <a:gd name="connsiteX14" fmla="*/ 3146861 w 3728659"/>
                      <a:gd name="connsiteY14" fmla="*/ 3486941 h 3486941"/>
                      <a:gd name="connsiteX15" fmla="*/ 3146651 w 3728659"/>
                      <a:gd name="connsiteY15" fmla="*/ 3482813 h 3486941"/>
                      <a:gd name="connsiteX16" fmla="*/ 3101071 w 3728659"/>
                      <a:gd name="connsiteY16" fmla="*/ 3162237 h 3486941"/>
                      <a:gd name="connsiteX17" fmla="*/ 2803891 w 3728659"/>
                      <a:gd name="connsiteY17" fmla="*/ 3093657 h 3486941"/>
                      <a:gd name="connsiteX18" fmla="*/ 2697211 w 3728659"/>
                      <a:gd name="connsiteY18" fmla="*/ 3314637 h 3486941"/>
                      <a:gd name="connsiteX19" fmla="*/ 2179051 w 3728659"/>
                      <a:gd name="connsiteY19" fmla="*/ 3337497 h 3486941"/>
                      <a:gd name="connsiteX20" fmla="*/ 2041891 w 3728659"/>
                      <a:gd name="connsiteY20" fmla="*/ 3139377 h 3486941"/>
                      <a:gd name="connsiteX21" fmla="*/ 1698991 w 3728659"/>
                      <a:gd name="connsiteY21" fmla="*/ 3192717 h 3486941"/>
                      <a:gd name="connsiteX22" fmla="*/ 1624875 w 3728659"/>
                      <a:gd name="connsiteY22" fmla="*/ 3171701 h 3486941"/>
                      <a:gd name="connsiteX23" fmla="*/ 1558577 w 3728659"/>
                      <a:gd name="connsiteY23" fmla="*/ 3134821 h 3486941"/>
                      <a:gd name="connsiteX24" fmla="*/ 1481196 w 3728659"/>
                      <a:gd name="connsiteY24" fmla="*/ 3073881 h 3486941"/>
                      <a:gd name="connsiteX25" fmla="*/ 1359901 w 3728659"/>
                      <a:gd name="connsiteY25" fmla="*/ 2933637 h 3486941"/>
                      <a:gd name="connsiteX26" fmla="*/ 1334501 w 3728659"/>
                      <a:gd name="connsiteY26" fmla="*/ 2501837 h 3486941"/>
                      <a:gd name="connsiteX27" fmla="*/ 991601 w 3728659"/>
                      <a:gd name="connsiteY27" fmla="*/ 1898589 h 3486941"/>
                      <a:gd name="connsiteX28" fmla="*/ 547101 w 3728659"/>
                      <a:gd name="connsiteY28" fmla="*/ 1803337 h 3486941"/>
                      <a:gd name="connsiteX29" fmla="*/ 528051 w 3728659"/>
                      <a:gd name="connsiteY29" fmla="*/ 1949389 h 3486941"/>
                      <a:gd name="connsiteX30" fmla="*/ 623301 w 3728659"/>
                      <a:gd name="connsiteY30" fmla="*/ 2241485 h 3486941"/>
                      <a:gd name="connsiteX31" fmla="*/ 483601 w 3728659"/>
                      <a:gd name="connsiteY31" fmla="*/ 2393885 h 3486941"/>
                      <a:gd name="connsiteX32" fmla="*/ 197851 w 3728659"/>
                      <a:gd name="connsiteY32" fmla="*/ 2197037 h 3486941"/>
                      <a:gd name="connsiteX33" fmla="*/ 131988 w 3728659"/>
                      <a:gd name="connsiteY33" fmla="*/ 2159605 h 3486941"/>
                      <a:gd name="connsiteX34" fmla="*/ 73939 w 3728659"/>
                      <a:gd name="connsiteY34" fmla="*/ 2126513 h 3486941"/>
                      <a:gd name="connsiteX35" fmla="*/ 102204 w 3728659"/>
                      <a:gd name="connsiteY35" fmla="*/ 2080357 h 3486941"/>
                      <a:gd name="connsiteX36" fmla="*/ 191501 w 3728659"/>
                      <a:gd name="connsiteY36" fmla="*/ 1860485 h 3486941"/>
                      <a:gd name="connsiteX37" fmla="*/ 1001 w 3728659"/>
                      <a:gd name="connsiteY37" fmla="*/ 1669989 h 3486941"/>
                      <a:gd name="connsiteX38" fmla="*/ 115301 w 3728659"/>
                      <a:gd name="connsiteY38" fmla="*/ 1530285 h 3486941"/>
                      <a:gd name="connsiteX39" fmla="*/ 89901 w 3728659"/>
                      <a:gd name="connsiteY39" fmla="*/ 1193737 h 3486941"/>
                      <a:gd name="connsiteX40" fmla="*/ 185151 w 3728659"/>
                      <a:gd name="connsiteY40" fmla="*/ 1098485 h 3486941"/>
                      <a:gd name="connsiteX41" fmla="*/ 553451 w 3728659"/>
                      <a:gd name="connsiteY41" fmla="*/ 596837 h 3486941"/>
                      <a:gd name="connsiteX42" fmla="*/ 1086851 w 3728659"/>
                      <a:gd name="connsiteY42" fmla="*/ 622237 h 3486941"/>
                      <a:gd name="connsiteX43" fmla="*/ 1071429 w 3728659"/>
                      <a:gd name="connsiteY43" fmla="*/ 322701 h 3486941"/>
                      <a:gd name="connsiteX44" fmla="*/ 1063867 w 3728659"/>
                      <a:gd name="connsiteY44" fmla="*/ 287037 h 3486941"/>
                      <a:gd name="connsiteX45" fmla="*/ 1105109 w 3728659"/>
                      <a:gd name="connsiteY45" fmla="*/ 299473 h 3486941"/>
                      <a:gd name="connsiteX46" fmla="*/ 1918369 w 3728659"/>
                      <a:gd name="connsiteY46" fmla="*/ 358877 h 3486941"/>
                      <a:gd name="connsiteX47" fmla="*/ 2271295 w 3728659"/>
                      <a:gd name="connsiteY47" fmla="*/ 5953 h 3486941"/>
                      <a:gd name="connsiteX48" fmla="*/ 2323792 w 3728659"/>
                      <a:gd name="connsiteY48" fmla="*/ 45 h 34869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728659" h="3486941">
                        <a:moveTo>
                          <a:pt x="2323792" y="45"/>
                        </a:moveTo>
                        <a:cubicBezTo>
                          <a:pt x="2453231" y="-2111"/>
                          <a:pt x="2624891" y="74801"/>
                          <a:pt x="2704431" y="182417"/>
                        </a:cubicBezTo>
                        <a:cubicBezTo>
                          <a:pt x="2795335" y="305405"/>
                          <a:pt x="2848811" y="594165"/>
                          <a:pt x="2816727" y="743889"/>
                        </a:cubicBezTo>
                        <a:cubicBezTo>
                          <a:pt x="2784643" y="893617"/>
                          <a:pt x="2634915" y="987197"/>
                          <a:pt x="2511927" y="1080773"/>
                        </a:cubicBezTo>
                        <a:cubicBezTo>
                          <a:pt x="2388938" y="1174353"/>
                          <a:pt x="2137611" y="1227825"/>
                          <a:pt x="2078790" y="1305365"/>
                        </a:cubicBezTo>
                        <a:cubicBezTo>
                          <a:pt x="2019969" y="1382901"/>
                          <a:pt x="2076116" y="1511237"/>
                          <a:pt x="2159000" y="1545997"/>
                        </a:cubicBezTo>
                        <a:cubicBezTo>
                          <a:pt x="2241884" y="1580753"/>
                          <a:pt x="2391611" y="1511237"/>
                          <a:pt x="2576095" y="1513909"/>
                        </a:cubicBezTo>
                        <a:cubicBezTo>
                          <a:pt x="2760579" y="1516585"/>
                          <a:pt x="3188367" y="1487173"/>
                          <a:pt x="3265907" y="1562037"/>
                        </a:cubicBezTo>
                        <a:cubicBezTo>
                          <a:pt x="3343443" y="1636901"/>
                          <a:pt x="3052011" y="1864165"/>
                          <a:pt x="3041315" y="1963089"/>
                        </a:cubicBezTo>
                        <a:cubicBezTo>
                          <a:pt x="3030619" y="2062017"/>
                          <a:pt x="3116179" y="2107469"/>
                          <a:pt x="3201735" y="2155597"/>
                        </a:cubicBezTo>
                        <a:cubicBezTo>
                          <a:pt x="3287295" y="2203721"/>
                          <a:pt x="3535947" y="2206397"/>
                          <a:pt x="3554663" y="2251849"/>
                        </a:cubicBezTo>
                        <a:cubicBezTo>
                          <a:pt x="3573379" y="2297301"/>
                          <a:pt x="3287295" y="2348101"/>
                          <a:pt x="3314031" y="2428309"/>
                        </a:cubicBezTo>
                        <a:cubicBezTo>
                          <a:pt x="3340767" y="2508521"/>
                          <a:pt x="3814011" y="2465741"/>
                          <a:pt x="3715083" y="2733109"/>
                        </a:cubicBezTo>
                        <a:cubicBezTo>
                          <a:pt x="3665621" y="2866793"/>
                          <a:pt x="3457743" y="3119457"/>
                          <a:pt x="3241843" y="3374797"/>
                        </a:cubicBezTo>
                        <a:lnTo>
                          <a:pt x="3146861" y="3486941"/>
                        </a:lnTo>
                        <a:lnTo>
                          <a:pt x="3146651" y="3482813"/>
                        </a:lnTo>
                        <a:cubicBezTo>
                          <a:pt x="3138279" y="3307493"/>
                          <a:pt x="3140759" y="3252725"/>
                          <a:pt x="3101071" y="3162237"/>
                        </a:cubicBezTo>
                        <a:cubicBezTo>
                          <a:pt x="3037571" y="3017457"/>
                          <a:pt x="2871201" y="3068257"/>
                          <a:pt x="2803891" y="3093657"/>
                        </a:cubicBezTo>
                        <a:cubicBezTo>
                          <a:pt x="2736581" y="3119057"/>
                          <a:pt x="2801351" y="3273997"/>
                          <a:pt x="2697211" y="3314637"/>
                        </a:cubicBezTo>
                        <a:cubicBezTo>
                          <a:pt x="2593071" y="3355277"/>
                          <a:pt x="2288271" y="3366709"/>
                          <a:pt x="2179051" y="3337497"/>
                        </a:cubicBezTo>
                        <a:cubicBezTo>
                          <a:pt x="2069831" y="3308285"/>
                          <a:pt x="2121901" y="3163509"/>
                          <a:pt x="2041891" y="3139377"/>
                        </a:cubicBezTo>
                        <a:cubicBezTo>
                          <a:pt x="1961881" y="3115245"/>
                          <a:pt x="1801861" y="3196525"/>
                          <a:pt x="1698991" y="3192717"/>
                        </a:cubicBezTo>
                        <a:cubicBezTo>
                          <a:pt x="1673273" y="3191765"/>
                          <a:pt x="1648667" y="3183193"/>
                          <a:pt x="1624875" y="3171701"/>
                        </a:cubicBezTo>
                        <a:lnTo>
                          <a:pt x="1558577" y="3134821"/>
                        </a:lnTo>
                        <a:lnTo>
                          <a:pt x="1481196" y="3073881"/>
                        </a:lnTo>
                        <a:cubicBezTo>
                          <a:pt x="1427105" y="3029681"/>
                          <a:pt x="1382391" y="2986289"/>
                          <a:pt x="1359901" y="2933637"/>
                        </a:cubicBezTo>
                        <a:cubicBezTo>
                          <a:pt x="1269943" y="2723029"/>
                          <a:pt x="1395884" y="2674345"/>
                          <a:pt x="1334501" y="2501837"/>
                        </a:cubicBezTo>
                        <a:cubicBezTo>
                          <a:pt x="1273118" y="2329329"/>
                          <a:pt x="1122834" y="2015005"/>
                          <a:pt x="991601" y="1898589"/>
                        </a:cubicBezTo>
                        <a:cubicBezTo>
                          <a:pt x="860368" y="1782169"/>
                          <a:pt x="624359" y="1794869"/>
                          <a:pt x="547101" y="1803337"/>
                        </a:cubicBezTo>
                        <a:cubicBezTo>
                          <a:pt x="469843" y="1811805"/>
                          <a:pt x="515351" y="1876361"/>
                          <a:pt x="528051" y="1949389"/>
                        </a:cubicBezTo>
                        <a:cubicBezTo>
                          <a:pt x="540751" y="2022413"/>
                          <a:pt x="630709" y="2167405"/>
                          <a:pt x="623301" y="2241485"/>
                        </a:cubicBezTo>
                        <a:cubicBezTo>
                          <a:pt x="615893" y="2315569"/>
                          <a:pt x="554509" y="2401293"/>
                          <a:pt x="483601" y="2393885"/>
                        </a:cubicBezTo>
                        <a:cubicBezTo>
                          <a:pt x="412693" y="2386477"/>
                          <a:pt x="350251" y="2282761"/>
                          <a:pt x="197851" y="2197037"/>
                        </a:cubicBezTo>
                        <a:cubicBezTo>
                          <a:pt x="178801" y="2186321"/>
                          <a:pt x="156559" y="2173637"/>
                          <a:pt x="131988" y="2159605"/>
                        </a:cubicBezTo>
                        <a:lnTo>
                          <a:pt x="73939" y="2126513"/>
                        </a:lnTo>
                        <a:lnTo>
                          <a:pt x="102204" y="2080357"/>
                        </a:lnTo>
                        <a:cubicBezTo>
                          <a:pt x="149697" y="1996485"/>
                          <a:pt x="187797" y="1913405"/>
                          <a:pt x="191501" y="1860485"/>
                        </a:cubicBezTo>
                        <a:cubicBezTo>
                          <a:pt x="198909" y="1754653"/>
                          <a:pt x="13701" y="1725021"/>
                          <a:pt x="1001" y="1669989"/>
                        </a:cubicBezTo>
                        <a:cubicBezTo>
                          <a:pt x="-11699" y="1614953"/>
                          <a:pt x="100484" y="1609661"/>
                          <a:pt x="115301" y="1530285"/>
                        </a:cubicBezTo>
                        <a:cubicBezTo>
                          <a:pt x="130118" y="1450913"/>
                          <a:pt x="78259" y="1265705"/>
                          <a:pt x="89901" y="1193737"/>
                        </a:cubicBezTo>
                        <a:cubicBezTo>
                          <a:pt x="101543" y="1121769"/>
                          <a:pt x="107893" y="1197969"/>
                          <a:pt x="185151" y="1098485"/>
                        </a:cubicBezTo>
                        <a:cubicBezTo>
                          <a:pt x="262409" y="999005"/>
                          <a:pt x="403168" y="676213"/>
                          <a:pt x="553451" y="596837"/>
                        </a:cubicBezTo>
                        <a:cubicBezTo>
                          <a:pt x="703734" y="517461"/>
                          <a:pt x="995834" y="768285"/>
                          <a:pt x="1086851" y="622237"/>
                        </a:cubicBezTo>
                        <a:cubicBezTo>
                          <a:pt x="1120982" y="567469"/>
                          <a:pt x="1099601" y="453617"/>
                          <a:pt x="1071429" y="322701"/>
                        </a:cubicBezTo>
                        <a:lnTo>
                          <a:pt x="1063867" y="287037"/>
                        </a:lnTo>
                        <a:lnTo>
                          <a:pt x="1105109" y="299473"/>
                        </a:lnTo>
                        <a:cubicBezTo>
                          <a:pt x="1376948" y="367401"/>
                          <a:pt x="1743911" y="384949"/>
                          <a:pt x="1918369" y="358877"/>
                        </a:cubicBezTo>
                        <a:cubicBezTo>
                          <a:pt x="2150979" y="324121"/>
                          <a:pt x="2140285" y="35365"/>
                          <a:pt x="2271295" y="5953"/>
                        </a:cubicBezTo>
                        <a:cubicBezTo>
                          <a:pt x="2287671" y="2277"/>
                          <a:pt x="2305301" y="353"/>
                          <a:pt x="2323792" y="4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4" name="フリーフォーム: 図形 1363">
                    <a:extLst>
                      <a:ext uri="{FF2B5EF4-FFF2-40B4-BE49-F238E27FC236}">
                        <a16:creationId xmlns:a16="http://schemas.microsoft.com/office/drawing/2014/main" id="{38ADA96A-DD95-1CAD-D092-D8830C63F665}"/>
                      </a:ext>
                    </a:extLst>
                  </p:cNvPr>
                  <p:cNvSpPr/>
                  <p:nvPr/>
                </p:nvSpPr>
                <p:spPr>
                  <a:xfrm>
                    <a:off x="10946590" y="36440639"/>
                    <a:ext cx="2442804" cy="2153253"/>
                  </a:xfrm>
                  <a:custGeom>
                    <a:avLst/>
                    <a:gdLst>
                      <a:gd name="connsiteX0" fmla="*/ 314469 w 2442804"/>
                      <a:gd name="connsiteY0" fmla="*/ 5 h 2153253"/>
                      <a:gd name="connsiteX1" fmla="*/ 587686 w 2442804"/>
                      <a:gd name="connsiteY1" fmla="*/ 55149 h 2153253"/>
                      <a:gd name="connsiteX2" fmla="*/ 699980 w 2442804"/>
                      <a:gd name="connsiteY2" fmla="*/ 295781 h 2153253"/>
                      <a:gd name="connsiteX3" fmla="*/ 864897 w 2442804"/>
                      <a:gd name="connsiteY3" fmla="*/ 245633 h 2153253"/>
                      <a:gd name="connsiteX4" fmla="*/ 889884 w 2442804"/>
                      <a:gd name="connsiteY4" fmla="*/ 233605 h 2153253"/>
                      <a:gd name="connsiteX5" fmla="*/ 915620 w 2442804"/>
                      <a:gd name="connsiteY5" fmla="*/ 256057 h 2153253"/>
                      <a:gd name="connsiteX6" fmla="*/ 953310 w 2442804"/>
                      <a:gd name="connsiteY6" fmla="*/ 281409 h 2153253"/>
                      <a:gd name="connsiteX7" fmla="*/ 1461310 w 2442804"/>
                      <a:gd name="connsiteY7" fmla="*/ 224261 h 2153253"/>
                      <a:gd name="connsiteX8" fmla="*/ 2007410 w 2442804"/>
                      <a:gd name="connsiteY8" fmla="*/ 465561 h 2153253"/>
                      <a:gd name="connsiteX9" fmla="*/ 2312210 w 2442804"/>
                      <a:gd name="connsiteY9" fmla="*/ 332209 h 2153253"/>
                      <a:gd name="connsiteX10" fmla="*/ 2439210 w 2442804"/>
                      <a:gd name="connsiteY10" fmla="*/ 649713 h 2153253"/>
                      <a:gd name="connsiteX11" fmla="*/ 2185210 w 2442804"/>
                      <a:gd name="connsiteY11" fmla="*/ 827513 h 2153253"/>
                      <a:gd name="connsiteX12" fmla="*/ 1823260 w 2442804"/>
                      <a:gd name="connsiteY12" fmla="*/ 1208513 h 2153253"/>
                      <a:gd name="connsiteX13" fmla="*/ 1897147 w 2442804"/>
                      <a:gd name="connsiteY13" fmla="*/ 1542973 h 2153253"/>
                      <a:gd name="connsiteX14" fmla="*/ 1903303 w 2442804"/>
                      <a:gd name="connsiteY14" fmla="*/ 1567089 h 2153253"/>
                      <a:gd name="connsiteX15" fmla="*/ 1891608 w 2442804"/>
                      <a:gd name="connsiteY15" fmla="*/ 1547945 h 2153253"/>
                      <a:gd name="connsiteX16" fmla="*/ 1838970 w 2442804"/>
                      <a:gd name="connsiteY16" fmla="*/ 1482897 h 2153253"/>
                      <a:gd name="connsiteX17" fmla="*/ 1662507 w 2442804"/>
                      <a:gd name="connsiteY17" fmla="*/ 1482897 h 2153253"/>
                      <a:gd name="connsiteX18" fmla="*/ 1470001 w 2442804"/>
                      <a:gd name="connsiteY18" fmla="*/ 1338521 h 2153253"/>
                      <a:gd name="connsiteX19" fmla="*/ 1212994 w 2442804"/>
                      <a:gd name="connsiteY19" fmla="*/ 1588173 h 2153253"/>
                      <a:gd name="connsiteX20" fmla="*/ 1470001 w 2442804"/>
                      <a:gd name="connsiteY20" fmla="*/ 2140625 h 2153253"/>
                      <a:gd name="connsiteX21" fmla="*/ 1469126 w 2442804"/>
                      <a:gd name="connsiteY21" fmla="*/ 2153253 h 2153253"/>
                      <a:gd name="connsiteX22" fmla="*/ 1358520 w 2442804"/>
                      <a:gd name="connsiteY22" fmla="*/ 2133625 h 2153253"/>
                      <a:gd name="connsiteX23" fmla="*/ 1073960 w 2442804"/>
                      <a:gd name="connsiteY23" fmla="*/ 2084809 h 2153253"/>
                      <a:gd name="connsiteX24" fmla="*/ 788210 w 2442804"/>
                      <a:gd name="connsiteY24" fmla="*/ 1907009 h 2153253"/>
                      <a:gd name="connsiteX25" fmla="*/ 534210 w 2442804"/>
                      <a:gd name="connsiteY25" fmla="*/ 1608561 h 2153253"/>
                      <a:gd name="connsiteX26" fmla="*/ 642160 w 2442804"/>
                      <a:gd name="connsiteY26" fmla="*/ 1513313 h 2153253"/>
                      <a:gd name="connsiteX27" fmla="*/ 572310 w 2442804"/>
                      <a:gd name="connsiteY27" fmla="*/ 1354561 h 2153253"/>
                      <a:gd name="connsiteX28" fmla="*/ 210360 w 2442804"/>
                      <a:gd name="connsiteY28" fmla="*/ 1303761 h 2153253"/>
                      <a:gd name="connsiteX29" fmla="*/ 191310 w 2442804"/>
                      <a:gd name="connsiteY29" fmla="*/ 1138661 h 2153253"/>
                      <a:gd name="connsiteX30" fmla="*/ 810 w 2442804"/>
                      <a:gd name="connsiteY30" fmla="*/ 935461 h 2153253"/>
                      <a:gd name="connsiteX31" fmla="*/ 68973 w 2442804"/>
                      <a:gd name="connsiteY31" fmla="*/ 787769 h 2153253"/>
                      <a:gd name="connsiteX32" fmla="*/ 105096 w 2442804"/>
                      <a:gd name="connsiteY32" fmla="*/ 732249 h 2153253"/>
                      <a:gd name="connsiteX33" fmla="*/ 127519 w 2442804"/>
                      <a:gd name="connsiteY33" fmla="*/ 765341 h 2153253"/>
                      <a:gd name="connsiteX34" fmla="*/ 218717 w 2442804"/>
                      <a:gd name="connsiteY34" fmla="*/ 857257 h 2153253"/>
                      <a:gd name="connsiteX35" fmla="*/ 266844 w 2442804"/>
                      <a:gd name="connsiteY35" fmla="*/ 504329 h 2153253"/>
                      <a:gd name="connsiteX36" fmla="*/ 186633 w 2442804"/>
                      <a:gd name="connsiteY36" fmla="*/ 39109 h 2153253"/>
                      <a:gd name="connsiteX37" fmla="*/ 314469 w 2442804"/>
                      <a:gd name="connsiteY37" fmla="*/ 5 h 21532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2442804" h="2153253">
                        <a:moveTo>
                          <a:pt x="314469" y="5"/>
                        </a:moveTo>
                        <a:cubicBezTo>
                          <a:pt x="411808" y="-415"/>
                          <a:pt x="534212" y="28413"/>
                          <a:pt x="587686" y="55149"/>
                        </a:cubicBezTo>
                        <a:cubicBezTo>
                          <a:pt x="673244" y="97929"/>
                          <a:pt x="606401" y="293109"/>
                          <a:pt x="699980" y="295781"/>
                        </a:cubicBezTo>
                        <a:cubicBezTo>
                          <a:pt x="735072" y="296785"/>
                          <a:pt x="797235" y="275981"/>
                          <a:pt x="864897" y="245633"/>
                        </a:cubicBezTo>
                        <a:lnTo>
                          <a:pt x="889884" y="233605"/>
                        </a:lnTo>
                        <a:lnTo>
                          <a:pt x="915620" y="256057"/>
                        </a:lnTo>
                        <a:cubicBezTo>
                          <a:pt x="928249" y="265885"/>
                          <a:pt x="940808" y="274397"/>
                          <a:pt x="953310" y="281409"/>
                        </a:cubicBezTo>
                        <a:cubicBezTo>
                          <a:pt x="1153335" y="393593"/>
                          <a:pt x="1285627" y="193569"/>
                          <a:pt x="1461310" y="224261"/>
                        </a:cubicBezTo>
                        <a:cubicBezTo>
                          <a:pt x="1636993" y="254953"/>
                          <a:pt x="1865593" y="447569"/>
                          <a:pt x="2007410" y="465561"/>
                        </a:cubicBezTo>
                        <a:cubicBezTo>
                          <a:pt x="2149227" y="483553"/>
                          <a:pt x="2240243" y="301521"/>
                          <a:pt x="2312210" y="332209"/>
                        </a:cubicBezTo>
                        <a:cubicBezTo>
                          <a:pt x="2384177" y="362905"/>
                          <a:pt x="2460377" y="567161"/>
                          <a:pt x="2439210" y="649713"/>
                        </a:cubicBezTo>
                        <a:cubicBezTo>
                          <a:pt x="2418043" y="732261"/>
                          <a:pt x="2287868" y="734377"/>
                          <a:pt x="2185210" y="827513"/>
                        </a:cubicBezTo>
                        <a:cubicBezTo>
                          <a:pt x="2082552" y="920645"/>
                          <a:pt x="1868768" y="1051877"/>
                          <a:pt x="1823260" y="1208513"/>
                        </a:cubicBezTo>
                        <a:cubicBezTo>
                          <a:pt x="1794818" y="1306409"/>
                          <a:pt x="1858979" y="1421253"/>
                          <a:pt x="1897147" y="1542973"/>
                        </a:cubicBezTo>
                        <a:lnTo>
                          <a:pt x="1903303" y="1567089"/>
                        </a:lnTo>
                        <a:lnTo>
                          <a:pt x="1891608" y="1547945"/>
                        </a:lnTo>
                        <a:cubicBezTo>
                          <a:pt x="1872558" y="1519993"/>
                          <a:pt x="1854344" y="1496933"/>
                          <a:pt x="1838970" y="1482897"/>
                        </a:cubicBezTo>
                        <a:cubicBezTo>
                          <a:pt x="1777475" y="1426753"/>
                          <a:pt x="1724002" y="1506961"/>
                          <a:pt x="1662507" y="1482897"/>
                        </a:cubicBezTo>
                        <a:cubicBezTo>
                          <a:pt x="1601012" y="1458833"/>
                          <a:pt x="1544920" y="1320973"/>
                          <a:pt x="1470001" y="1338521"/>
                        </a:cubicBezTo>
                        <a:cubicBezTo>
                          <a:pt x="1395082" y="1356065"/>
                          <a:pt x="1212994" y="1454489"/>
                          <a:pt x="1212994" y="1588173"/>
                        </a:cubicBezTo>
                        <a:cubicBezTo>
                          <a:pt x="1212994" y="1721857"/>
                          <a:pt x="1456577" y="2008445"/>
                          <a:pt x="1470001" y="2140625"/>
                        </a:cubicBezTo>
                        <a:lnTo>
                          <a:pt x="1469126" y="2153253"/>
                        </a:lnTo>
                        <a:lnTo>
                          <a:pt x="1358520" y="2133625"/>
                        </a:lnTo>
                        <a:cubicBezTo>
                          <a:pt x="1250437" y="2119205"/>
                          <a:pt x="1148044" y="2110737"/>
                          <a:pt x="1073960" y="2084809"/>
                        </a:cubicBezTo>
                        <a:cubicBezTo>
                          <a:pt x="925793" y="2032953"/>
                          <a:pt x="878168" y="1986385"/>
                          <a:pt x="788210" y="1907009"/>
                        </a:cubicBezTo>
                        <a:cubicBezTo>
                          <a:pt x="698252" y="1827637"/>
                          <a:pt x="558552" y="1674177"/>
                          <a:pt x="534210" y="1608561"/>
                        </a:cubicBezTo>
                        <a:cubicBezTo>
                          <a:pt x="509868" y="1542945"/>
                          <a:pt x="635810" y="1555645"/>
                          <a:pt x="642160" y="1513313"/>
                        </a:cubicBezTo>
                        <a:cubicBezTo>
                          <a:pt x="648510" y="1470977"/>
                          <a:pt x="644277" y="1389485"/>
                          <a:pt x="572310" y="1354561"/>
                        </a:cubicBezTo>
                        <a:cubicBezTo>
                          <a:pt x="500343" y="1319637"/>
                          <a:pt x="273860" y="1339745"/>
                          <a:pt x="210360" y="1303761"/>
                        </a:cubicBezTo>
                        <a:cubicBezTo>
                          <a:pt x="146860" y="1267777"/>
                          <a:pt x="226235" y="1200045"/>
                          <a:pt x="191310" y="1138661"/>
                        </a:cubicBezTo>
                        <a:cubicBezTo>
                          <a:pt x="156385" y="1077277"/>
                          <a:pt x="18802" y="1041293"/>
                          <a:pt x="810" y="935461"/>
                        </a:cubicBezTo>
                        <a:cubicBezTo>
                          <a:pt x="-5937" y="895773"/>
                          <a:pt x="30625" y="844033"/>
                          <a:pt x="68973" y="787769"/>
                        </a:cubicBezTo>
                        <a:lnTo>
                          <a:pt x="105096" y="732249"/>
                        </a:lnTo>
                        <a:lnTo>
                          <a:pt x="127519" y="765341"/>
                        </a:lnTo>
                        <a:cubicBezTo>
                          <a:pt x="159969" y="822113"/>
                          <a:pt x="170500" y="879677"/>
                          <a:pt x="218717" y="857257"/>
                        </a:cubicBezTo>
                        <a:cubicBezTo>
                          <a:pt x="295864" y="821385"/>
                          <a:pt x="272191" y="640689"/>
                          <a:pt x="266844" y="504329"/>
                        </a:cubicBezTo>
                        <a:cubicBezTo>
                          <a:pt x="261497" y="367969"/>
                          <a:pt x="133159" y="113969"/>
                          <a:pt x="186633" y="39109"/>
                        </a:cubicBezTo>
                        <a:cubicBezTo>
                          <a:pt x="206686" y="11033"/>
                          <a:pt x="256065" y="257"/>
                          <a:pt x="314469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5" name="フリーフォーム: 図形 1364">
                    <a:extLst>
                      <a:ext uri="{FF2B5EF4-FFF2-40B4-BE49-F238E27FC236}">
                        <a16:creationId xmlns:a16="http://schemas.microsoft.com/office/drawing/2014/main" id="{03BFCDBD-9620-12A1-0A41-6AFD9C1977DF}"/>
                      </a:ext>
                    </a:extLst>
                  </p:cNvPr>
                  <p:cNvSpPr/>
                  <p:nvPr/>
                </p:nvSpPr>
                <p:spPr>
                  <a:xfrm>
                    <a:off x="11836474" y="34987521"/>
                    <a:ext cx="3471882" cy="3401979"/>
                  </a:xfrm>
                  <a:custGeom>
                    <a:avLst/>
                    <a:gdLst>
                      <a:gd name="connsiteX0" fmla="*/ 2874139 w 3471882"/>
                      <a:gd name="connsiteY0" fmla="*/ 311 h 3401979"/>
                      <a:gd name="connsiteX1" fmla="*/ 2874139 w 3471882"/>
                      <a:gd name="connsiteY1" fmla="*/ 481575 h 3401979"/>
                      <a:gd name="connsiteX2" fmla="*/ 3243107 w 3471882"/>
                      <a:gd name="connsiteY2" fmla="*/ 1155343 h 3401979"/>
                      <a:gd name="connsiteX3" fmla="*/ 3345924 w 3471882"/>
                      <a:gd name="connsiteY3" fmla="*/ 1202119 h 3401979"/>
                      <a:gd name="connsiteX4" fmla="*/ 3431342 w 3471882"/>
                      <a:gd name="connsiteY4" fmla="*/ 1227879 h 3401979"/>
                      <a:gd name="connsiteX5" fmla="*/ 3438904 w 3471882"/>
                      <a:gd name="connsiteY5" fmla="*/ 1263543 h 3401979"/>
                      <a:gd name="connsiteX6" fmla="*/ 3454326 w 3471882"/>
                      <a:gd name="connsiteY6" fmla="*/ 1563079 h 3401979"/>
                      <a:gd name="connsiteX7" fmla="*/ 2920926 w 3471882"/>
                      <a:gd name="connsiteY7" fmla="*/ 1537679 h 3401979"/>
                      <a:gd name="connsiteX8" fmla="*/ 2552626 w 3471882"/>
                      <a:gd name="connsiteY8" fmla="*/ 2039327 h 3401979"/>
                      <a:gd name="connsiteX9" fmla="*/ 2457376 w 3471882"/>
                      <a:gd name="connsiteY9" fmla="*/ 2134579 h 3401979"/>
                      <a:gd name="connsiteX10" fmla="*/ 2482776 w 3471882"/>
                      <a:gd name="connsiteY10" fmla="*/ 2471127 h 3401979"/>
                      <a:gd name="connsiteX11" fmla="*/ 2368476 w 3471882"/>
                      <a:gd name="connsiteY11" fmla="*/ 2610831 h 3401979"/>
                      <a:gd name="connsiteX12" fmla="*/ 2558976 w 3471882"/>
                      <a:gd name="connsiteY12" fmla="*/ 2801327 h 3401979"/>
                      <a:gd name="connsiteX13" fmla="*/ 2469679 w 3471882"/>
                      <a:gd name="connsiteY13" fmla="*/ 3021199 h 3401979"/>
                      <a:gd name="connsiteX14" fmla="*/ 2441414 w 3471882"/>
                      <a:gd name="connsiteY14" fmla="*/ 3067355 h 3401979"/>
                      <a:gd name="connsiteX15" fmla="*/ 2419623 w 3471882"/>
                      <a:gd name="connsiteY15" fmla="*/ 3054935 h 3401979"/>
                      <a:gd name="connsiteX16" fmla="*/ 1936676 w 3471882"/>
                      <a:gd name="connsiteY16" fmla="*/ 2820379 h 3401979"/>
                      <a:gd name="connsiteX17" fmla="*/ 1847776 w 3471882"/>
                      <a:gd name="connsiteY17" fmla="*/ 3017231 h 3401979"/>
                      <a:gd name="connsiteX18" fmla="*/ 1600126 w 3471882"/>
                      <a:gd name="connsiteY18" fmla="*/ 3004527 h 3401979"/>
                      <a:gd name="connsiteX19" fmla="*/ 1428676 w 3471882"/>
                      <a:gd name="connsiteY19" fmla="*/ 3207727 h 3401979"/>
                      <a:gd name="connsiteX20" fmla="*/ 1447726 w 3471882"/>
                      <a:gd name="connsiteY20" fmla="*/ 3391879 h 3401979"/>
                      <a:gd name="connsiteX21" fmla="*/ 1108249 w 3471882"/>
                      <a:gd name="connsiteY21" fmla="*/ 3391879 h 3401979"/>
                      <a:gd name="connsiteX22" fmla="*/ 1088714 w 3471882"/>
                      <a:gd name="connsiteY22" fmla="*/ 3394891 h 3401979"/>
                      <a:gd name="connsiteX23" fmla="*/ 1087308 w 3471882"/>
                      <a:gd name="connsiteY23" fmla="*/ 3388267 h 3401979"/>
                      <a:gd name="connsiteX24" fmla="*/ 1141591 w 3471882"/>
                      <a:gd name="connsiteY24" fmla="*/ 3272899 h 3401979"/>
                      <a:gd name="connsiteX25" fmla="*/ 1059376 w 3471882"/>
                      <a:gd name="connsiteY25" fmla="*/ 3095435 h 3401979"/>
                      <a:gd name="connsiteX26" fmla="*/ 1013419 w 3471882"/>
                      <a:gd name="connsiteY26" fmla="*/ 3020207 h 3401979"/>
                      <a:gd name="connsiteX27" fmla="*/ 1007263 w 3471882"/>
                      <a:gd name="connsiteY27" fmla="*/ 2996091 h 3401979"/>
                      <a:gd name="connsiteX28" fmla="*/ 933376 w 3471882"/>
                      <a:gd name="connsiteY28" fmla="*/ 2661631 h 3401979"/>
                      <a:gd name="connsiteX29" fmla="*/ 1295326 w 3471882"/>
                      <a:gd name="connsiteY29" fmla="*/ 2280631 h 3401979"/>
                      <a:gd name="connsiteX30" fmla="*/ 1549326 w 3471882"/>
                      <a:gd name="connsiteY30" fmla="*/ 2102831 h 3401979"/>
                      <a:gd name="connsiteX31" fmla="*/ 1422326 w 3471882"/>
                      <a:gd name="connsiteY31" fmla="*/ 1785327 h 3401979"/>
                      <a:gd name="connsiteX32" fmla="*/ 1117526 w 3471882"/>
                      <a:gd name="connsiteY32" fmla="*/ 1918679 h 3401979"/>
                      <a:gd name="connsiteX33" fmla="*/ 571426 w 3471882"/>
                      <a:gd name="connsiteY33" fmla="*/ 1677379 h 3401979"/>
                      <a:gd name="connsiteX34" fmla="*/ 63426 w 3471882"/>
                      <a:gd name="connsiteY34" fmla="*/ 1734527 h 3401979"/>
                      <a:gd name="connsiteX35" fmla="*/ 25736 w 3471882"/>
                      <a:gd name="connsiteY35" fmla="*/ 1709175 h 3401979"/>
                      <a:gd name="connsiteX36" fmla="*/ 0 w 3471882"/>
                      <a:gd name="connsiteY36" fmla="*/ 1686723 h 3401979"/>
                      <a:gd name="connsiteX37" fmla="*/ 43709 w 3471882"/>
                      <a:gd name="connsiteY37" fmla="*/ 1665683 h 3401979"/>
                      <a:gd name="connsiteX38" fmla="*/ 259275 w 3471882"/>
                      <a:gd name="connsiteY38" fmla="*/ 1524311 h 3401979"/>
                      <a:gd name="connsiteX39" fmla="*/ 227191 w 3471882"/>
                      <a:gd name="connsiteY39" fmla="*/ 1299719 h 3401979"/>
                      <a:gd name="connsiteX40" fmla="*/ 515949 w 3471882"/>
                      <a:gd name="connsiteY40" fmla="*/ 1075131 h 3401979"/>
                      <a:gd name="connsiteX41" fmla="*/ 1125549 w 3471882"/>
                      <a:gd name="connsiteY41" fmla="*/ 1203467 h 3401979"/>
                      <a:gd name="connsiteX42" fmla="*/ 1253886 w 3471882"/>
                      <a:gd name="connsiteY42" fmla="*/ 417407 h 3401979"/>
                      <a:gd name="connsiteX43" fmla="*/ 2023907 w 3471882"/>
                      <a:gd name="connsiteY43" fmla="*/ 16351 h 3401979"/>
                      <a:gd name="connsiteX44" fmla="*/ 2537254 w 3471882"/>
                      <a:gd name="connsiteY44" fmla="*/ 144691 h 3401979"/>
                      <a:gd name="connsiteX45" fmla="*/ 2874139 w 3471882"/>
                      <a:gd name="connsiteY45" fmla="*/ 311 h 3401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3471882" h="3401979">
                        <a:moveTo>
                          <a:pt x="2874139" y="311"/>
                        </a:moveTo>
                        <a:cubicBezTo>
                          <a:pt x="3090707" y="8331"/>
                          <a:pt x="2809970" y="294415"/>
                          <a:pt x="2874139" y="481575"/>
                        </a:cubicBezTo>
                        <a:cubicBezTo>
                          <a:pt x="2938308" y="668731"/>
                          <a:pt x="3007823" y="1018983"/>
                          <a:pt x="3243107" y="1155343"/>
                        </a:cubicBezTo>
                        <a:cubicBezTo>
                          <a:pt x="3272518" y="1172387"/>
                          <a:pt x="3307234" y="1187971"/>
                          <a:pt x="3345924" y="1202119"/>
                        </a:cubicBezTo>
                        <a:lnTo>
                          <a:pt x="3431342" y="1227879"/>
                        </a:lnTo>
                        <a:lnTo>
                          <a:pt x="3438904" y="1263543"/>
                        </a:lnTo>
                        <a:cubicBezTo>
                          <a:pt x="3467076" y="1394459"/>
                          <a:pt x="3488457" y="1508311"/>
                          <a:pt x="3454326" y="1563079"/>
                        </a:cubicBezTo>
                        <a:cubicBezTo>
                          <a:pt x="3363309" y="1709127"/>
                          <a:pt x="3071209" y="1458303"/>
                          <a:pt x="2920926" y="1537679"/>
                        </a:cubicBezTo>
                        <a:cubicBezTo>
                          <a:pt x="2770643" y="1617055"/>
                          <a:pt x="2629884" y="1939847"/>
                          <a:pt x="2552626" y="2039327"/>
                        </a:cubicBezTo>
                        <a:cubicBezTo>
                          <a:pt x="2475368" y="2138811"/>
                          <a:pt x="2469018" y="2062611"/>
                          <a:pt x="2457376" y="2134579"/>
                        </a:cubicBezTo>
                        <a:cubicBezTo>
                          <a:pt x="2445734" y="2206547"/>
                          <a:pt x="2497593" y="2391755"/>
                          <a:pt x="2482776" y="2471127"/>
                        </a:cubicBezTo>
                        <a:cubicBezTo>
                          <a:pt x="2467959" y="2550503"/>
                          <a:pt x="2355776" y="2555795"/>
                          <a:pt x="2368476" y="2610831"/>
                        </a:cubicBezTo>
                        <a:cubicBezTo>
                          <a:pt x="2381176" y="2665863"/>
                          <a:pt x="2566384" y="2695495"/>
                          <a:pt x="2558976" y="2801327"/>
                        </a:cubicBezTo>
                        <a:cubicBezTo>
                          <a:pt x="2555272" y="2854247"/>
                          <a:pt x="2517172" y="2937327"/>
                          <a:pt x="2469679" y="3021199"/>
                        </a:cubicBezTo>
                        <a:lnTo>
                          <a:pt x="2441414" y="3067355"/>
                        </a:lnTo>
                        <a:lnTo>
                          <a:pt x="2419623" y="3054935"/>
                        </a:lnTo>
                        <a:cubicBezTo>
                          <a:pt x="2249414" y="2958295"/>
                          <a:pt x="2026370" y="2835459"/>
                          <a:pt x="1936676" y="2820379"/>
                        </a:cubicBezTo>
                        <a:cubicBezTo>
                          <a:pt x="1817084" y="2800271"/>
                          <a:pt x="1903868" y="2986535"/>
                          <a:pt x="1847776" y="3017231"/>
                        </a:cubicBezTo>
                        <a:cubicBezTo>
                          <a:pt x="1791684" y="3047919"/>
                          <a:pt x="1669976" y="2972779"/>
                          <a:pt x="1600126" y="3004527"/>
                        </a:cubicBezTo>
                        <a:cubicBezTo>
                          <a:pt x="1530276" y="3036279"/>
                          <a:pt x="1454076" y="3143171"/>
                          <a:pt x="1428676" y="3207727"/>
                        </a:cubicBezTo>
                        <a:cubicBezTo>
                          <a:pt x="1403276" y="3272287"/>
                          <a:pt x="1515459" y="3356955"/>
                          <a:pt x="1447726" y="3391879"/>
                        </a:cubicBezTo>
                        <a:cubicBezTo>
                          <a:pt x="1396926" y="3418071"/>
                          <a:pt x="1221706" y="3384139"/>
                          <a:pt x="1108249" y="3391879"/>
                        </a:cubicBezTo>
                        <a:lnTo>
                          <a:pt x="1088714" y="3394891"/>
                        </a:lnTo>
                        <a:lnTo>
                          <a:pt x="1087308" y="3388267"/>
                        </a:lnTo>
                        <a:cubicBezTo>
                          <a:pt x="1085444" y="3331387"/>
                          <a:pt x="1162646" y="3343083"/>
                          <a:pt x="1141591" y="3272899"/>
                        </a:cubicBezTo>
                        <a:cubicBezTo>
                          <a:pt x="1129560" y="3232795"/>
                          <a:pt x="1096807" y="3162611"/>
                          <a:pt x="1059376" y="3095435"/>
                        </a:cubicBezTo>
                        <a:lnTo>
                          <a:pt x="1013419" y="3020207"/>
                        </a:lnTo>
                        <a:lnTo>
                          <a:pt x="1007263" y="2996091"/>
                        </a:lnTo>
                        <a:cubicBezTo>
                          <a:pt x="969095" y="2874371"/>
                          <a:pt x="904934" y="2759527"/>
                          <a:pt x="933376" y="2661631"/>
                        </a:cubicBezTo>
                        <a:cubicBezTo>
                          <a:pt x="978884" y="2504995"/>
                          <a:pt x="1192668" y="2373763"/>
                          <a:pt x="1295326" y="2280631"/>
                        </a:cubicBezTo>
                        <a:cubicBezTo>
                          <a:pt x="1397984" y="2187495"/>
                          <a:pt x="1528159" y="2185379"/>
                          <a:pt x="1549326" y="2102831"/>
                        </a:cubicBezTo>
                        <a:cubicBezTo>
                          <a:pt x="1570493" y="2020279"/>
                          <a:pt x="1494293" y="1816023"/>
                          <a:pt x="1422326" y="1785327"/>
                        </a:cubicBezTo>
                        <a:cubicBezTo>
                          <a:pt x="1350359" y="1754639"/>
                          <a:pt x="1259343" y="1936671"/>
                          <a:pt x="1117526" y="1918679"/>
                        </a:cubicBezTo>
                        <a:cubicBezTo>
                          <a:pt x="975709" y="1900687"/>
                          <a:pt x="747109" y="1708071"/>
                          <a:pt x="571426" y="1677379"/>
                        </a:cubicBezTo>
                        <a:cubicBezTo>
                          <a:pt x="395743" y="1646687"/>
                          <a:pt x="263451" y="1846711"/>
                          <a:pt x="63426" y="1734527"/>
                        </a:cubicBezTo>
                        <a:cubicBezTo>
                          <a:pt x="50924" y="1727515"/>
                          <a:pt x="38365" y="1719003"/>
                          <a:pt x="25736" y="1709175"/>
                        </a:cubicBezTo>
                        <a:lnTo>
                          <a:pt x="0" y="1686723"/>
                        </a:lnTo>
                        <a:lnTo>
                          <a:pt x="43709" y="1665683"/>
                        </a:lnTo>
                        <a:cubicBezTo>
                          <a:pt x="135617" y="1618559"/>
                          <a:pt x="224517" y="1561743"/>
                          <a:pt x="259275" y="1524311"/>
                        </a:cubicBezTo>
                        <a:cubicBezTo>
                          <a:pt x="328791" y="1449447"/>
                          <a:pt x="184412" y="1374583"/>
                          <a:pt x="227191" y="1299719"/>
                        </a:cubicBezTo>
                        <a:cubicBezTo>
                          <a:pt x="269970" y="1224859"/>
                          <a:pt x="366223" y="1091175"/>
                          <a:pt x="515949" y="1075131"/>
                        </a:cubicBezTo>
                        <a:cubicBezTo>
                          <a:pt x="665675" y="1059091"/>
                          <a:pt x="1002559" y="1313087"/>
                          <a:pt x="1125549" y="1203467"/>
                        </a:cubicBezTo>
                        <a:cubicBezTo>
                          <a:pt x="1248538" y="1093847"/>
                          <a:pt x="1104160" y="615255"/>
                          <a:pt x="1253886" y="417407"/>
                        </a:cubicBezTo>
                        <a:cubicBezTo>
                          <a:pt x="1403612" y="219551"/>
                          <a:pt x="1810012" y="61807"/>
                          <a:pt x="2023907" y="16351"/>
                        </a:cubicBezTo>
                        <a:cubicBezTo>
                          <a:pt x="2237802" y="-29101"/>
                          <a:pt x="2395549" y="147363"/>
                          <a:pt x="2537254" y="144691"/>
                        </a:cubicBezTo>
                        <a:cubicBezTo>
                          <a:pt x="2678959" y="142015"/>
                          <a:pt x="2657571" y="-7709"/>
                          <a:pt x="2874139" y="31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6" name="フリーフォーム: 図形 1365">
                    <a:extLst>
                      <a:ext uri="{FF2B5EF4-FFF2-40B4-BE49-F238E27FC236}">
                        <a16:creationId xmlns:a16="http://schemas.microsoft.com/office/drawing/2014/main" id="{17F75A8A-44BB-0992-AE5B-7E490A51B401}"/>
                      </a:ext>
                    </a:extLst>
                  </p:cNvPr>
                  <p:cNvSpPr/>
                  <p:nvPr/>
                </p:nvSpPr>
                <p:spPr>
                  <a:xfrm>
                    <a:off x="14302445" y="32258496"/>
                    <a:ext cx="4307172" cy="3095255"/>
                  </a:xfrm>
                  <a:custGeom>
                    <a:avLst/>
                    <a:gdLst>
                      <a:gd name="connsiteX0" fmla="*/ 2440720 w 4307172"/>
                      <a:gd name="connsiteY0" fmla="*/ 1 h 3095255"/>
                      <a:gd name="connsiteX1" fmla="*/ 2627051 w 4307172"/>
                      <a:gd name="connsiteY1" fmla="*/ 42269 h 3095255"/>
                      <a:gd name="connsiteX2" fmla="*/ 2641001 w 4307172"/>
                      <a:gd name="connsiteY2" fmla="*/ 39803 h 3095255"/>
                      <a:gd name="connsiteX3" fmla="*/ 2641279 w 4307172"/>
                      <a:gd name="connsiteY3" fmla="*/ 40781 h 3095255"/>
                      <a:gd name="connsiteX4" fmla="*/ 2705395 w 4307172"/>
                      <a:gd name="connsiteY4" fmla="*/ 294145 h 3095255"/>
                      <a:gd name="connsiteX5" fmla="*/ 2522515 w 4307172"/>
                      <a:gd name="connsiteY5" fmla="*/ 598945 h 3095255"/>
                      <a:gd name="connsiteX6" fmla="*/ 2644435 w 4307172"/>
                      <a:gd name="connsiteY6" fmla="*/ 880885 h 3095255"/>
                      <a:gd name="connsiteX7" fmla="*/ 2880655 w 4307172"/>
                      <a:gd name="connsiteY7" fmla="*/ 903745 h 3095255"/>
                      <a:gd name="connsiteX8" fmla="*/ 2842555 w 4307172"/>
                      <a:gd name="connsiteY8" fmla="*/ 1223785 h 3095255"/>
                      <a:gd name="connsiteX9" fmla="*/ 3375955 w 4307172"/>
                      <a:gd name="connsiteY9" fmla="*/ 1383805 h 3095255"/>
                      <a:gd name="connsiteX10" fmla="*/ 3665515 w 4307172"/>
                      <a:gd name="connsiteY10" fmla="*/ 736105 h 3095255"/>
                      <a:gd name="connsiteX11" fmla="*/ 3970315 w 4307172"/>
                      <a:gd name="connsiteY11" fmla="*/ 1589545 h 3095255"/>
                      <a:gd name="connsiteX12" fmla="*/ 4271655 w 4307172"/>
                      <a:gd name="connsiteY12" fmla="*/ 1720401 h 3095255"/>
                      <a:gd name="connsiteX13" fmla="*/ 4273275 w 4307172"/>
                      <a:gd name="connsiteY13" fmla="*/ 1720729 h 3095255"/>
                      <a:gd name="connsiteX14" fmla="*/ 4280831 w 4307172"/>
                      <a:gd name="connsiteY14" fmla="*/ 1745753 h 3095255"/>
                      <a:gd name="connsiteX15" fmla="*/ 4299879 w 4307172"/>
                      <a:gd name="connsiteY15" fmla="*/ 2021981 h 3095255"/>
                      <a:gd name="connsiteX16" fmla="*/ 4157005 w 4307172"/>
                      <a:gd name="connsiteY16" fmla="*/ 2069605 h 3095255"/>
                      <a:gd name="connsiteX17" fmla="*/ 4109379 w 4307172"/>
                      <a:gd name="connsiteY17" fmla="*/ 2555381 h 3095255"/>
                      <a:gd name="connsiteX18" fmla="*/ 3890305 w 4307172"/>
                      <a:gd name="connsiteY18" fmla="*/ 2688729 h 3095255"/>
                      <a:gd name="connsiteX19" fmla="*/ 3947455 w 4307172"/>
                      <a:gd name="connsiteY19" fmla="*/ 3079257 h 3095255"/>
                      <a:gd name="connsiteX20" fmla="*/ 3690279 w 4307172"/>
                      <a:gd name="connsiteY20" fmla="*/ 2945905 h 3095255"/>
                      <a:gd name="connsiteX21" fmla="*/ 2766355 w 4307172"/>
                      <a:gd name="connsiteY21" fmla="*/ 2279153 h 3095255"/>
                      <a:gd name="connsiteX22" fmla="*/ 2118658 w 4307172"/>
                      <a:gd name="connsiteY22" fmla="*/ 2441081 h 3095255"/>
                      <a:gd name="connsiteX23" fmla="*/ 1918633 w 4307172"/>
                      <a:gd name="connsiteY23" fmla="*/ 2441081 h 3095255"/>
                      <a:gd name="connsiteX24" fmla="*/ 1813857 w 4307172"/>
                      <a:gd name="connsiteY24" fmla="*/ 2517281 h 3095255"/>
                      <a:gd name="connsiteX25" fmla="*/ 1699557 w 4307172"/>
                      <a:gd name="connsiteY25" fmla="*/ 2450605 h 3095255"/>
                      <a:gd name="connsiteX26" fmla="*/ 1204257 w 4307172"/>
                      <a:gd name="connsiteY26" fmla="*/ 2812553 h 3095255"/>
                      <a:gd name="connsiteX27" fmla="*/ 918506 w 4307172"/>
                      <a:gd name="connsiteY27" fmla="*/ 2507753 h 3095255"/>
                      <a:gd name="connsiteX28" fmla="*/ 566081 w 4307172"/>
                      <a:gd name="connsiteY28" fmla="*/ 2364881 h 3095255"/>
                      <a:gd name="connsiteX29" fmla="*/ 213657 w 4307172"/>
                      <a:gd name="connsiteY29" fmla="*/ 2707781 h 3095255"/>
                      <a:gd name="connsiteX30" fmla="*/ 175557 w 4307172"/>
                      <a:gd name="connsiteY30" fmla="*/ 2307729 h 3095255"/>
                      <a:gd name="connsiteX31" fmla="*/ 32682 w 4307172"/>
                      <a:gd name="connsiteY31" fmla="*/ 2088657 h 3095255"/>
                      <a:gd name="connsiteX32" fmla="*/ 223181 w 4307172"/>
                      <a:gd name="connsiteY32" fmla="*/ 1812429 h 3095255"/>
                      <a:gd name="connsiteX33" fmla="*/ 23156 w 4307172"/>
                      <a:gd name="connsiteY33" fmla="*/ 1421905 h 3095255"/>
                      <a:gd name="connsiteX34" fmla="*/ 89832 w 4307172"/>
                      <a:gd name="connsiteY34" fmla="*/ 1231405 h 3095255"/>
                      <a:gd name="connsiteX35" fmla="*/ 785156 w 4307172"/>
                      <a:gd name="connsiteY35" fmla="*/ 964705 h 3095255"/>
                      <a:gd name="connsiteX36" fmla="*/ 956607 w 4307172"/>
                      <a:gd name="connsiteY36" fmla="*/ 1079005 h 3095255"/>
                      <a:gd name="connsiteX37" fmla="*/ 1785281 w 4307172"/>
                      <a:gd name="connsiteY37" fmla="*/ 888505 h 3095255"/>
                      <a:gd name="connsiteX38" fmla="*/ 2337733 w 4307172"/>
                      <a:gd name="connsiteY38" fmla="*/ 50305 h 3095255"/>
                      <a:gd name="connsiteX39" fmla="*/ 2440720 w 4307172"/>
                      <a:gd name="connsiteY39" fmla="*/ 1 h 3095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4307172" h="3095255">
                        <a:moveTo>
                          <a:pt x="2440720" y="1"/>
                        </a:moveTo>
                        <a:cubicBezTo>
                          <a:pt x="2498861" y="199"/>
                          <a:pt x="2544303" y="50007"/>
                          <a:pt x="2627051" y="42269"/>
                        </a:cubicBezTo>
                        <a:lnTo>
                          <a:pt x="2641001" y="39803"/>
                        </a:lnTo>
                        <a:lnTo>
                          <a:pt x="2641279" y="40781"/>
                        </a:lnTo>
                        <a:cubicBezTo>
                          <a:pt x="2669279" y="145713"/>
                          <a:pt x="2690155" y="236361"/>
                          <a:pt x="2705395" y="294145"/>
                        </a:cubicBezTo>
                        <a:cubicBezTo>
                          <a:pt x="2766355" y="525285"/>
                          <a:pt x="2532675" y="501155"/>
                          <a:pt x="2522515" y="598945"/>
                        </a:cubicBezTo>
                        <a:cubicBezTo>
                          <a:pt x="2512355" y="696735"/>
                          <a:pt x="2584745" y="830085"/>
                          <a:pt x="2644435" y="880885"/>
                        </a:cubicBezTo>
                        <a:cubicBezTo>
                          <a:pt x="2704125" y="931685"/>
                          <a:pt x="2847635" y="846595"/>
                          <a:pt x="2880655" y="903745"/>
                        </a:cubicBezTo>
                        <a:cubicBezTo>
                          <a:pt x="2913675" y="960895"/>
                          <a:pt x="2760005" y="1143775"/>
                          <a:pt x="2842555" y="1223785"/>
                        </a:cubicBezTo>
                        <a:cubicBezTo>
                          <a:pt x="2925105" y="1303793"/>
                          <a:pt x="3238795" y="1465085"/>
                          <a:pt x="3375955" y="1383805"/>
                        </a:cubicBezTo>
                        <a:cubicBezTo>
                          <a:pt x="3513115" y="1302525"/>
                          <a:pt x="3566455" y="701815"/>
                          <a:pt x="3665515" y="736105"/>
                        </a:cubicBezTo>
                        <a:cubicBezTo>
                          <a:pt x="3764575" y="770395"/>
                          <a:pt x="3842045" y="1414285"/>
                          <a:pt x="3970315" y="1589545"/>
                        </a:cubicBezTo>
                        <a:cubicBezTo>
                          <a:pt x="4050483" y="1699081"/>
                          <a:pt x="4167363" y="1703945"/>
                          <a:pt x="4271655" y="1720401"/>
                        </a:cubicBezTo>
                        <a:lnTo>
                          <a:pt x="4273275" y="1720729"/>
                        </a:lnTo>
                        <a:lnTo>
                          <a:pt x="4280831" y="1745753"/>
                        </a:lnTo>
                        <a:cubicBezTo>
                          <a:pt x="4291943" y="1825129"/>
                          <a:pt x="4320517" y="1968005"/>
                          <a:pt x="4299879" y="2021981"/>
                        </a:cubicBezTo>
                        <a:cubicBezTo>
                          <a:pt x="4279243" y="2075953"/>
                          <a:pt x="4188755" y="1980705"/>
                          <a:pt x="4157005" y="2069605"/>
                        </a:cubicBezTo>
                        <a:cubicBezTo>
                          <a:pt x="4125255" y="2158505"/>
                          <a:pt x="4153831" y="2452193"/>
                          <a:pt x="4109379" y="2555381"/>
                        </a:cubicBezTo>
                        <a:cubicBezTo>
                          <a:pt x="4064931" y="2658569"/>
                          <a:pt x="3917291" y="2601417"/>
                          <a:pt x="3890305" y="2688729"/>
                        </a:cubicBezTo>
                        <a:cubicBezTo>
                          <a:pt x="3863317" y="2776041"/>
                          <a:pt x="3980791" y="3036393"/>
                          <a:pt x="3947455" y="3079257"/>
                        </a:cubicBezTo>
                        <a:cubicBezTo>
                          <a:pt x="3914119" y="3122117"/>
                          <a:pt x="3887131" y="3079257"/>
                          <a:pt x="3690279" y="2945905"/>
                        </a:cubicBezTo>
                        <a:cubicBezTo>
                          <a:pt x="3493431" y="2812553"/>
                          <a:pt x="3028291" y="2363293"/>
                          <a:pt x="2766355" y="2279153"/>
                        </a:cubicBezTo>
                        <a:cubicBezTo>
                          <a:pt x="2504419" y="2195017"/>
                          <a:pt x="2259944" y="2414093"/>
                          <a:pt x="2118658" y="2441081"/>
                        </a:cubicBezTo>
                        <a:cubicBezTo>
                          <a:pt x="1977370" y="2468065"/>
                          <a:pt x="1969433" y="2428381"/>
                          <a:pt x="1918633" y="2441081"/>
                        </a:cubicBezTo>
                        <a:cubicBezTo>
                          <a:pt x="1867832" y="2453781"/>
                          <a:pt x="1850367" y="2515693"/>
                          <a:pt x="1813857" y="2517281"/>
                        </a:cubicBezTo>
                        <a:cubicBezTo>
                          <a:pt x="1777345" y="2518865"/>
                          <a:pt x="1801157" y="2401393"/>
                          <a:pt x="1699557" y="2450605"/>
                        </a:cubicBezTo>
                        <a:cubicBezTo>
                          <a:pt x="1597957" y="2499817"/>
                          <a:pt x="1334430" y="2803029"/>
                          <a:pt x="1204257" y="2812553"/>
                        </a:cubicBezTo>
                        <a:cubicBezTo>
                          <a:pt x="1074082" y="2822081"/>
                          <a:pt x="1024868" y="2582369"/>
                          <a:pt x="918506" y="2507753"/>
                        </a:cubicBezTo>
                        <a:cubicBezTo>
                          <a:pt x="812145" y="2433145"/>
                          <a:pt x="683555" y="2331545"/>
                          <a:pt x="566081" y="2364881"/>
                        </a:cubicBezTo>
                        <a:cubicBezTo>
                          <a:pt x="448608" y="2398217"/>
                          <a:pt x="278743" y="2717305"/>
                          <a:pt x="213657" y="2707781"/>
                        </a:cubicBezTo>
                        <a:cubicBezTo>
                          <a:pt x="148570" y="2698257"/>
                          <a:pt x="205720" y="2410917"/>
                          <a:pt x="175557" y="2307729"/>
                        </a:cubicBezTo>
                        <a:cubicBezTo>
                          <a:pt x="145394" y="2204545"/>
                          <a:pt x="24746" y="2171205"/>
                          <a:pt x="32682" y="2088657"/>
                        </a:cubicBezTo>
                        <a:cubicBezTo>
                          <a:pt x="40620" y="2006105"/>
                          <a:pt x="224771" y="1923553"/>
                          <a:pt x="223181" y="1812429"/>
                        </a:cubicBezTo>
                        <a:cubicBezTo>
                          <a:pt x="221594" y="1701305"/>
                          <a:pt x="45382" y="1518745"/>
                          <a:pt x="23156" y="1421905"/>
                        </a:cubicBezTo>
                        <a:cubicBezTo>
                          <a:pt x="934" y="1325065"/>
                          <a:pt x="-37168" y="1307605"/>
                          <a:pt x="89832" y="1231405"/>
                        </a:cubicBezTo>
                        <a:cubicBezTo>
                          <a:pt x="216832" y="1155205"/>
                          <a:pt x="640693" y="990105"/>
                          <a:pt x="785156" y="964705"/>
                        </a:cubicBezTo>
                        <a:cubicBezTo>
                          <a:pt x="929620" y="939305"/>
                          <a:pt x="789921" y="1091705"/>
                          <a:pt x="956607" y="1079005"/>
                        </a:cubicBezTo>
                        <a:cubicBezTo>
                          <a:pt x="1123294" y="1066305"/>
                          <a:pt x="1555098" y="1059955"/>
                          <a:pt x="1785281" y="888505"/>
                        </a:cubicBezTo>
                        <a:cubicBezTo>
                          <a:pt x="2015470" y="717055"/>
                          <a:pt x="2171046" y="202705"/>
                          <a:pt x="2337733" y="50305"/>
                        </a:cubicBezTo>
                        <a:cubicBezTo>
                          <a:pt x="2379404" y="12205"/>
                          <a:pt x="2411649" y="-99"/>
                          <a:pt x="2440720" y="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7" name="フリーフォーム: 図形 1366">
                    <a:extLst>
                      <a:ext uri="{FF2B5EF4-FFF2-40B4-BE49-F238E27FC236}">
                        <a16:creationId xmlns:a16="http://schemas.microsoft.com/office/drawing/2014/main" id="{E3AC4088-06AD-1C25-4FD7-8FD2FD1B2C71}"/>
                      </a:ext>
                    </a:extLst>
                  </p:cNvPr>
                  <p:cNvSpPr/>
                  <p:nvPr/>
                </p:nvSpPr>
                <p:spPr>
                  <a:xfrm>
                    <a:off x="17949968" y="30650199"/>
                    <a:ext cx="4454633" cy="3361389"/>
                  </a:xfrm>
                  <a:custGeom>
                    <a:avLst/>
                    <a:gdLst>
                      <a:gd name="connsiteX0" fmla="*/ 2805305 w 4454633"/>
                      <a:gd name="connsiteY0" fmla="*/ 598 h 3361389"/>
                      <a:gd name="connsiteX1" fmla="*/ 3355553 w 4454633"/>
                      <a:gd name="connsiteY1" fmla="*/ 119362 h 3361389"/>
                      <a:gd name="connsiteX2" fmla="*/ 3637493 w 4454633"/>
                      <a:gd name="connsiteY2" fmla="*/ 134602 h 3361389"/>
                      <a:gd name="connsiteX3" fmla="*/ 3980393 w 4454633"/>
                      <a:gd name="connsiteY3" fmla="*/ 454642 h 3361389"/>
                      <a:gd name="connsiteX4" fmla="*/ 3881333 w 4454633"/>
                      <a:gd name="connsiteY4" fmla="*/ 820402 h 3361389"/>
                      <a:gd name="connsiteX5" fmla="*/ 4125173 w 4454633"/>
                      <a:gd name="connsiteY5" fmla="*/ 1308082 h 3361389"/>
                      <a:gd name="connsiteX6" fmla="*/ 4132793 w 4454633"/>
                      <a:gd name="connsiteY6" fmla="*/ 1772902 h 3361389"/>
                      <a:gd name="connsiteX7" fmla="*/ 4300433 w 4454633"/>
                      <a:gd name="connsiteY7" fmla="*/ 2169142 h 3361389"/>
                      <a:gd name="connsiteX8" fmla="*/ 4444261 w 4454633"/>
                      <a:gd name="connsiteY8" fmla="*/ 2432984 h 3361389"/>
                      <a:gd name="connsiteX9" fmla="*/ 4454633 w 4454633"/>
                      <a:gd name="connsiteY9" fmla="*/ 2471194 h 3361389"/>
                      <a:gd name="connsiteX10" fmla="*/ 4437765 w 4454633"/>
                      <a:gd name="connsiteY10" fmla="*/ 2473062 h 3361389"/>
                      <a:gd name="connsiteX11" fmla="*/ 4271857 w 4454633"/>
                      <a:gd name="connsiteY11" fmla="*/ 2411078 h 3361389"/>
                      <a:gd name="connsiteX12" fmla="*/ 4014683 w 4454633"/>
                      <a:gd name="connsiteY12" fmla="*/ 2734926 h 3361389"/>
                      <a:gd name="connsiteX13" fmla="*/ 3700357 w 4454633"/>
                      <a:gd name="connsiteY13" fmla="*/ 2563478 h 3361389"/>
                      <a:gd name="connsiteX14" fmla="*/ 3357457 w 4454633"/>
                      <a:gd name="connsiteY14" fmla="*/ 2639678 h 3361389"/>
                      <a:gd name="connsiteX15" fmla="*/ 3166957 w 4454633"/>
                      <a:gd name="connsiteY15" fmla="*/ 2830178 h 3361389"/>
                      <a:gd name="connsiteX16" fmla="*/ 2976457 w 4454633"/>
                      <a:gd name="connsiteY16" fmla="*/ 2839702 h 3361389"/>
                      <a:gd name="connsiteX17" fmla="*/ 2528783 w 4454633"/>
                      <a:gd name="connsiteY17" fmla="*/ 3001626 h 3361389"/>
                      <a:gd name="connsiteX18" fmla="*/ 2319233 w 4454633"/>
                      <a:gd name="connsiteY18" fmla="*/ 3001626 h 3361389"/>
                      <a:gd name="connsiteX19" fmla="*/ 2014433 w 4454633"/>
                      <a:gd name="connsiteY19" fmla="*/ 3315954 h 3361389"/>
                      <a:gd name="connsiteX20" fmla="*/ 1500083 w 4454633"/>
                      <a:gd name="connsiteY20" fmla="*/ 3315954 h 3361389"/>
                      <a:gd name="connsiteX21" fmla="*/ 1385783 w 4454633"/>
                      <a:gd name="connsiteY21" fmla="*/ 2906378 h 3361389"/>
                      <a:gd name="connsiteX22" fmla="*/ 1080983 w 4454633"/>
                      <a:gd name="connsiteY22" fmla="*/ 2782552 h 3361389"/>
                      <a:gd name="connsiteX23" fmla="*/ 585683 w 4454633"/>
                      <a:gd name="connsiteY23" fmla="*/ 3154026 h 3361389"/>
                      <a:gd name="connsiteX24" fmla="*/ 625013 w 4454633"/>
                      <a:gd name="connsiteY24" fmla="*/ 3326574 h 3361389"/>
                      <a:gd name="connsiteX25" fmla="*/ 625753 w 4454633"/>
                      <a:gd name="connsiteY25" fmla="*/ 3329026 h 3361389"/>
                      <a:gd name="connsiteX26" fmla="*/ 624133 w 4454633"/>
                      <a:gd name="connsiteY26" fmla="*/ 3328698 h 3361389"/>
                      <a:gd name="connsiteX27" fmla="*/ 322793 w 4454633"/>
                      <a:gd name="connsiteY27" fmla="*/ 3197842 h 3361389"/>
                      <a:gd name="connsiteX28" fmla="*/ 17993 w 4454633"/>
                      <a:gd name="connsiteY28" fmla="*/ 2344402 h 3361389"/>
                      <a:gd name="connsiteX29" fmla="*/ 16753 w 4454633"/>
                      <a:gd name="connsiteY29" fmla="*/ 2344452 h 3361389"/>
                      <a:gd name="connsiteX30" fmla="*/ 1325 w 4454633"/>
                      <a:gd name="connsiteY30" fmla="*/ 2237484 h 3361389"/>
                      <a:gd name="connsiteX31" fmla="*/ 10373 w 4454633"/>
                      <a:gd name="connsiteY31" fmla="*/ 2131042 h 3361389"/>
                      <a:gd name="connsiteX32" fmla="*/ 277073 w 4454633"/>
                      <a:gd name="connsiteY32" fmla="*/ 1864342 h 3361389"/>
                      <a:gd name="connsiteX33" fmla="*/ 551393 w 4454633"/>
                      <a:gd name="connsiteY33" fmla="*/ 1239502 h 3361389"/>
                      <a:gd name="connsiteX34" fmla="*/ 1389593 w 4454633"/>
                      <a:gd name="connsiteY34" fmla="*/ 1193782 h 3361389"/>
                      <a:gd name="connsiteX35" fmla="*/ 2060153 w 4454633"/>
                      <a:gd name="connsiteY35" fmla="*/ 888982 h 3361389"/>
                      <a:gd name="connsiteX36" fmla="*/ 1877273 w 4454633"/>
                      <a:gd name="connsiteY36" fmla="*/ 675622 h 3361389"/>
                      <a:gd name="connsiteX37" fmla="*/ 2608793 w 4454633"/>
                      <a:gd name="connsiteY37" fmla="*/ 27922 h 3361389"/>
                      <a:gd name="connsiteX38" fmla="*/ 2805305 w 4454633"/>
                      <a:gd name="connsiteY38" fmla="*/ 598 h 33613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4454633" h="3361389">
                        <a:moveTo>
                          <a:pt x="2805305" y="598"/>
                        </a:moveTo>
                        <a:cubicBezTo>
                          <a:pt x="3009795" y="9110"/>
                          <a:pt x="3226965" y="106026"/>
                          <a:pt x="3355553" y="119362"/>
                        </a:cubicBezTo>
                        <a:cubicBezTo>
                          <a:pt x="3527003" y="137142"/>
                          <a:pt x="3533353" y="78722"/>
                          <a:pt x="3637493" y="134602"/>
                        </a:cubicBezTo>
                        <a:cubicBezTo>
                          <a:pt x="3741633" y="190482"/>
                          <a:pt x="3939753" y="340342"/>
                          <a:pt x="3980393" y="454642"/>
                        </a:cubicBezTo>
                        <a:cubicBezTo>
                          <a:pt x="4021033" y="568942"/>
                          <a:pt x="3857203" y="678162"/>
                          <a:pt x="3881333" y="820402"/>
                        </a:cubicBezTo>
                        <a:cubicBezTo>
                          <a:pt x="3905463" y="962642"/>
                          <a:pt x="4083263" y="1149332"/>
                          <a:pt x="4125173" y="1308082"/>
                        </a:cubicBezTo>
                        <a:cubicBezTo>
                          <a:pt x="4167083" y="1466832"/>
                          <a:pt x="4103583" y="1629392"/>
                          <a:pt x="4132793" y="1772902"/>
                        </a:cubicBezTo>
                        <a:cubicBezTo>
                          <a:pt x="4162003" y="1916412"/>
                          <a:pt x="4271223" y="2002772"/>
                          <a:pt x="4300433" y="2169142"/>
                        </a:cubicBezTo>
                        <a:cubicBezTo>
                          <a:pt x="4315037" y="2252326"/>
                          <a:pt x="4402985" y="2336464"/>
                          <a:pt x="4444261" y="2432984"/>
                        </a:cubicBezTo>
                        <a:lnTo>
                          <a:pt x="4454633" y="2471194"/>
                        </a:lnTo>
                        <a:lnTo>
                          <a:pt x="4437765" y="2473062"/>
                        </a:lnTo>
                        <a:cubicBezTo>
                          <a:pt x="4348429" y="2469418"/>
                          <a:pt x="4339921" y="2372182"/>
                          <a:pt x="4271857" y="2411078"/>
                        </a:cubicBezTo>
                        <a:cubicBezTo>
                          <a:pt x="4194069" y="2455526"/>
                          <a:pt x="4109933" y="2709526"/>
                          <a:pt x="4014683" y="2734926"/>
                        </a:cubicBezTo>
                        <a:cubicBezTo>
                          <a:pt x="3919433" y="2760326"/>
                          <a:pt x="3809895" y="2579352"/>
                          <a:pt x="3700357" y="2563478"/>
                        </a:cubicBezTo>
                        <a:cubicBezTo>
                          <a:pt x="3590821" y="2547602"/>
                          <a:pt x="3446357" y="2595226"/>
                          <a:pt x="3357457" y="2639678"/>
                        </a:cubicBezTo>
                        <a:cubicBezTo>
                          <a:pt x="3268557" y="2684126"/>
                          <a:pt x="3230457" y="2796840"/>
                          <a:pt x="3166957" y="2830178"/>
                        </a:cubicBezTo>
                        <a:cubicBezTo>
                          <a:pt x="3103457" y="2863514"/>
                          <a:pt x="3082821" y="2811126"/>
                          <a:pt x="2976457" y="2839702"/>
                        </a:cubicBezTo>
                        <a:cubicBezTo>
                          <a:pt x="2870095" y="2868278"/>
                          <a:pt x="2638321" y="2974642"/>
                          <a:pt x="2528783" y="3001626"/>
                        </a:cubicBezTo>
                        <a:cubicBezTo>
                          <a:pt x="2419245" y="3028614"/>
                          <a:pt x="2404957" y="2949242"/>
                          <a:pt x="2319233" y="3001626"/>
                        </a:cubicBezTo>
                        <a:cubicBezTo>
                          <a:pt x="2233509" y="3054014"/>
                          <a:pt x="2150957" y="3263566"/>
                          <a:pt x="2014433" y="3315954"/>
                        </a:cubicBezTo>
                        <a:cubicBezTo>
                          <a:pt x="1877909" y="3368338"/>
                          <a:pt x="1604857" y="3384214"/>
                          <a:pt x="1500083" y="3315954"/>
                        </a:cubicBezTo>
                        <a:cubicBezTo>
                          <a:pt x="1395309" y="3247690"/>
                          <a:pt x="1455633" y="2995278"/>
                          <a:pt x="1385783" y="2906378"/>
                        </a:cubicBezTo>
                        <a:cubicBezTo>
                          <a:pt x="1315933" y="2817478"/>
                          <a:pt x="1214333" y="2741278"/>
                          <a:pt x="1080983" y="2782552"/>
                        </a:cubicBezTo>
                        <a:cubicBezTo>
                          <a:pt x="947633" y="2823826"/>
                          <a:pt x="660295" y="3058778"/>
                          <a:pt x="585683" y="3154026"/>
                        </a:cubicBezTo>
                        <a:cubicBezTo>
                          <a:pt x="520397" y="3237370"/>
                          <a:pt x="597317" y="3267238"/>
                          <a:pt x="625013" y="3326574"/>
                        </a:cubicBezTo>
                        <a:lnTo>
                          <a:pt x="625753" y="3329026"/>
                        </a:lnTo>
                        <a:lnTo>
                          <a:pt x="624133" y="3328698"/>
                        </a:lnTo>
                        <a:cubicBezTo>
                          <a:pt x="519841" y="3312242"/>
                          <a:pt x="402961" y="3307378"/>
                          <a:pt x="322793" y="3197842"/>
                        </a:cubicBezTo>
                        <a:cubicBezTo>
                          <a:pt x="194523" y="3022582"/>
                          <a:pt x="117053" y="2378692"/>
                          <a:pt x="17993" y="2344402"/>
                        </a:cubicBezTo>
                        <a:lnTo>
                          <a:pt x="16753" y="2344452"/>
                        </a:lnTo>
                        <a:lnTo>
                          <a:pt x="1325" y="2237484"/>
                        </a:lnTo>
                        <a:cubicBezTo>
                          <a:pt x="-1613" y="2199464"/>
                          <a:pt x="-105" y="2164062"/>
                          <a:pt x="10373" y="2131042"/>
                        </a:cubicBezTo>
                        <a:cubicBezTo>
                          <a:pt x="52283" y="1998962"/>
                          <a:pt x="186903" y="2012932"/>
                          <a:pt x="277073" y="1864342"/>
                        </a:cubicBezTo>
                        <a:cubicBezTo>
                          <a:pt x="367243" y="1715752"/>
                          <a:pt x="365973" y="1351262"/>
                          <a:pt x="551393" y="1239502"/>
                        </a:cubicBezTo>
                        <a:cubicBezTo>
                          <a:pt x="736813" y="1127742"/>
                          <a:pt x="1138133" y="1252202"/>
                          <a:pt x="1389593" y="1193782"/>
                        </a:cubicBezTo>
                        <a:cubicBezTo>
                          <a:pt x="1641053" y="1135362"/>
                          <a:pt x="1978873" y="975342"/>
                          <a:pt x="2060153" y="888982"/>
                        </a:cubicBezTo>
                        <a:cubicBezTo>
                          <a:pt x="2141433" y="802622"/>
                          <a:pt x="1785833" y="819132"/>
                          <a:pt x="1877273" y="675622"/>
                        </a:cubicBezTo>
                        <a:cubicBezTo>
                          <a:pt x="1968713" y="532112"/>
                          <a:pt x="2362413" y="120632"/>
                          <a:pt x="2608793" y="27922"/>
                        </a:cubicBezTo>
                        <a:cubicBezTo>
                          <a:pt x="2670389" y="4744"/>
                          <a:pt x="2737143" y="-2240"/>
                          <a:pt x="2805305" y="5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8" name="フリーフォーム: 図形 1367">
                    <a:extLst>
                      <a:ext uri="{FF2B5EF4-FFF2-40B4-BE49-F238E27FC236}">
                        <a16:creationId xmlns:a16="http://schemas.microsoft.com/office/drawing/2014/main" id="{7ADCF66C-7362-7CCD-DF53-9EC883F8D0F6}"/>
                      </a:ext>
                    </a:extLst>
                  </p:cNvPr>
                  <p:cNvSpPr/>
                  <p:nvPr/>
                </p:nvSpPr>
                <p:spPr>
                  <a:xfrm>
                    <a:off x="16823998" y="26009292"/>
                    <a:ext cx="5208859" cy="7655290"/>
                  </a:xfrm>
                  <a:custGeom>
                    <a:avLst/>
                    <a:gdLst>
                      <a:gd name="connsiteX0" fmla="*/ 4350394 w 5208859"/>
                      <a:gd name="connsiteY0" fmla="*/ 2780756 h 7655290"/>
                      <a:gd name="connsiteX1" fmla="*/ 4512002 w 5208859"/>
                      <a:gd name="connsiteY1" fmla="*/ 2889558 h 7655290"/>
                      <a:gd name="connsiteX2" fmla="*/ 5026352 w 5208859"/>
                      <a:gd name="connsiteY2" fmla="*/ 2899084 h 7655290"/>
                      <a:gd name="connsiteX3" fmla="*/ 5033940 w 5208859"/>
                      <a:gd name="connsiteY3" fmla="*/ 2914108 h 7655290"/>
                      <a:gd name="connsiteX4" fmla="*/ 4922708 w 5208859"/>
                      <a:gd name="connsiteY4" fmla="*/ 2942004 h 7655290"/>
                      <a:gd name="connsiteX5" fmla="*/ 4740602 w 5208859"/>
                      <a:gd name="connsiteY5" fmla="*/ 3015288 h 7655290"/>
                      <a:gd name="connsiteX6" fmla="*/ 4847282 w 5208859"/>
                      <a:gd name="connsiteY6" fmla="*/ 3365808 h 7655290"/>
                      <a:gd name="connsiteX7" fmla="*/ 4976822 w 5208859"/>
                      <a:gd name="connsiteY7" fmla="*/ 3594408 h 7655290"/>
                      <a:gd name="connsiteX8" fmla="*/ 4542482 w 5208859"/>
                      <a:gd name="connsiteY8" fmla="*/ 4181148 h 7655290"/>
                      <a:gd name="connsiteX9" fmla="*/ 4611062 w 5208859"/>
                      <a:gd name="connsiteY9" fmla="*/ 4417368 h 7655290"/>
                      <a:gd name="connsiteX10" fmla="*/ 4564108 w 5208859"/>
                      <a:gd name="connsiteY10" fmla="*/ 4736400 h 7655290"/>
                      <a:gd name="connsiteX11" fmla="*/ 4546232 w 5208859"/>
                      <a:gd name="connsiteY11" fmla="*/ 4763488 h 7655290"/>
                      <a:gd name="connsiteX12" fmla="*/ 4538590 w 5208859"/>
                      <a:gd name="connsiteY12" fmla="*/ 4763736 h 7655290"/>
                      <a:gd name="connsiteX13" fmla="*/ 4481522 w 5208859"/>
                      <a:gd name="connsiteY13" fmla="*/ 4760268 h 7655290"/>
                      <a:gd name="connsiteX14" fmla="*/ 3734762 w 5208859"/>
                      <a:gd name="connsiteY14" fmla="*/ 4668828 h 7655290"/>
                      <a:gd name="connsiteX15" fmla="*/ 3003242 w 5208859"/>
                      <a:gd name="connsiteY15" fmla="*/ 5316528 h 7655290"/>
                      <a:gd name="connsiteX16" fmla="*/ 3186122 w 5208859"/>
                      <a:gd name="connsiteY16" fmla="*/ 5529888 h 7655290"/>
                      <a:gd name="connsiteX17" fmla="*/ 2515562 w 5208859"/>
                      <a:gd name="connsiteY17" fmla="*/ 5834688 h 7655290"/>
                      <a:gd name="connsiteX18" fmla="*/ 1677362 w 5208859"/>
                      <a:gd name="connsiteY18" fmla="*/ 5880408 h 7655290"/>
                      <a:gd name="connsiteX19" fmla="*/ 1403042 w 5208859"/>
                      <a:gd name="connsiteY19" fmla="*/ 6505248 h 7655290"/>
                      <a:gd name="connsiteX20" fmla="*/ 1136342 w 5208859"/>
                      <a:gd name="connsiteY20" fmla="*/ 6771948 h 7655290"/>
                      <a:gd name="connsiteX21" fmla="*/ 1127294 w 5208859"/>
                      <a:gd name="connsiteY21" fmla="*/ 6878390 h 7655290"/>
                      <a:gd name="connsiteX22" fmla="*/ 1142722 w 5208859"/>
                      <a:gd name="connsiteY22" fmla="*/ 6985358 h 7655290"/>
                      <a:gd name="connsiteX23" fmla="*/ 1125892 w 5208859"/>
                      <a:gd name="connsiteY23" fmla="*/ 6986038 h 7655290"/>
                      <a:gd name="connsiteX24" fmla="*/ 854402 w 5208859"/>
                      <a:gd name="connsiteY24" fmla="*/ 7633008 h 7655290"/>
                      <a:gd name="connsiteX25" fmla="*/ 321002 w 5208859"/>
                      <a:gd name="connsiteY25" fmla="*/ 7472988 h 7655290"/>
                      <a:gd name="connsiteX26" fmla="*/ 359102 w 5208859"/>
                      <a:gd name="connsiteY26" fmla="*/ 7152948 h 7655290"/>
                      <a:gd name="connsiteX27" fmla="*/ 122882 w 5208859"/>
                      <a:gd name="connsiteY27" fmla="*/ 7130088 h 7655290"/>
                      <a:gd name="connsiteX28" fmla="*/ 962 w 5208859"/>
                      <a:gd name="connsiteY28" fmla="*/ 6848148 h 7655290"/>
                      <a:gd name="connsiteX29" fmla="*/ 183842 w 5208859"/>
                      <a:gd name="connsiteY29" fmla="*/ 6543348 h 7655290"/>
                      <a:gd name="connsiteX30" fmla="*/ 119726 w 5208859"/>
                      <a:gd name="connsiteY30" fmla="*/ 6289984 h 7655290"/>
                      <a:gd name="connsiteX31" fmla="*/ 119448 w 5208859"/>
                      <a:gd name="connsiteY31" fmla="*/ 6289006 h 7655290"/>
                      <a:gd name="connsiteX32" fmla="*/ 138376 w 5208859"/>
                      <a:gd name="connsiteY32" fmla="*/ 6285662 h 7655290"/>
                      <a:gd name="connsiteX33" fmla="*/ 263852 w 5208859"/>
                      <a:gd name="connsiteY33" fmla="*/ 6223308 h 7655290"/>
                      <a:gd name="connsiteX34" fmla="*/ 1406852 w 5208859"/>
                      <a:gd name="connsiteY34" fmla="*/ 5194608 h 7655290"/>
                      <a:gd name="connsiteX35" fmla="*/ 2664152 w 5208859"/>
                      <a:gd name="connsiteY35" fmla="*/ 4061132 h 7655290"/>
                      <a:gd name="connsiteX36" fmla="*/ 3073726 w 5208859"/>
                      <a:gd name="connsiteY36" fmla="*/ 3651558 h 7655290"/>
                      <a:gd name="connsiteX37" fmla="*/ 2988002 w 5208859"/>
                      <a:gd name="connsiteY37" fmla="*/ 3422958 h 7655290"/>
                      <a:gd name="connsiteX38" fmla="*/ 3978602 w 5208859"/>
                      <a:gd name="connsiteY38" fmla="*/ 3051484 h 7655290"/>
                      <a:gd name="connsiteX39" fmla="*/ 4321502 w 5208859"/>
                      <a:gd name="connsiteY39" fmla="*/ 2784784 h 7655290"/>
                      <a:gd name="connsiteX40" fmla="*/ 4350394 w 5208859"/>
                      <a:gd name="connsiteY40" fmla="*/ 2780756 h 7655290"/>
                      <a:gd name="connsiteX41" fmla="*/ 4128820 w 5208859"/>
                      <a:gd name="connsiteY41" fmla="*/ 1145442 h 7655290"/>
                      <a:gd name="connsiteX42" fmla="*/ 4143702 w 5208859"/>
                      <a:gd name="connsiteY42" fmla="*/ 1149658 h 7655290"/>
                      <a:gd name="connsiteX43" fmla="*/ 4200852 w 5208859"/>
                      <a:gd name="connsiteY43" fmla="*/ 1225858 h 7655290"/>
                      <a:gd name="connsiteX44" fmla="*/ 4092902 w 5208859"/>
                      <a:gd name="connsiteY44" fmla="*/ 1270308 h 7655290"/>
                      <a:gd name="connsiteX45" fmla="*/ 4086552 w 5208859"/>
                      <a:gd name="connsiteY45" fmla="*/ 1175058 h 7655290"/>
                      <a:gd name="connsiteX46" fmla="*/ 4128820 w 5208859"/>
                      <a:gd name="connsiteY46" fmla="*/ 1145442 h 7655290"/>
                      <a:gd name="connsiteX47" fmla="*/ 4264352 w 5208859"/>
                      <a:gd name="connsiteY47" fmla="*/ 724208 h 7655290"/>
                      <a:gd name="connsiteX48" fmla="*/ 4340552 w 5208859"/>
                      <a:gd name="connsiteY48" fmla="*/ 813108 h 7655290"/>
                      <a:gd name="connsiteX49" fmla="*/ 4480252 w 5208859"/>
                      <a:gd name="connsiteY49" fmla="*/ 844858 h 7655290"/>
                      <a:gd name="connsiteX50" fmla="*/ 4315152 w 5208859"/>
                      <a:gd name="connsiteY50" fmla="*/ 1117908 h 7655290"/>
                      <a:gd name="connsiteX51" fmla="*/ 4251652 w 5208859"/>
                      <a:gd name="connsiteY51" fmla="*/ 946458 h 7655290"/>
                      <a:gd name="connsiteX52" fmla="*/ 4143702 w 5208859"/>
                      <a:gd name="connsiteY52" fmla="*/ 1035358 h 7655290"/>
                      <a:gd name="connsiteX53" fmla="*/ 4042102 w 5208859"/>
                      <a:gd name="connsiteY53" fmla="*/ 965508 h 7655290"/>
                      <a:gd name="connsiteX54" fmla="*/ 4042102 w 5208859"/>
                      <a:gd name="connsiteY54" fmla="*/ 1130608 h 7655290"/>
                      <a:gd name="connsiteX55" fmla="*/ 3915102 w 5208859"/>
                      <a:gd name="connsiteY55" fmla="*/ 1003608 h 7655290"/>
                      <a:gd name="connsiteX56" fmla="*/ 3959552 w 5208859"/>
                      <a:gd name="connsiteY56" fmla="*/ 870258 h 7655290"/>
                      <a:gd name="connsiteX57" fmla="*/ 4061152 w 5208859"/>
                      <a:gd name="connsiteY57" fmla="*/ 832158 h 7655290"/>
                      <a:gd name="connsiteX58" fmla="*/ 4073852 w 5208859"/>
                      <a:gd name="connsiteY58" fmla="*/ 762308 h 7655290"/>
                      <a:gd name="connsiteX59" fmla="*/ 4188152 w 5208859"/>
                      <a:gd name="connsiteY59" fmla="*/ 762308 h 7655290"/>
                      <a:gd name="connsiteX60" fmla="*/ 4264352 w 5208859"/>
                      <a:gd name="connsiteY60" fmla="*/ 724208 h 7655290"/>
                      <a:gd name="connsiteX61" fmla="*/ 4889374 w 5208859"/>
                      <a:gd name="connsiteY61" fmla="*/ 308 h 7655290"/>
                      <a:gd name="connsiteX62" fmla="*/ 5208688 w 5208859"/>
                      <a:gd name="connsiteY62" fmla="*/ 319622 h 7655290"/>
                      <a:gd name="connsiteX63" fmla="*/ 4874858 w 5208859"/>
                      <a:gd name="connsiteY63" fmla="*/ 624422 h 7655290"/>
                      <a:gd name="connsiteX64" fmla="*/ 4599088 w 5208859"/>
                      <a:gd name="connsiteY64" fmla="*/ 377680 h 7655290"/>
                      <a:gd name="connsiteX65" fmla="*/ 4889374 w 5208859"/>
                      <a:gd name="connsiteY65" fmla="*/ 308 h 7655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5208859" h="7655290">
                        <a:moveTo>
                          <a:pt x="4350394" y="2780756"/>
                        </a:moveTo>
                        <a:cubicBezTo>
                          <a:pt x="4408516" y="2784510"/>
                          <a:pt x="4409210" y="2872890"/>
                          <a:pt x="4512002" y="2889558"/>
                        </a:cubicBezTo>
                        <a:cubicBezTo>
                          <a:pt x="4629478" y="2908608"/>
                          <a:pt x="4972378" y="2864158"/>
                          <a:pt x="5026352" y="2899084"/>
                        </a:cubicBezTo>
                        <a:lnTo>
                          <a:pt x="5033940" y="2914108"/>
                        </a:lnTo>
                        <a:lnTo>
                          <a:pt x="4922708" y="2942004"/>
                        </a:lnTo>
                        <a:cubicBezTo>
                          <a:pt x="4838392" y="2965282"/>
                          <a:pt x="4770764" y="2989570"/>
                          <a:pt x="4740602" y="3015288"/>
                        </a:cubicBezTo>
                        <a:cubicBezTo>
                          <a:pt x="4619952" y="3118158"/>
                          <a:pt x="4807912" y="3269288"/>
                          <a:pt x="4847282" y="3365808"/>
                        </a:cubicBezTo>
                        <a:cubicBezTo>
                          <a:pt x="4886652" y="3462328"/>
                          <a:pt x="5027622" y="3458518"/>
                          <a:pt x="4976822" y="3594408"/>
                        </a:cubicBezTo>
                        <a:cubicBezTo>
                          <a:pt x="4926022" y="3730298"/>
                          <a:pt x="4603442" y="4043988"/>
                          <a:pt x="4542482" y="4181148"/>
                        </a:cubicBezTo>
                        <a:cubicBezTo>
                          <a:pt x="4481522" y="4318308"/>
                          <a:pt x="4628842" y="4295448"/>
                          <a:pt x="4611062" y="4417368"/>
                        </a:cubicBezTo>
                        <a:cubicBezTo>
                          <a:pt x="4596616" y="4516428"/>
                          <a:pt x="4692000" y="4530810"/>
                          <a:pt x="4564108" y="4736400"/>
                        </a:cubicBezTo>
                        <a:lnTo>
                          <a:pt x="4546232" y="4763488"/>
                        </a:lnTo>
                        <a:lnTo>
                          <a:pt x="4538590" y="4763736"/>
                        </a:lnTo>
                        <a:cubicBezTo>
                          <a:pt x="4521804" y="4763522"/>
                          <a:pt x="4502954" y="4762490"/>
                          <a:pt x="4481522" y="4760268"/>
                        </a:cubicBezTo>
                        <a:cubicBezTo>
                          <a:pt x="4310072" y="4742488"/>
                          <a:pt x="3981142" y="4576118"/>
                          <a:pt x="3734762" y="4668828"/>
                        </a:cubicBezTo>
                        <a:cubicBezTo>
                          <a:pt x="3488382" y="4761538"/>
                          <a:pt x="3094682" y="5173018"/>
                          <a:pt x="3003242" y="5316528"/>
                        </a:cubicBezTo>
                        <a:cubicBezTo>
                          <a:pt x="2911802" y="5460038"/>
                          <a:pt x="3267402" y="5443528"/>
                          <a:pt x="3186122" y="5529888"/>
                        </a:cubicBezTo>
                        <a:cubicBezTo>
                          <a:pt x="3104842" y="5616248"/>
                          <a:pt x="2767022" y="5776268"/>
                          <a:pt x="2515562" y="5834688"/>
                        </a:cubicBezTo>
                        <a:cubicBezTo>
                          <a:pt x="2264102" y="5893108"/>
                          <a:pt x="1862782" y="5768648"/>
                          <a:pt x="1677362" y="5880408"/>
                        </a:cubicBezTo>
                        <a:cubicBezTo>
                          <a:pt x="1491942" y="5992168"/>
                          <a:pt x="1493212" y="6356658"/>
                          <a:pt x="1403042" y="6505248"/>
                        </a:cubicBezTo>
                        <a:cubicBezTo>
                          <a:pt x="1312872" y="6653838"/>
                          <a:pt x="1178252" y="6639868"/>
                          <a:pt x="1136342" y="6771948"/>
                        </a:cubicBezTo>
                        <a:cubicBezTo>
                          <a:pt x="1125864" y="6804968"/>
                          <a:pt x="1124356" y="6840370"/>
                          <a:pt x="1127294" y="6878390"/>
                        </a:cubicBezTo>
                        <a:lnTo>
                          <a:pt x="1142722" y="6985358"/>
                        </a:lnTo>
                        <a:lnTo>
                          <a:pt x="1125892" y="6986038"/>
                        </a:lnTo>
                        <a:cubicBezTo>
                          <a:pt x="1037908" y="7024078"/>
                          <a:pt x="982990" y="7556808"/>
                          <a:pt x="854402" y="7633008"/>
                        </a:cubicBezTo>
                        <a:cubicBezTo>
                          <a:pt x="717242" y="7714288"/>
                          <a:pt x="403552" y="7552996"/>
                          <a:pt x="321002" y="7472988"/>
                        </a:cubicBezTo>
                        <a:cubicBezTo>
                          <a:pt x="238452" y="7392978"/>
                          <a:pt x="392122" y="7210098"/>
                          <a:pt x="359102" y="7152948"/>
                        </a:cubicBezTo>
                        <a:cubicBezTo>
                          <a:pt x="326082" y="7095798"/>
                          <a:pt x="182572" y="7180888"/>
                          <a:pt x="122882" y="7130088"/>
                        </a:cubicBezTo>
                        <a:cubicBezTo>
                          <a:pt x="63192" y="7079288"/>
                          <a:pt x="-9198" y="6945938"/>
                          <a:pt x="962" y="6848148"/>
                        </a:cubicBezTo>
                        <a:cubicBezTo>
                          <a:pt x="11122" y="6750358"/>
                          <a:pt x="244802" y="6774488"/>
                          <a:pt x="183842" y="6543348"/>
                        </a:cubicBezTo>
                        <a:cubicBezTo>
                          <a:pt x="168602" y="6485564"/>
                          <a:pt x="147726" y="6394916"/>
                          <a:pt x="119726" y="6289984"/>
                        </a:cubicBezTo>
                        <a:lnTo>
                          <a:pt x="119448" y="6289006"/>
                        </a:lnTo>
                        <a:lnTo>
                          <a:pt x="138376" y="6285662"/>
                        </a:lnTo>
                        <a:cubicBezTo>
                          <a:pt x="173198" y="6276738"/>
                          <a:pt x="214144" y="6257836"/>
                          <a:pt x="263852" y="6223308"/>
                        </a:cubicBezTo>
                        <a:cubicBezTo>
                          <a:pt x="528964" y="6039158"/>
                          <a:pt x="1006802" y="5554972"/>
                          <a:pt x="1406852" y="5194608"/>
                        </a:cubicBezTo>
                        <a:cubicBezTo>
                          <a:pt x="1406852" y="5194608"/>
                          <a:pt x="2386340" y="4318308"/>
                          <a:pt x="2664152" y="4061132"/>
                        </a:cubicBezTo>
                        <a:cubicBezTo>
                          <a:pt x="2941964" y="3803958"/>
                          <a:pt x="3019752" y="3757920"/>
                          <a:pt x="3073726" y="3651558"/>
                        </a:cubicBezTo>
                        <a:cubicBezTo>
                          <a:pt x="3127702" y="3545196"/>
                          <a:pt x="2837190" y="3522972"/>
                          <a:pt x="2988002" y="3422958"/>
                        </a:cubicBezTo>
                        <a:cubicBezTo>
                          <a:pt x="3138814" y="3322946"/>
                          <a:pt x="3756352" y="3157846"/>
                          <a:pt x="3978602" y="3051484"/>
                        </a:cubicBezTo>
                        <a:cubicBezTo>
                          <a:pt x="4200852" y="2945120"/>
                          <a:pt x="4232602" y="2811772"/>
                          <a:pt x="4321502" y="2784784"/>
                        </a:cubicBezTo>
                        <a:cubicBezTo>
                          <a:pt x="4332614" y="2781410"/>
                          <a:pt x="4342090" y="2780220"/>
                          <a:pt x="4350394" y="2780756"/>
                        </a:cubicBezTo>
                        <a:close/>
                        <a:moveTo>
                          <a:pt x="4128820" y="1145442"/>
                        </a:moveTo>
                        <a:cubicBezTo>
                          <a:pt x="4134310" y="1145226"/>
                          <a:pt x="4139470" y="1146484"/>
                          <a:pt x="4143702" y="1149658"/>
                        </a:cubicBezTo>
                        <a:cubicBezTo>
                          <a:pt x="4160634" y="1162358"/>
                          <a:pt x="4209318" y="1205750"/>
                          <a:pt x="4200852" y="1225858"/>
                        </a:cubicBezTo>
                        <a:cubicBezTo>
                          <a:pt x="4192386" y="1245966"/>
                          <a:pt x="4111952" y="1278776"/>
                          <a:pt x="4092902" y="1270308"/>
                        </a:cubicBezTo>
                        <a:cubicBezTo>
                          <a:pt x="4073852" y="1261840"/>
                          <a:pt x="4078086" y="1195166"/>
                          <a:pt x="4086552" y="1175058"/>
                        </a:cubicBezTo>
                        <a:cubicBezTo>
                          <a:pt x="4092902" y="1159978"/>
                          <a:pt x="4112350" y="1146086"/>
                          <a:pt x="4128820" y="1145442"/>
                        </a:cubicBezTo>
                        <a:close/>
                        <a:moveTo>
                          <a:pt x="4264352" y="724208"/>
                        </a:moveTo>
                        <a:cubicBezTo>
                          <a:pt x="4289752" y="732676"/>
                          <a:pt x="4304570" y="793000"/>
                          <a:pt x="4340552" y="813108"/>
                        </a:cubicBezTo>
                        <a:cubicBezTo>
                          <a:pt x="4376534" y="833216"/>
                          <a:pt x="4484486" y="794058"/>
                          <a:pt x="4480252" y="844858"/>
                        </a:cubicBezTo>
                        <a:cubicBezTo>
                          <a:pt x="4476018" y="895658"/>
                          <a:pt x="4354310" y="1103092"/>
                          <a:pt x="4315152" y="1117908"/>
                        </a:cubicBezTo>
                        <a:cubicBezTo>
                          <a:pt x="4275994" y="1132724"/>
                          <a:pt x="4280226" y="960216"/>
                          <a:pt x="4251652" y="946458"/>
                        </a:cubicBezTo>
                        <a:cubicBezTo>
                          <a:pt x="4223078" y="932700"/>
                          <a:pt x="4178626" y="1032184"/>
                          <a:pt x="4143702" y="1035358"/>
                        </a:cubicBezTo>
                        <a:cubicBezTo>
                          <a:pt x="4108778" y="1038532"/>
                          <a:pt x="4059034" y="949632"/>
                          <a:pt x="4042102" y="965508"/>
                        </a:cubicBezTo>
                        <a:cubicBezTo>
                          <a:pt x="4025170" y="981384"/>
                          <a:pt x="4063270" y="1124258"/>
                          <a:pt x="4042102" y="1130608"/>
                        </a:cubicBezTo>
                        <a:cubicBezTo>
                          <a:pt x="4020934" y="1136958"/>
                          <a:pt x="3928860" y="1047000"/>
                          <a:pt x="3915102" y="1003608"/>
                        </a:cubicBezTo>
                        <a:cubicBezTo>
                          <a:pt x="3901344" y="960216"/>
                          <a:pt x="3935210" y="898832"/>
                          <a:pt x="3959552" y="870258"/>
                        </a:cubicBezTo>
                        <a:cubicBezTo>
                          <a:pt x="3983894" y="841684"/>
                          <a:pt x="4042102" y="850150"/>
                          <a:pt x="4061152" y="832158"/>
                        </a:cubicBezTo>
                        <a:cubicBezTo>
                          <a:pt x="4080202" y="814166"/>
                          <a:pt x="4052686" y="773950"/>
                          <a:pt x="4073852" y="762308"/>
                        </a:cubicBezTo>
                        <a:cubicBezTo>
                          <a:pt x="4095018" y="750666"/>
                          <a:pt x="4156402" y="768658"/>
                          <a:pt x="4188152" y="762308"/>
                        </a:cubicBezTo>
                        <a:cubicBezTo>
                          <a:pt x="4219902" y="755958"/>
                          <a:pt x="4238952" y="715740"/>
                          <a:pt x="4264352" y="724208"/>
                        </a:cubicBezTo>
                        <a:close/>
                        <a:moveTo>
                          <a:pt x="4889374" y="308"/>
                        </a:moveTo>
                        <a:cubicBezTo>
                          <a:pt x="4990974" y="-9368"/>
                          <a:pt x="5215946" y="210764"/>
                          <a:pt x="5208688" y="319622"/>
                        </a:cubicBezTo>
                        <a:cubicBezTo>
                          <a:pt x="5201430" y="428480"/>
                          <a:pt x="4976458" y="614746"/>
                          <a:pt x="4874858" y="624422"/>
                        </a:cubicBezTo>
                        <a:cubicBezTo>
                          <a:pt x="4773258" y="634098"/>
                          <a:pt x="4596670" y="481698"/>
                          <a:pt x="4599088" y="377680"/>
                        </a:cubicBezTo>
                        <a:cubicBezTo>
                          <a:pt x="4601506" y="273660"/>
                          <a:pt x="4787774" y="9984"/>
                          <a:pt x="4889374" y="30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9" name="フリーフォーム: 図形 1368">
                    <a:extLst>
                      <a:ext uri="{FF2B5EF4-FFF2-40B4-BE49-F238E27FC236}">
                        <a16:creationId xmlns:a16="http://schemas.microsoft.com/office/drawing/2014/main" id="{EFBFF1D3-0EA8-127E-AFD8-BC2DE7B757E0}"/>
                      </a:ext>
                    </a:extLst>
                  </p:cNvPr>
                  <p:cNvSpPr/>
                  <p:nvPr/>
                </p:nvSpPr>
                <p:spPr>
                  <a:xfrm>
                    <a:off x="21351610" y="28711788"/>
                    <a:ext cx="4148969" cy="2130660"/>
                  </a:xfrm>
                  <a:custGeom>
                    <a:avLst/>
                    <a:gdLst>
                      <a:gd name="connsiteX0" fmla="*/ 3806504 w 4148969"/>
                      <a:gd name="connsiteY0" fmla="*/ 0 h 2130660"/>
                      <a:gd name="connsiteX1" fmla="*/ 3848086 w 4148969"/>
                      <a:gd name="connsiteY1" fmla="*/ 77048 h 2130660"/>
                      <a:gd name="connsiteX2" fmla="*/ 3931550 w 4148969"/>
                      <a:gd name="connsiteY2" fmla="*/ 228972 h 2130660"/>
                      <a:gd name="connsiteX3" fmla="*/ 3977270 w 4148969"/>
                      <a:gd name="connsiteY3" fmla="*/ 716652 h 2130660"/>
                      <a:gd name="connsiteX4" fmla="*/ 4144910 w 4148969"/>
                      <a:gd name="connsiteY4" fmla="*/ 1166232 h 2130660"/>
                      <a:gd name="connsiteX5" fmla="*/ 3920180 w 4148969"/>
                      <a:gd name="connsiteY5" fmla="*/ 1380842 h 2130660"/>
                      <a:gd name="connsiteX6" fmla="*/ 3897654 w 4148969"/>
                      <a:gd name="connsiteY6" fmla="*/ 1396638 h 2130660"/>
                      <a:gd name="connsiteX7" fmla="*/ 3810866 w 4148969"/>
                      <a:gd name="connsiteY7" fmla="*/ 1395300 h 2130660"/>
                      <a:gd name="connsiteX8" fmla="*/ 3710570 w 4148969"/>
                      <a:gd name="connsiteY8" fmla="*/ 1410072 h 2130660"/>
                      <a:gd name="connsiteX9" fmla="*/ 3154310 w 4148969"/>
                      <a:gd name="connsiteY9" fmla="*/ 1653912 h 2130660"/>
                      <a:gd name="connsiteX10" fmla="*/ 3017150 w 4148969"/>
                      <a:gd name="connsiteY10" fmla="*/ 1242432 h 2130660"/>
                      <a:gd name="connsiteX11" fmla="*/ 2620910 w 4148969"/>
                      <a:gd name="connsiteY11" fmla="*/ 1219572 h 2130660"/>
                      <a:gd name="connsiteX12" fmla="*/ 2559950 w 4148969"/>
                      <a:gd name="connsiteY12" fmla="*/ 1036692 h 2130660"/>
                      <a:gd name="connsiteX13" fmla="*/ 2079890 w 4148969"/>
                      <a:gd name="connsiteY13" fmla="*/ 1364352 h 2130660"/>
                      <a:gd name="connsiteX14" fmla="*/ 1714130 w 4148969"/>
                      <a:gd name="connsiteY14" fmla="*/ 1112892 h 2130660"/>
                      <a:gd name="connsiteX15" fmla="*/ 1287410 w 4148969"/>
                      <a:gd name="connsiteY15" fmla="*/ 1211952 h 2130660"/>
                      <a:gd name="connsiteX16" fmla="*/ 1119770 w 4148969"/>
                      <a:gd name="connsiteY16" fmla="*/ 1471032 h 2130660"/>
                      <a:gd name="connsiteX17" fmla="*/ 974990 w 4148969"/>
                      <a:gd name="connsiteY17" fmla="*/ 1699632 h 2130660"/>
                      <a:gd name="connsiteX18" fmla="*/ 746390 w 4148969"/>
                      <a:gd name="connsiteY18" fmla="*/ 1722492 h 2130660"/>
                      <a:gd name="connsiteX19" fmla="*/ 754010 w 4148969"/>
                      <a:gd name="connsiteY19" fmla="*/ 1920612 h 2130660"/>
                      <a:gd name="connsiteX20" fmla="*/ 441590 w 4148969"/>
                      <a:gd name="connsiteY20" fmla="*/ 1966332 h 2130660"/>
                      <a:gd name="connsiteX21" fmla="*/ 357472 w 4148969"/>
                      <a:gd name="connsiteY21" fmla="*/ 2075572 h 2130660"/>
                      <a:gd name="connsiteX22" fmla="*/ 327828 w 4148969"/>
                      <a:gd name="connsiteY22" fmla="*/ 2130660 h 2130660"/>
                      <a:gd name="connsiteX23" fmla="*/ 327646 w 4148969"/>
                      <a:gd name="connsiteY23" fmla="*/ 2130520 h 2130660"/>
                      <a:gd name="connsiteX24" fmla="*/ 235850 w 4148969"/>
                      <a:gd name="connsiteY24" fmla="*/ 2073012 h 2130660"/>
                      <a:gd name="connsiteX25" fmla="*/ 55650 w 4148969"/>
                      <a:gd name="connsiteY25" fmla="*/ 2059796 h 2130660"/>
                      <a:gd name="connsiteX26" fmla="*/ 18622 w 4148969"/>
                      <a:gd name="connsiteY26" fmla="*/ 2060992 h 2130660"/>
                      <a:gd name="connsiteX27" fmla="*/ 36498 w 4148969"/>
                      <a:gd name="connsiteY27" fmla="*/ 2033904 h 2130660"/>
                      <a:gd name="connsiteX28" fmla="*/ 83450 w 4148969"/>
                      <a:gd name="connsiteY28" fmla="*/ 1714872 h 2130660"/>
                      <a:gd name="connsiteX29" fmla="*/ 14870 w 4148969"/>
                      <a:gd name="connsiteY29" fmla="*/ 1478652 h 2130660"/>
                      <a:gd name="connsiteX30" fmla="*/ 449210 w 4148969"/>
                      <a:gd name="connsiteY30" fmla="*/ 891912 h 2130660"/>
                      <a:gd name="connsiteX31" fmla="*/ 319670 w 4148969"/>
                      <a:gd name="connsiteY31" fmla="*/ 663312 h 2130660"/>
                      <a:gd name="connsiteX32" fmla="*/ 212990 w 4148969"/>
                      <a:gd name="connsiteY32" fmla="*/ 312792 h 2130660"/>
                      <a:gd name="connsiteX33" fmla="*/ 395098 w 4148969"/>
                      <a:gd name="connsiteY33" fmla="*/ 239508 h 2130660"/>
                      <a:gd name="connsiteX34" fmla="*/ 506330 w 4148969"/>
                      <a:gd name="connsiteY34" fmla="*/ 211612 h 2130660"/>
                      <a:gd name="connsiteX35" fmla="*/ 507094 w 4148969"/>
                      <a:gd name="connsiteY35" fmla="*/ 213126 h 2130660"/>
                      <a:gd name="connsiteX36" fmla="*/ 308242 w 4148969"/>
                      <a:gd name="connsiteY36" fmla="*/ 396612 h 2130660"/>
                      <a:gd name="connsiteX37" fmla="*/ 346342 w 4148969"/>
                      <a:gd name="connsiteY37" fmla="*/ 501388 h 2130660"/>
                      <a:gd name="connsiteX38" fmla="*/ 784490 w 4148969"/>
                      <a:gd name="connsiteY38" fmla="*/ 634736 h 2130660"/>
                      <a:gd name="connsiteX39" fmla="*/ 1203590 w 4148969"/>
                      <a:gd name="connsiteY39" fmla="*/ 339462 h 2130660"/>
                      <a:gd name="connsiteX40" fmla="*/ 1822714 w 4148969"/>
                      <a:gd name="connsiteY40" fmla="*/ 463288 h 2130660"/>
                      <a:gd name="connsiteX41" fmla="*/ 3032390 w 4148969"/>
                      <a:gd name="connsiteY41" fmla="*/ 339462 h 2130660"/>
                      <a:gd name="connsiteX42" fmla="*/ 3781600 w 4148969"/>
                      <a:gd name="connsiteY42" fmla="*/ 11296 h 2130660"/>
                      <a:gd name="connsiteX43" fmla="*/ 3806504 w 4148969"/>
                      <a:gd name="connsiteY43" fmla="*/ 0 h 2130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</a:cxnLst>
                    <a:rect l="l" t="t" r="r" b="b"/>
                    <a:pathLst>
                      <a:path w="4148969" h="2130660">
                        <a:moveTo>
                          <a:pt x="3806504" y="0"/>
                        </a:moveTo>
                        <a:lnTo>
                          <a:pt x="3848086" y="77048"/>
                        </a:lnTo>
                        <a:cubicBezTo>
                          <a:pt x="3875432" y="131578"/>
                          <a:pt x="3899482" y="183570"/>
                          <a:pt x="3931550" y="228972"/>
                        </a:cubicBezTo>
                        <a:cubicBezTo>
                          <a:pt x="4059820" y="410582"/>
                          <a:pt x="3941710" y="560442"/>
                          <a:pt x="3977270" y="716652"/>
                        </a:cubicBezTo>
                        <a:cubicBezTo>
                          <a:pt x="4012830" y="872862"/>
                          <a:pt x="4176660" y="1036692"/>
                          <a:pt x="4144910" y="1166232"/>
                        </a:cubicBezTo>
                        <a:cubicBezTo>
                          <a:pt x="4125066" y="1247194"/>
                          <a:pt x="4015430" y="1316250"/>
                          <a:pt x="3920180" y="1380842"/>
                        </a:cubicBezTo>
                        <a:lnTo>
                          <a:pt x="3897654" y="1396638"/>
                        </a:lnTo>
                        <a:lnTo>
                          <a:pt x="3810866" y="1395300"/>
                        </a:lnTo>
                        <a:cubicBezTo>
                          <a:pt x="3773574" y="1396936"/>
                          <a:pt x="3739622" y="1401340"/>
                          <a:pt x="3710570" y="1410072"/>
                        </a:cubicBezTo>
                        <a:cubicBezTo>
                          <a:pt x="3478160" y="1479922"/>
                          <a:pt x="3269880" y="1681852"/>
                          <a:pt x="3154310" y="1653912"/>
                        </a:cubicBezTo>
                        <a:cubicBezTo>
                          <a:pt x="3038740" y="1625972"/>
                          <a:pt x="3106050" y="1314822"/>
                          <a:pt x="3017150" y="1242432"/>
                        </a:cubicBezTo>
                        <a:cubicBezTo>
                          <a:pt x="2928250" y="1170042"/>
                          <a:pt x="2697110" y="1253862"/>
                          <a:pt x="2620910" y="1219572"/>
                        </a:cubicBezTo>
                        <a:cubicBezTo>
                          <a:pt x="2544710" y="1185282"/>
                          <a:pt x="2650120" y="1012562"/>
                          <a:pt x="2559950" y="1036692"/>
                        </a:cubicBezTo>
                        <a:cubicBezTo>
                          <a:pt x="2469780" y="1060822"/>
                          <a:pt x="2220860" y="1351652"/>
                          <a:pt x="2079890" y="1364352"/>
                        </a:cubicBezTo>
                        <a:cubicBezTo>
                          <a:pt x="1938920" y="1377052"/>
                          <a:pt x="1846210" y="1138292"/>
                          <a:pt x="1714130" y="1112892"/>
                        </a:cubicBezTo>
                        <a:cubicBezTo>
                          <a:pt x="1582050" y="1087492"/>
                          <a:pt x="1386470" y="1152262"/>
                          <a:pt x="1287410" y="1211952"/>
                        </a:cubicBezTo>
                        <a:cubicBezTo>
                          <a:pt x="1188350" y="1271642"/>
                          <a:pt x="1171840" y="1389752"/>
                          <a:pt x="1119770" y="1471032"/>
                        </a:cubicBezTo>
                        <a:cubicBezTo>
                          <a:pt x="1067700" y="1552312"/>
                          <a:pt x="1037220" y="1657722"/>
                          <a:pt x="974990" y="1699632"/>
                        </a:cubicBezTo>
                        <a:cubicBezTo>
                          <a:pt x="912760" y="1741542"/>
                          <a:pt x="783220" y="1685662"/>
                          <a:pt x="746390" y="1722492"/>
                        </a:cubicBezTo>
                        <a:cubicBezTo>
                          <a:pt x="709560" y="1759322"/>
                          <a:pt x="804810" y="1879972"/>
                          <a:pt x="754010" y="1920612"/>
                        </a:cubicBezTo>
                        <a:cubicBezTo>
                          <a:pt x="703210" y="1961252"/>
                          <a:pt x="558430" y="1885052"/>
                          <a:pt x="441590" y="1966332"/>
                        </a:cubicBezTo>
                        <a:cubicBezTo>
                          <a:pt x="412380" y="1986652"/>
                          <a:pt x="384996" y="2027054"/>
                          <a:pt x="357472" y="2075572"/>
                        </a:cubicBezTo>
                        <a:lnTo>
                          <a:pt x="327828" y="2130660"/>
                        </a:lnTo>
                        <a:lnTo>
                          <a:pt x="327646" y="2130520"/>
                        </a:lnTo>
                        <a:cubicBezTo>
                          <a:pt x="293794" y="2106826"/>
                          <a:pt x="261886" y="2086982"/>
                          <a:pt x="235850" y="2073012"/>
                        </a:cubicBezTo>
                        <a:cubicBezTo>
                          <a:pt x="157746" y="2031102"/>
                          <a:pt x="134646" y="2053486"/>
                          <a:pt x="55650" y="2059796"/>
                        </a:cubicBezTo>
                        <a:lnTo>
                          <a:pt x="18622" y="2060992"/>
                        </a:lnTo>
                        <a:lnTo>
                          <a:pt x="36498" y="2033904"/>
                        </a:lnTo>
                        <a:cubicBezTo>
                          <a:pt x="164390" y="1828314"/>
                          <a:pt x="69006" y="1813932"/>
                          <a:pt x="83450" y="1714872"/>
                        </a:cubicBezTo>
                        <a:cubicBezTo>
                          <a:pt x="101230" y="1592952"/>
                          <a:pt x="-46090" y="1615812"/>
                          <a:pt x="14870" y="1478652"/>
                        </a:cubicBezTo>
                        <a:cubicBezTo>
                          <a:pt x="75830" y="1341492"/>
                          <a:pt x="398410" y="1027802"/>
                          <a:pt x="449210" y="891912"/>
                        </a:cubicBezTo>
                        <a:cubicBezTo>
                          <a:pt x="500010" y="756022"/>
                          <a:pt x="359042" y="759832"/>
                          <a:pt x="319670" y="663312"/>
                        </a:cubicBezTo>
                        <a:cubicBezTo>
                          <a:pt x="280302" y="566792"/>
                          <a:pt x="92342" y="415662"/>
                          <a:pt x="212990" y="312792"/>
                        </a:cubicBezTo>
                        <a:cubicBezTo>
                          <a:pt x="243154" y="287074"/>
                          <a:pt x="310782" y="262786"/>
                          <a:pt x="395098" y="239508"/>
                        </a:cubicBezTo>
                        <a:lnTo>
                          <a:pt x="506330" y="211612"/>
                        </a:lnTo>
                        <a:lnTo>
                          <a:pt x="507094" y="213126"/>
                        </a:lnTo>
                        <a:cubicBezTo>
                          <a:pt x="500974" y="259094"/>
                          <a:pt x="330466" y="352162"/>
                          <a:pt x="308242" y="396612"/>
                        </a:cubicBezTo>
                        <a:cubicBezTo>
                          <a:pt x="282842" y="447412"/>
                          <a:pt x="266966" y="461700"/>
                          <a:pt x="346342" y="501388"/>
                        </a:cubicBezTo>
                        <a:cubicBezTo>
                          <a:pt x="425714" y="541074"/>
                          <a:pt x="641614" y="661724"/>
                          <a:pt x="784490" y="634736"/>
                        </a:cubicBezTo>
                        <a:cubicBezTo>
                          <a:pt x="927366" y="607750"/>
                          <a:pt x="1030554" y="368036"/>
                          <a:pt x="1203590" y="339462"/>
                        </a:cubicBezTo>
                        <a:cubicBezTo>
                          <a:pt x="1376626" y="310888"/>
                          <a:pt x="1517914" y="463288"/>
                          <a:pt x="1822714" y="463288"/>
                        </a:cubicBezTo>
                        <a:cubicBezTo>
                          <a:pt x="2127514" y="463288"/>
                          <a:pt x="2633930" y="441062"/>
                          <a:pt x="3032390" y="339462"/>
                        </a:cubicBezTo>
                        <a:cubicBezTo>
                          <a:pt x="3281430" y="275962"/>
                          <a:pt x="3535430" y="129366"/>
                          <a:pt x="3781600" y="11296"/>
                        </a:cubicBezTo>
                        <a:lnTo>
                          <a:pt x="3806504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0" name="フリーフォーム: 図形 1369">
                    <a:extLst>
                      <a:ext uri="{FF2B5EF4-FFF2-40B4-BE49-F238E27FC236}">
                        <a16:creationId xmlns:a16="http://schemas.microsoft.com/office/drawing/2014/main" id="{998930B5-6D15-5B08-7F9B-B701FAEAE199}"/>
                      </a:ext>
                    </a:extLst>
                  </p:cNvPr>
                  <p:cNvSpPr/>
                  <p:nvPr/>
                </p:nvSpPr>
                <p:spPr>
                  <a:xfrm>
                    <a:off x="21679438" y="29746178"/>
                    <a:ext cx="3569826" cy="3375214"/>
                  </a:xfrm>
                  <a:custGeom>
                    <a:avLst/>
                    <a:gdLst>
                      <a:gd name="connsiteX0" fmla="*/ 2257506 w 3569826"/>
                      <a:gd name="connsiteY0" fmla="*/ 1826 h 3375214"/>
                      <a:gd name="connsiteX1" fmla="*/ 2293082 w 3569826"/>
                      <a:gd name="connsiteY1" fmla="*/ 185182 h 3375214"/>
                      <a:gd name="connsiteX2" fmla="*/ 2689322 w 3569826"/>
                      <a:gd name="connsiteY2" fmla="*/ 208042 h 3375214"/>
                      <a:gd name="connsiteX3" fmla="*/ 2826482 w 3569826"/>
                      <a:gd name="connsiteY3" fmla="*/ 619522 h 3375214"/>
                      <a:gd name="connsiteX4" fmla="*/ 3382742 w 3569826"/>
                      <a:gd name="connsiteY4" fmla="*/ 375682 h 3375214"/>
                      <a:gd name="connsiteX5" fmla="*/ 3483038 w 3569826"/>
                      <a:gd name="connsiteY5" fmla="*/ 360910 h 3375214"/>
                      <a:gd name="connsiteX6" fmla="*/ 3569826 w 3569826"/>
                      <a:gd name="connsiteY6" fmla="*/ 362248 h 3375214"/>
                      <a:gd name="connsiteX7" fmla="*/ 3537762 w 3569826"/>
                      <a:gd name="connsiteY7" fmla="*/ 384730 h 3375214"/>
                      <a:gd name="connsiteX8" fmla="*/ 3458942 w 3569826"/>
                      <a:gd name="connsiteY8" fmla="*/ 459502 h 3375214"/>
                      <a:gd name="connsiteX9" fmla="*/ 3428462 w 3569826"/>
                      <a:gd name="connsiteY9" fmla="*/ 726202 h 3375214"/>
                      <a:gd name="connsiteX10" fmla="*/ 3077942 w 3569826"/>
                      <a:gd name="connsiteY10" fmla="*/ 1290082 h 3375214"/>
                      <a:gd name="connsiteX11" fmla="*/ 3146522 w 3569826"/>
                      <a:gd name="connsiteY11" fmla="*/ 1663462 h 3375214"/>
                      <a:gd name="connsiteX12" fmla="*/ 3070322 w 3569826"/>
                      <a:gd name="connsiteY12" fmla="*/ 1876822 h 3375214"/>
                      <a:gd name="connsiteX13" fmla="*/ 3237962 w 3569826"/>
                      <a:gd name="connsiteY13" fmla="*/ 2181622 h 3375214"/>
                      <a:gd name="connsiteX14" fmla="*/ 3247896 w 3569826"/>
                      <a:gd name="connsiteY14" fmla="*/ 2260338 h 3375214"/>
                      <a:gd name="connsiteX15" fmla="*/ 3257854 w 3569826"/>
                      <a:gd name="connsiteY15" fmla="*/ 2311018 h 3375214"/>
                      <a:gd name="connsiteX16" fmla="*/ 3161166 w 3569826"/>
                      <a:gd name="connsiteY16" fmla="*/ 2341762 h 3375214"/>
                      <a:gd name="connsiteX17" fmla="*/ 2933162 w 3569826"/>
                      <a:gd name="connsiteY17" fmla="*/ 2448322 h 3375214"/>
                      <a:gd name="connsiteX18" fmla="*/ 2761714 w 3569826"/>
                      <a:gd name="connsiteY18" fmla="*/ 2743598 h 3375214"/>
                      <a:gd name="connsiteX19" fmla="*/ 2390238 w 3569826"/>
                      <a:gd name="connsiteY19" fmla="*/ 2838846 h 3375214"/>
                      <a:gd name="connsiteX20" fmla="*/ 2171162 w 3569826"/>
                      <a:gd name="connsiteY20" fmla="*/ 3276998 h 3375214"/>
                      <a:gd name="connsiteX21" fmla="*/ 1847314 w 3569826"/>
                      <a:gd name="connsiteY21" fmla="*/ 3267472 h 3375214"/>
                      <a:gd name="connsiteX22" fmla="*/ 1637762 w 3569826"/>
                      <a:gd name="connsiteY22" fmla="*/ 3353198 h 3375214"/>
                      <a:gd name="connsiteX23" fmla="*/ 1332962 w 3569826"/>
                      <a:gd name="connsiteY23" fmla="*/ 3124598 h 3375214"/>
                      <a:gd name="connsiteX24" fmla="*/ 751938 w 3569826"/>
                      <a:gd name="connsiteY24" fmla="*/ 3372246 h 3375214"/>
                      <a:gd name="connsiteX25" fmla="*/ 725162 w 3569826"/>
                      <a:gd name="connsiteY25" fmla="*/ 3375214 h 3375214"/>
                      <a:gd name="connsiteX26" fmla="*/ 714790 w 3569826"/>
                      <a:gd name="connsiteY26" fmla="*/ 3337004 h 3375214"/>
                      <a:gd name="connsiteX27" fmla="*/ 570962 w 3569826"/>
                      <a:gd name="connsiteY27" fmla="*/ 3073162 h 3375214"/>
                      <a:gd name="connsiteX28" fmla="*/ 403322 w 3569826"/>
                      <a:gd name="connsiteY28" fmla="*/ 2676922 h 3375214"/>
                      <a:gd name="connsiteX29" fmla="*/ 395702 w 3569826"/>
                      <a:gd name="connsiteY29" fmla="*/ 2212102 h 3375214"/>
                      <a:gd name="connsiteX30" fmla="*/ 151862 w 3569826"/>
                      <a:gd name="connsiteY30" fmla="*/ 1724422 h 3375214"/>
                      <a:gd name="connsiteX31" fmla="*/ 250922 w 3569826"/>
                      <a:gd name="connsiteY31" fmla="*/ 1358662 h 3375214"/>
                      <a:gd name="connsiteX32" fmla="*/ 103284 w 3569826"/>
                      <a:gd name="connsiteY32" fmla="*/ 1176734 h 3375214"/>
                      <a:gd name="connsiteX33" fmla="*/ 0 w 3569826"/>
                      <a:gd name="connsiteY33" fmla="*/ 1096270 h 3375214"/>
                      <a:gd name="connsiteX34" fmla="*/ 29644 w 3569826"/>
                      <a:gd name="connsiteY34" fmla="*/ 1041182 h 3375214"/>
                      <a:gd name="connsiteX35" fmla="*/ 113762 w 3569826"/>
                      <a:gd name="connsiteY35" fmla="*/ 931942 h 3375214"/>
                      <a:gd name="connsiteX36" fmla="*/ 426182 w 3569826"/>
                      <a:gd name="connsiteY36" fmla="*/ 886222 h 3375214"/>
                      <a:gd name="connsiteX37" fmla="*/ 418562 w 3569826"/>
                      <a:gd name="connsiteY37" fmla="*/ 688102 h 3375214"/>
                      <a:gd name="connsiteX38" fmla="*/ 647162 w 3569826"/>
                      <a:gd name="connsiteY38" fmla="*/ 665242 h 3375214"/>
                      <a:gd name="connsiteX39" fmla="*/ 791942 w 3569826"/>
                      <a:gd name="connsiteY39" fmla="*/ 436642 h 3375214"/>
                      <a:gd name="connsiteX40" fmla="*/ 959582 w 3569826"/>
                      <a:gd name="connsiteY40" fmla="*/ 177562 h 3375214"/>
                      <a:gd name="connsiteX41" fmla="*/ 1386302 w 3569826"/>
                      <a:gd name="connsiteY41" fmla="*/ 78502 h 3375214"/>
                      <a:gd name="connsiteX42" fmla="*/ 1752062 w 3569826"/>
                      <a:gd name="connsiteY42" fmla="*/ 329962 h 3375214"/>
                      <a:gd name="connsiteX43" fmla="*/ 2232122 w 3569826"/>
                      <a:gd name="connsiteY43" fmla="*/ 2302 h 3375214"/>
                      <a:gd name="connsiteX44" fmla="*/ 2257506 w 3569826"/>
                      <a:gd name="connsiteY44" fmla="*/ 1826 h 33752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3569826" h="3375214">
                        <a:moveTo>
                          <a:pt x="2257506" y="1826"/>
                        </a:moveTo>
                        <a:cubicBezTo>
                          <a:pt x="2298778" y="19190"/>
                          <a:pt x="2226406" y="155178"/>
                          <a:pt x="2293082" y="185182"/>
                        </a:cubicBezTo>
                        <a:cubicBezTo>
                          <a:pt x="2369282" y="219472"/>
                          <a:pt x="2600422" y="135652"/>
                          <a:pt x="2689322" y="208042"/>
                        </a:cubicBezTo>
                        <a:cubicBezTo>
                          <a:pt x="2778222" y="280432"/>
                          <a:pt x="2710912" y="591582"/>
                          <a:pt x="2826482" y="619522"/>
                        </a:cubicBezTo>
                        <a:cubicBezTo>
                          <a:pt x="2942052" y="647462"/>
                          <a:pt x="3150332" y="445532"/>
                          <a:pt x="3382742" y="375682"/>
                        </a:cubicBezTo>
                        <a:cubicBezTo>
                          <a:pt x="3411794" y="366950"/>
                          <a:pt x="3445746" y="362546"/>
                          <a:pt x="3483038" y="360910"/>
                        </a:cubicBezTo>
                        <a:lnTo>
                          <a:pt x="3569826" y="362248"/>
                        </a:lnTo>
                        <a:lnTo>
                          <a:pt x="3537762" y="384730"/>
                        </a:lnTo>
                        <a:cubicBezTo>
                          <a:pt x="3503630" y="409972"/>
                          <a:pt x="3475134" y="434738"/>
                          <a:pt x="3458942" y="459502"/>
                        </a:cubicBezTo>
                        <a:cubicBezTo>
                          <a:pt x="3394172" y="558562"/>
                          <a:pt x="3491962" y="587772"/>
                          <a:pt x="3428462" y="726202"/>
                        </a:cubicBezTo>
                        <a:cubicBezTo>
                          <a:pt x="3364962" y="864632"/>
                          <a:pt x="3124932" y="1133872"/>
                          <a:pt x="3077942" y="1290082"/>
                        </a:cubicBezTo>
                        <a:cubicBezTo>
                          <a:pt x="3030952" y="1446292"/>
                          <a:pt x="3147792" y="1565672"/>
                          <a:pt x="3146522" y="1663462"/>
                        </a:cubicBezTo>
                        <a:cubicBezTo>
                          <a:pt x="3145252" y="1761252"/>
                          <a:pt x="3055082" y="1790462"/>
                          <a:pt x="3070322" y="1876822"/>
                        </a:cubicBezTo>
                        <a:cubicBezTo>
                          <a:pt x="3085562" y="1963182"/>
                          <a:pt x="3229072" y="1992392"/>
                          <a:pt x="3237962" y="2181622"/>
                        </a:cubicBezTo>
                        <a:cubicBezTo>
                          <a:pt x="3239074" y="2205276"/>
                          <a:pt x="3242804" y="2231688"/>
                          <a:pt x="3247896" y="2260338"/>
                        </a:cubicBezTo>
                        <a:lnTo>
                          <a:pt x="3257854" y="2311018"/>
                        </a:lnTo>
                        <a:lnTo>
                          <a:pt x="3161166" y="2341762"/>
                        </a:lnTo>
                        <a:cubicBezTo>
                          <a:pt x="3071274" y="2372916"/>
                          <a:pt x="2989518" y="2407842"/>
                          <a:pt x="2933162" y="2448322"/>
                        </a:cubicBezTo>
                        <a:cubicBezTo>
                          <a:pt x="2820450" y="2529284"/>
                          <a:pt x="2852198" y="2678510"/>
                          <a:pt x="2761714" y="2743598"/>
                        </a:cubicBezTo>
                        <a:cubicBezTo>
                          <a:pt x="2671226" y="2808684"/>
                          <a:pt x="2488662" y="2749946"/>
                          <a:pt x="2390238" y="2838846"/>
                        </a:cubicBezTo>
                        <a:cubicBezTo>
                          <a:pt x="2291814" y="2927746"/>
                          <a:pt x="2261650" y="3205560"/>
                          <a:pt x="2171162" y="3276998"/>
                        </a:cubicBezTo>
                        <a:cubicBezTo>
                          <a:pt x="2080674" y="3348434"/>
                          <a:pt x="1936214" y="3254772"/>
                          <a:pt x="1847314" y="3267472"/>
                        </a:cubicBezTo>
                        <a:cubicBezTo>
                          <a:pt x="1758414" y="3280172"/>
                          <a:pt x="1723486" y="3377010"/>
                          <a:pt x="1637762" y="3353198"/>
                        </a:cubicBezTo>
                        <a:cubicBezTo>
                          <a:pt x="1552038" y="3329386"/>
                          <a:pt x="1480598" y="3121422"/>
                          <a:pt x="1332962" y="3124598"/>
                        </a:cubicBezTo>
                        <a:cubicBezTo>
                          <a:pt x="1185326" y="3127772"/>
                          <a:pt x="883698" y="3340498"/>
                          <a:pt x="751938" y="3372246"/>
                        </a:cubicBezTo>
                        <a:lnTo>
                          <a:pt x="725162" y="3375214"/>
                        </a:lnTo>
                        <a:lnTo>
                          <a:pt x="714790" y="3337004"/>
                        </a:lnTo>
                        <a:cubicBezTo>
                          <a:pt x="673514" y="3240484"/>
                          <a:pt x="585566" y="3156346"/>
                          <a:pt x="570962" y="3073162"/>
                        </a:cubicBezTo>
                        <a:cubicBezTo>
                          <a:pt x="541754" y="2906792"/>
                          <a:pt x="432534" y="2820432"/>
                          <a:pt x="403322" y="2676922"/>
                        </a:cubicBezTo>
                        <a:cubicBezTo>
                          <a:pt x="374114" y="2533412"/>
                          <a:pt x="437614" y="2370852"/>
                          <a:pt x="395702" y="2212102"/>
                        </a:cubicBezTo>
                        <a:cubicBezTo>
                          <a:pt x="353794" y="2053352"/>
                          <a:pt x="175994" y="1866662"/>
                          <a:pt x="151862" y="1724422"/>
                        </a:cubicBezTo>
                        <a:cubicBezTo>
                          <a:pt x="127734" y="1582182"/>
                          <a:pt x="291562" y="1472962"/>
                          <a:pt x="250922" y="1358662"/>
                        </a:cubicBezTo>
                        <a:cubicBezTo>
                          <a:pt x="230602" y="1301512"/>
                          <a:pt x="170912" y="1235472"/>
                          <a:pt x="103284" y="1176734"/>
                        </a:cubicBezTo>
                        <a:lnTo>
                          <a:pt x="0" y="1096270"/>
                        </a:lnTo>
                        <a:lnTo>
                          <a:pt x="29644" y="1041182"/>
                        </a:lnTo>
                        <a:cubicBezTo>
                          <a:pt x="57168" y="992664"/>
                          <a:pt x="84552" y="952262"/>
                          <a:pt x="113762" y="931942"/>
                        </a:cubicBezTo>
                        <a:cubicBezTo>
                          <a:pt x="230602" y="850662"/>
                          <a:pt x="375382" y="926862"/>
                          <a:pt x="426182" y="886222"/>
                        </a:cubicBezTo>
                        <a:cubicBezTo>
                          <a:pt x="476982" y="845582"/>
                          <a:pt x="381732" y="724932"/>
                          <a:pt x="418562" y="688102"/>
                        </a:cubicBezTo>
                        <a:cubicBezTo>
                          <a:pt x="455392" y="651272"/>
                          <a:pt x="584932" y="707152"/>
                          <a:pt x="647162" y="665242"/>
                        </a:cubicBezTo>
                        <a:cubicBezTo>
                          <a:pt x="709392" y="623332"/>
                          <a:pt x="739872" y="517922"/>
                          <a:pt x="791942" y="436642"/>
                        </a:cubicBezTo>
                        <a:cubicBezTo>
                          <a:pt x="844012" y="355362"/>
                          <a:pt x="860522" y="237252"/>
                          <a:pt x="959582" y="177562"/>
                        </a:cubicBezTo>
                        <a:cubicBezTo>
                          <a:pt x="1058642" y="117872"/>
                          <a:pt x="1254222" y="53102"/>
                          <a:pt x="1386302" y="78502"/>
                        </a:cubicBezTo>
                        <a:cubicBezTo>
                          <a:pt x="1518382" y="103902"/>
                          <a:pt x="1611092" y="342662"/>
                          <a:pt x="1752062" y="329962"/>
                        </a:cubicBezTo>
                        <a:cubicBezTo>
                          <a:pt x="1893032" y="317262"/>
                          <a:pt x="2141952" y="26432"/>
                          <a:pt x="2232122" y="2302"/>
                        </a:cubicBezTo>
                        <a:cubicBezTo>
                          <a:pt x="2243394" y="-714"/>
                          <a:pt x="2251608" y="-654"/>
                          <a:pt x="2257506" y="182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1" name="フリーフォーム: 図形 1370">
                    <a:extLst>
                      <a:ext uri="{FF2B5EF4-FFF2-40B4-BE49-F238E27FC236}">
                        <a16:creationId xmlns:a16="http://schemas.microsoft.com/office/drawing/2014/main" id="{4FD90C2C-70FF-D773-A412-DE4685B14012}"/>
                      </a:ext>
                    </a:extLst>
                  </p:cNvPr>
                  <p:cNvSpPr/>
                  <p:nvPr/>
                </p:nvSpPr>
                <p:spPr>
                  <a:xfrm>
                    <a:off x="22744593" y="32644368"/>
                    <a:ext cx="2643722" cy="2115325"/>
                  </a:xfrm>
                  <a:custGeom>
                    <a:avLst/>
                    <a:gdLst>
                      <a:gd name="connsiteX0" fmla="*/ 1035238 w 2643722"/>
                      <a:gd name="connsiteY0" fmla="*/ 662400 h 2115325"/>
                      <a:gd name="connsiteX1" fmla="*/ 1391756 w 2643722"/>
                      <a:gd name="connsiteY1" fmla="*/ 769332 h 2115325"/>
                      <a:gd name="connsiteX2" fmla="*/ 1677506 w 2643722"/>
                      <a:gd name="connsiteY2" fmla="*/ 674082 h 2115325"/>
                      <a:gd name="connsiteX3" fmla="*/ 1744182 w 2643722"/>
                      <a:gd name="connsiteY3" fmla="*/ 855056 h 2115325"/>
                      <a:gd name="connsiteX4" fmla="*/ 1991830 w 2643722"/>
                      <a:gd name="connsiteY4" fmla="*/ 931256 h 2115325"/>
                      <a:gd name="connsiteX5" fmla="*/ 2191856 w 2643722"/>
                      <a:gd name="connsiteY5" fmla="*/ 1093184 h 2115325"/>
                      <a:gd name="connsiteX6" fmla="*/ 2525230 w 2643722"/>
                      <a:gd name="connsiteY6" fmla="*/ 1312256 h 2115325"/>
                      <a:gd name="connsiteX7" fmla="*/ 2620926 w 2643722"/>
                      <a:gd name="connsiteY7" fmla="*/ 1314860 h 2115325"/>
                      <a:gd name="connsiteX8" fmla="*/ 2643722 w 2643722"/>
                      <a:gd name="connsiteY8" fmla="*/ 1310152 h 2115325"/>
                      <a:gd name="connsiteX9" fmla="*/ 2627030 w 2643722"/>
                      <a:gd name="connsiteY9" fmla="*/ 1340832 h 2115325"/>
                      <a:gd name="connsiteX10" fmla="*/ 2429982 w 2643722"/>
                      <a:gd name="connsiteY10" fmla="*/ 1483708 h 2115325"/>
                      <a:gd name="connsiteX11" fmla="*/ 1687030 w 2643722"/>
                      <a:gd name="connsiteY11" fmla="*/ 1512280 h 2115325"/>
                      <a:gd name="connsiteX12" fmla="*/ 1201256 w 2643722"/>
                      <a:gd name="connsiteY12" fmla="*/ 1845656 h 2115325"/>
                      <a:gd name="connsiteX13" fmla="*/ 963130 w 2643722"/>
                      <a:gd name="connsiteY13" fmla="*/ 1731356 h 2115325"/>
                      <a:gd name="connsiteX14" fmla="*/ 496406 w 2643722"/>
                      <a:gd name="connsiteY14" fmla="*/ 1845656 h 2115325"/>
                      <a:gd name="connsiteX15" fmla="*/ 220182 w 2643722"/>
                      <a:gd name="connsiteY15" fmla="*/ 2102832 h 2115325"/>
                      <a:gd name="connsiteX16" fmla="*/ 15990 w 2643722"/>
                      <a:gd name="connsiteY16" fmla="*/ 2006244 h 2115325"/>
                      <a:gd name="connsiteX17" fmla="*/ 0 w 2643722"/>
                      <a:gd name="connsiteY17" fmla="*/ 1997344 h 2115325"/>
                      <a:gd name="connsiteX18" fmla="*/ 16434 w 2643722"/>
                      <a:gd name="connsiteY18" fmla="*/ 1979156 h 2115325"/>
                      <a:gd name="connsiteX19" fmla="*/ 77306 w 2643722"/>
                      <a:gd name="connsiteY19" fmla="*/ 1874232 h 2115325"/>
                      <a:gd name="connsiteX20" fmla="*/ 20156 w 2643722"/>
                      <a:gd name="connsiteY20" fmla="*/ 1312256 h 2115325"/>
                      <a:gd name="connsiteX21" fmla="*/ 258282 w 2643722"/>
                      <a:gd name="connsiteY21" fmla="*/ 1264632 h 2115325"/>
                      <a:gd name="connsiteX22" fmla="*/ 896456 w 2643722"/>
                      <a:gd name="connsiteY22" fmla="*/ 683608 h 2115325"/>
                      <a:gd name="connsiteX23" fmla="*/ 1035238 w 2643722"/>
                      <a:gd name="connsiteY23" fmla="*/ 662400 h 2115325"/>
                      <a:gd name="connsiteX24" fmla="*/ 2187230 w 2643722"/>
                      <a:gd name="connsiteY24" fmla="*/ 132 h 2115325"/>
                      <a:gd name="connsiteX25" fmla="*/ 2231794 w 2643722"/>
                      <a:gd name="connsiteY25" fmla="*/ 7332 h 2115325"/>
                      <a:gd name="connsiteX26" fmla="*/ 2260370 w 2643722"/>
                      <a:gd name="connsiteY26" fmla="*/ 464532 h 2115325"/>
                      <a:gd name="connsiteX27" fmla="*/ 2098446 w 2643722"/>
                      <a:gd name="connsiteY27" fmla="*/ 369280 h 2115325"/>
                      <a:gd name="connsiteX28" fmla="*/ 1946046 w 2643722"/>
                      <a:gd name="connsiteY28" fmla="*/ 531206 h 2115325"/>
                      <a:gd name="connsiteX29" fmla="*/ 1898420 w 2643722"/>
                      <a:gd name="connsiteY29" fmla="*/ 321656 h 2115325"/>
                      <a:gd name="connsiteX30" fmla="*/ 1641246 w 2643722"/>
                      <a:gd name="connsiteY30" fmla="*/ 369280 h 2115325"/>
                      <a:gd name="connsiteX31" fmla="*/ 1717446 w 2643722"/>
                      <a:gd name="connsiteY31" fmla="*/ 264506 h 2115325"/>
                      <a:gd name="connsiteX32" fmla="*/ 1717446 w 2643722"/>
                      <a:gd name="connsiteY32" fmla="*/ 188306 h 2115325"/>
                      <a:gd name="connsiteX33" fmla="*/ 2187230 w 2643722"/>
                      <a:gd name="connsiteY33" fmla="*/ 132 h 211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2643722" h="2115325">
                        <a:moveTo>
                          <a:pt x="1035238" y="662400"/>
                        </a:moveTo>
                        <a:cubicBezTo>
                          <a:pt x="1170598" y="675272"/>
                          <a:pt x="1294126" y="770524"/>
                          <a:pt x="1391756" y="769332"/>
                        </a:cubicBezTo>
                        <a:cubicBezTo>
                          <a:pt x="1521930" y="767744"/>
                          <a:pt x="1618770" y="659794"/>
                          <a:pt x="1677506" y="674082"/>
                        </a:cubicBezTo>
                        <a:cubicBezTo>
                          <a:pt x="1736244" y="688368"/>
                          <a:pt x="1691794" y="812196"/>
                          <a:pt x="1744182" y="855056"/>
                        </a:cubicBezTo>
                        <a:cubicBezTo>
                          <a:pt x="1796568" y="897920"/>
                          <a:pt x="1917218" y="891570"/>
                          <a:pt x="1991830" y="931256"/>
                        </a:cubicBezTo>
                        <a:cubicBezTo>
                          <a:pt x="2066442" y="970944"/>
                          <a:pt x="2102956" y="1029680"/>
                          <a:pt x="2191856" y="1093184"/>
                        </a:cubicBezTo>
                        <a:cubicBezTo>
                          <a:pt x="2280756" y="1156680"/>
                          <a:pt x="2406170" y="1283680"/>
                          <a:pt x="2525230" y="1312256"/>
                        </a:cubicBezTo>
                        <a:cubicBezTo>
                          <a:pt x="2554996" y="1319400"/>
                          <a:pt x="2587440" y="1319104"/>
                          <a:pt x="2620926" y="1314860"/>
                        </a:cubicBezTo>
                        <a:lnTo>
                          <a:pt x="2643722" y="1310152"/>
                        </a:lnTo>
                        <a:lnTo>
                          <a:pt x="2627030" y="1340832"/>
                        </a:lnTo>
                        <a:cubicBezTo>
                          <a:pt x="2583174" y="1403140"/>
                          <a:pt x="2510150" y="1449576"/>
                          <a:pt x="2429982" y="1483708"/>
                        </a:cubicBezTo>
                        <a:cubicBezTo>
                          <a:pt x="2269642" y="1551968"/>
                          <a:pt x="1891818" y="1451956"/>
                          <a:pt x="1687030" y="1512280"/>
                        </a:cubicBezTo>
                        <a:cubicBezTo>
                          <a:pt x="1482244" y="1572608"/>
                          <a:pt x="1321906" y="1809144"/>
                          <a:pt x="1201256" y="1845656"/>
                        </a:cubicBezTo>
                        <a:cubicBezTo>
                          <a:pt x="1080606" y="1882168"/>
                          <a:pt x="1080606" y="1731356"/>
                          <a:pt x="963130" y="1731356"/>
                        </a:cubicBezTo>
                        <a:cubicBezTo>
                          <a:pt x="845656" y="1731356"/>
                          <a:pt x="620230" y="1783744"/>
                          <a:pt x="496406" y="1845656"/>
                        </a:cubicBezTo>
                        <a:cubicBezTo>
                          <a:pt x="372582" y="1907568"/>
                          <a:pt x="396394" y="2175856"/>
                          <a:pt x="220182" y="2102832"/>
                        </a:cubicBezTo>
                        <a:cubicBezTo>
                          <a:pt x="176130" y="2084576"/>
                          <a:pt x="101814" y="2051040"/>
                          <a:pt x="15990" y="2006244"/>
                        </a:cubicBezTo>
                        <a:lnTo>
                          <a:pt x="0" y="1997344"/>
                        </a:lnTo>
                        <a:lnTo>
                          <a:pt x="16434" y="1979156"/>
                        </a:lnTo>
                        <a:cubicBezTo>
                          <a:pt x="42778" y="1946064"/>
                          <a:pt x="63812" y="1910744"/>
                          <a:pt x="77306" y="1874232"/>
                        </a:cubicBezTo>
                        <a:cubicBezTo>
                          <a:pt x="131282" y="1728184"/>
                          <a:pt x="-10006" y="1413856"/>
                          <a:pt x="20156" y="1312256"/>
                        </a:cubicBezTo>
                        <a:cubicBezTo>
                          <a:pt x="50318" y="1210656"/>
                          <a:pt x="112230" y="1369408"/>
                          <a:pt x="258282" y="1264632"/>
                        </a:cubicBezTo>
                        <a:cubicBezTo>
                          <a:pt x="404330" y="1159856"/>
                          <a:pt x="707544" y="766156"/>
                          <a:pt x="896456" y="683608"/>
                        </a:cubicBezTo>
                        <a:cubicBezTo>
                          <a:pt x="943684" y="662970"/>
                          <a:pt x="990118" y="658108"/>
                          <a:pt x="1035238" y="662400"/>
                        </a:cubicBezTo>
                        <a:close/>
                        <a:moveTo>
                          <a:pt x="2187230" y="132"/>
                        </a:moveTo>
                        <a:cubicBezTo>
                          <a:pt x="2205302" y="-582"/>
                          <a:pt x="2220482" y="1578"/>
                          <a:pt x="2231794" y="7332"/>
                        </a:cubicBezTo>
                        <a:cubicBezTo>
                          <a:pt x="2322282" y="53368"/>
                          <a:pt x="2287358" y="405794"/>
                          <a:pt x="2260370" y="464532"/>
                        </a:cubicBezTo>
                        <a:cubicBezTo>
                          <a:pt x="2233382" y="523268"/>
                          <a:pt x="2150832" y="358168"/>
                          <a:pt x="2098446" y="369280"/>
                        </a:cubicBezTo>
                        <a:cubicBezTo>
                          <a:pt x="2046058" y="380392"/>
                          <a:pt x="1979382" y="539144"/>
                          <a:pt x="1946046" y="531206"/>
                        </a:cubicBezTo>
                        <a:cubicBezTo>
                          <a:pt x="1912708" y="523268"/>
                          <a:pt x="1949220" y="348644"/>
                          <a:pt x="1898420" y="321656"/>
                        </a:cubicBezTo>
                        <a:cubicBezTo>
                          <a:pt x="1847620" y="294668"/>
                          <a:pt x="1671406" y="378806"/>
                          <a:pt x="1641246" y="369280"/>
                        </a:cubicBezTo>
                        <a:cubicBezTo>
                          <a:pt x="1611082" y="359756"/>
                          <a:pt x="1704746" y="294668"/>
                          <a:pt x="1717446" y="264506"/>
                        </a:cubicBezTo>
                        <a:cubicBezTo>
                          <a:pt x="1730146" y="234344"/>
                          <a:pt x="1631720" y="231168"/>
                          <a:pt x="1717446" y="188306"/>
                        </a:cubicBezTo>
                        <a:cubicBezTo>
                          <a:pt x="1792454" y="150802"/>
                          <a:pt x="2060716" y="5122"/>
                          <a:pt x="2187230" y="13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2" name="フリーフォーム: 図形 1371">
                    <a:extLst>
                      <a:ext uri="{FF2B5EF4-FFF2-40B4-BE49-F238E27FC236}">
                        <a16:creationId xmlns:a16="http://schemas.microsoft.com/office/drawing/2014/main" id="{90A24438-6EE7-ECD5-DF72-2C4C478230FB}"/>
                      </a:ext>
                    </a:extLst>
                  </p:cNvPr>
                  <p:cNvSpPr/>
                  <p:nvPr/>
                </p:nvSpPr>
                <p:spPr>
                  <a:xfrm>
                    <a:off x="-7704927" y="60098934"/>
                    <a:ext cx="14251930" cy="8875844"/>
                  </a:xfrm>
                  <a:custGeom>
                    <a:avLst/>
                    <a:gdLst>
                      <a:gd name="connsiteX0" fmla="*/ 259098 w 14251930"/>
                      <a:gd name="connsiteY0" fmla="*/ 8321409 h 8875844"/>
                      <a:gd name="connsiteX1" fmla="*/ 738070 w 14251930"/>
                      <a:gd name="connsiteY1" fmla="*/ 8524609 h 8875844"/>
                      <a:gd name="connsiteX2" fmla="*/ 534870 w 14251930"/>
                      <a:gd name="connsiteY2" fmla="*/ 8872953 h 8875844"/>
                      <a:gd name="connsiteX3" fmla="*/ 12356 w 14251930"/>
                      <a:gd name="connsiteY3" fmla="*/ 8684265 h 8875844"/>
                      <a:gd name="connsiteX4" fmla="*/ 172013 w 14251930"/>
                      <a:gd name="connsiteY4" fmla="*/ 8568153 h 8875844"/>
                      <a:gd name="connsiteX5" fmla="*/ 259098 w 14251930"/>
                      <a:gd name="connsiteY5" fmla="*/ 8321409 h 8875844"/>
                      <a:gd name="connsiteX6" fmla="*/ 1928241 w 14251930"/>
                      <a:gd name="connsiteY6" fmla="*/ 7813409 h 8875844"/>
                      <a:gd name="connsiteX7" fmla="*/ 1812129 w 14251930"/>
                      <a:gd name="connsiteY7" fmla="*/ 8205289 h 8875844"/>
                      <a:gd name="connsiteX8" fmla="*/ 1681499 w 14251930"/>
                      <a:gd name="connsiteY8" fmla="*/ 8597177 h 8875844"/>
                      <a:gd name="connsiteX9" fmla="*/ 1434757 w 14251930"/>
                      <a:gd name="connsiteY9" fmla="*/ 8655233 h 8875844"/>
                      <a:gd name="connsiteX10" fmla="*/ 1376699 w 14251930"/>
                      <a:gd name="connsiteY10" fmla="*/ 8524609 h 8875844"/>
                      <a:gd name="connsiteX11" fmla="*/ 1376699 w 14251930"/>
                      <a:gd name="connsiteY11" fmla="*/ 8379465 h 8875844"/>
                      <a:gd name="connsiteX12" fmla="*/ 1188015 w 14251930"/>
                      <a:gd name="connsiteY12" fmla="*/ 8190777 h 8875844"/>
                      <a:gd name="connsiteX13" fmla="*/ 1347671 w 14251930"/>
                      <a:gd name="connsiteY13" fmla="*/ 8132721 h 8875844"/>
                      <a:gd name="connsiteX14" fmla="*/ 1565385 w 14251930"/>
                      <a:gd name="connsiteY14" fmla="*/ 8205289 h 8875844"/>
                      <a:gd name="connsiteX15" fmla="*/ 1928241 w 14251930"/>
                      <a:gd name="connsiteY15" fmla="*/ 7813409 h 8875844"/>
                      <a:gd name="connsiteX16" fmla="*/ 4816583 w 14251930"/>
                      <a:gd name="connsiteY16" fmla="*/ 6652265 h 8875844"/>
                      <a:gd name="connsiteX17" fmla="*/ 5063327 w 14251930"/>
                      <a:gd name="connsiteY17" fmla="*/ 6971577 h 8875844"/>
                      <a:gd name="connsiteX18" fmla="*/ 5324583 w 14251930"/>
                      <a:gd name="connsiteY18" fmla="*/ 7131233 h 8875844"/>
                      <a:gd name="connsiteX19" fmla="*/ 5498756 w 14251930"/>
                      <a:gd name="connsiteY19" fmla="*/ 7334433 h 8875844"/>
                      <a:gd name="connsiteX20" fmla="*/ 4860126 w 14251930"/>
                      <a:gd name="connsiteY20" fmla="*/ 7261865 h 8875844"/>
                      <a:gd name="connsiteX21" fmla="*/ 4874640 w 14251930"/>
                      <a:gd name="connsiteY21" fmla="*/ 6986093 h 8875844"/>
                      <a:gd name="connsiteX22" fmla="*/ 4816583 w 14251930"/>
                      <a:gd name="connsiteY22" fmla="*/ 6652265 h 8875844"/>
                      <a:gd name="connsiteX23" fmla="*/ 9485016 w 14251930"/>
                      <a:gd name="connsiteY23" fmla="*/ 1629009 h 8875844"/>
                      <a:gd name="connsiteX24" fmla="*/ 9510867 w 14251930"/>
                      <a:gd name="connsiteY24" fmla="*/ 1630685 h 8875844"/>
                      <a:gd name="connsiteX25" fmla="*/ 9663267 w 14251930"/>
                      <a:gd name="connsiteY25" fmla="*/ 1790705 h 8875844"/>
                      <a:gd name="connsiteX26" fmla="*/ 9587067 w 14251930"/>
                      <a:gd name="connsiteY26" fmla="*/ 1844045 h 8875844"/>
                      <a:gd name="connsiteX27" fmla="*/ 9548967 w 14251930"/>
                      <a:gd name="connsiteY27" fmla="*/ 1958345 h 8875844"/>
                      <a:gd name="connsiteX28" fmla="*/ 9419427 w 14251930"/>
                      <a:gd name="connsiteY28" fmla="*/ 1813565 h 8875844"/>
                      <a:gd name="connsiteX29" fmla="*/ 9289887 w 14251930"/>
                      <a:gd name="connsiteY29" fmla="*/ 1767845 h 8875844"/>
                      <a:gd name="connsiteX30" fmla="*/ 9289887 w 14251930"/>
                      <a:gd name="connsiteY30" fmla="*/ 1706885 h 8875844"/>
                      <a:gd name="connsiteX31" fmla="*/ 9485016 w 14251930"/>
                      <a:gd name="connsiteY31" fmla="*/ 1629009 h 8875844"/>
                      <a:gd name="connsiteX32" fmla="*/ 12629055 w 14251930"/>
                      <a:gd name="connsiteY32" fmla="*/ 434225 h 8875844"/>
                      <a:gd name="connsiteX33" fmla="*/ 12673167 w 14251930"/>
                      <a:gd name="connsiteY33" fmla="*/ 434345 h 8875844"/>
                      <a:gd name="connsiteX34" fmla="*/ 12749367 w 14251930"/>
                      <a:gd name="connsiteY34" fmla="*/ 487685 h 8875844"/>
                      <a:gd name="connsiteX35" fmla="*/ 12627447 w 14251930"/>
                      <a:gd name="connsiteY35" fmla="*/ 556265 h 8875844"/>
                      <a:gd name="connsiteX36" fmla="*/ 12490287 w 14251930"/>
                      <a:gd name="connsiteY36" fmla="*/ 472445 h 8875844"/>
                      <a:gd name="connsiteX37" fmla="*/ 12629055 w 14251930"/>
                      <a:gd name="connsiteY37" fmla="*/ 434225 h 8875844"/>
                      <a:gd name="connsiteX38" fmla="*/ 14060007 w 14251930"/>
                      <a:gd name="connsiteY38" fmla="*/ 5 h 8875844"/>
                      <a:gd name="connsiteX39" fmla="*/ 14250507 w 14251930"/>
                      <a:gd name="connsiteY39" fmla="*/ 335285 h 8875844"/>
                      <a:gd name="connsiteX40" fmla="*/ 13953327 w 14251930"/>
                      <a:gd name="connsiteY40" fmla="*/ 830585 h 8875844"/>
                      <a:gd name="connsiteX41" fmla="*/ 13663767 w 14251930"/>
                      <a:gd name="connsiteY41" fmla="*/ 883925 h 8875844"/>
                      <a:gd name="connsiteX42" fmla="*/ 13648527 w 14251930"/>
                      <a:gd name="connsiteY42" fmla="*/ 1059185 h 8875844"/>
                      <a:gd name="connsiteX43" fmla="*/ 13397067 w 14251930"/>
                      <a:gd name="connsiteY43" fmla="*/ 1120145 h 8875844"/>
                      <a:gd name="connsiteX44" fmla="*/ 13427547 w 14251930"/>
                      <a:gd name="connsiteY44" fmla="*/ 1203965 h 8875844"/>
                      <a:gd name="connsiteX45" fmla="*/ 13290387 w 14251930"/>
                      <a:gd name="connsiteY45" fmla="*/ 1272545 h 8875844"/>
                      <a:gd name="connsiteX46" fmla="*/ 13046547 w 14251930"/>
                      <a:gd name="connsiteY46" fmla="*/ 1447805 h 8875844"/>
                      <a:gd name="connsiteX47" fmla="*/ 12833187 w 14251930"/>
                      <a:gd name="connsiteY47" fmla="*/ 1447805 h 8875844"/>
                      <a:gd name="connsiteX48" fmla="*/ 12756987 w 14251930"/>
                      <a:gd name="connsiteY48" fmla="*/ 1546865 h 8875844"/>
                      <a:gd name="connsiteX49" fmla="*/ 12909387 w 14251930"/>
                      <a:gd name="connsiteY49" fmla="*/ 1714505 h 8875844"/>
                      <a:gd name="connsiteX50" fmla="*/ 12977967 w 14251930"/>
                      <a:gd name="connsiteY50" fmla="*/ 1958345 h 8875844"/>
                      <a:gd name="connsiteX51" fmla="*/ 12833187 w 14251930"/>
                      <a:gd name="connsiteY51" fmla="*/ 1821185 h 8875844"/>
                      <a:gd name="connsiteX52" fmla="*/ 12703647 w 14251930"/>
                      <a:gd name="connsiteY52" fmla="*/ 1905005 h 8875844"/>
                      <a:gd name="connsiteX53" fmla="*/ 12619827 w 14251930"/>
                      <a:gd name="connsiteY53" fmla="*/ 2148845 h 8875844"/>
                      <a:gd name="connsiteX54" fmla="*/ 12528387 w 14251930"/>
                      <a:gd name="connsiteY54" fmla="*/ 2286005 h 8875844"/>
                      <a:gd name="connsiteX55" fmla="*/ 12581727 w 14251930"/>
                      <a:gd name="connsiteY55" fmla="*/ 2369825 h 8875844"/>
                      <a:gd name="connsiteX56" fmla="*/ 12711267 w 14251930"/>
                      <a:gd name="connsiteY56" fmla="*/ 2346965 h 8875844"/>
                      <a:gd name="connsiteX57" fmla="*/ 12711267 w 14251930"/>
                      <a:gd name="connsiteY57" fmla="*/ 2438405 h 8875844"/>
                      <a:gd name="connsiteX58" fmla="*/ 12231207 w 14251930"/>
                      <a:gd name="connsiteY58" fmla="*/ 2727965 h 8875844"/>
                      <a:gd name="connsiteX59" fmla="*/ 12177867 w 14251930"/>
                      <a:gd name="connsiteY59" fmla="*/ 2499365 h 8875844"/>
                      <a:gd name="connsiteX60" fmla="*/ 12116907 w 14251930"/>
                      <a:gd name="connsiteY60" fmla="*/ 2263145 h 8875844"/>
                      <a:gd name="connsiteX61" fmla="*/ 12231207 w 14251930"/>
                      <a:gd name="connsiteY61" fmla="*/ 2156465 h 8875844"/>
                      <a:gd name="connsiteX62" fmla="*/ 12261687 w 14251930"/>
                      <a:gd name="connsiteY62" fmla="*/ 2072645 h 8875844"/>
                      <a:gd name="connsiteX63" fmla="*/ 12497907 w 14251930"/>
                      <a:gd name="connsiteY63" fmla="*/ 1950725 h 8875844"/>
                      <a:gd name="connsiteX64" fmla="*/ 12353127 w 14251930"/>
                      <a:gd name="connsiteY64" fmla="*/ 1516385 h 8875844"/>
                      <a:gd name="connsiteX65" fmla="*/ 12673167 w 14251930"/>
                      <a:gd name="connsiteY65" fmla="*/ 1440185 h 8875844"/>
                      <a:gd name="connsiteX66" fmla="*/ 12894147 w 14251930"/>
                      <a:gd name="connsiteY66" fmla="*/ 1211585 h 8875844"/>
                      <a:gd name="connsiteX67" fmla="*/ 13145607 w 14251930"/>
                      <a:gd name="connsiteY67" fmla="*/ 1120145 h 8875844"/>
                      <a:gd name="connsiteX68" fmla="*/ 13214187 w 14251930"/>
                      <a:gd name="connsiteY68" fmla="*/ 975365 h 8875844"/>
                      <a:gd name="connsiteX69" fmla="*/ 12924627 w 14251930"/>
                      <a:gd name="connsiteY69" fmla="*/ 883925 h 8875844"/>
                      <a:gd name="connsiteX70" fmla="*/ 12863667 w 14251930"/>
                      <a:gd name="connsiteY70" fmla="*/ 571505 h 8875844"/>
                      <a:gd name="connsiteX71" fmla="*/ 13054167 w 14251930"/>
                      <a:gd name="connsiteY71" fmla="*/ 541025 h 8875844"/>
                      <a:gd name="connsiteX72" fmla="*/ 13275147 w 14251930"/>
                      <a:gd name="connsiteY72" fmla="*/ 601985 h 8875844"/>
                      <a:gd name="connsiteX73" fmla="*/ 13427547 w 14251930"/>
                      <a:gd name="connsiteY73" fmla="*/ 807725 h 8875844"/>
                      <a:gd name="connsiteX74" fmla="*/ 13625667 w 14251930"/>
                      <a:gd name="connsiteY74" fmla="*/ 579125 h 8875844"/>
                      <a:gd name="connsiteX75" fmla="*/ 13922847 w 14251930"/>
                      <a:gd name="connsiteY75" fmla="*/ 327665 h 8875844"/>
                      <a:gd name="connsiteX76" fmla="*/ 14060007 w 14251930"/>
                      <a:gd name="connsiteY76" fmla="*/ 5 h 88758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</a:cxnLst>
                    <a:rect l="l" t="t" r="r" b="b"/>
                    <a:pathLst>
                      <a:path w="14251930" h="8875844">
                        <a:moveTo>
                          <a:pt x="259098" y="8321409"/>
                        </a:moveTo>
                        <a:cubicBezTo>
                          <a:pt x="353441" y="8314153"/>
                          <a:pt x="689689" y="8439945"/>
                          <a:pt x="738070" y="8524609"/>
                        </a:cubicBezTo>
                        <a:cubicBezTo>
                          <a:pt x="786452" y="8609273"/>
                          <a:pt x="655822" y="8846345"/>
                          <a:pt x="534870" y="8872953"/>
                        </a:cubicBezTo>
                        <a:cubicBezTo>
                          <a:pt x="413918" y="8899561"/>
                          <a:pt x="72833" y="8735065"/>
                          <a:pt x="12356" y="8684265"/>
                        </a:cubicBezTo>
                        <a:cubicBezTo>
                          <a:pt x="-48120" y="8633465"/>
                          <a:pt x="130889" y="8628625"/>
                          <a:pt x="172013" y="8568153"/>
                        </a:cubicBezTo>
                        <a:cubicBezTo>
                          <a:pt x="213137" y="8507673"/>
                          <a:pt x="164755" y="8328665"/>
                          <a:pt x="259098" y="8321409"/>
                        </a:cubicBezTo>
                        <a:close/>
                        <a:moveTo>
                          <a:pt x="1928241" y="7813409"/>
                        </a:moveTo>
                        <a:cubicBezTo>
                          <a:pt x="2056451" y="7827921"/>
                          <a:pt x="1853253" y="8074665"/>
                          <a:pt x="1812129" y="8205289"/>
                        </a:cubicBezTo>
                        <a:cubicBezTo>
                          <a:pt x="1771005" y="8335921"/>
                          <a:pt x="1744394" y="8522185"/>
                          <a:pt x="1681499" y="8597177"/>
                        </a:cubicBezTo>
                        <a:cubicBezTo>
                          <a:pt x="1618604" y="8672169"/>
                          <a:pt x="1485557" y="8667329"/>
                          <a:pt x="1434757" y="8655233"/>
                        </a:cubicBezTo>
                        <a:cubicBezTo>
                          <a:pt x="1383957" y="8643137"/>
                          <a:pt x="1386375" y="8570569"/>
                          <a:pt x="1376699" y="8524609"/>
                        </a:cubicBezTo>
                        <a:cubicBezTo>
                          <a:pt x="1367023" y="8478649"/>
                          <a:pt x="1408147" y="8435105"/>
                          <a:pt x="1376699" y="8379465"/>
                        </a:cubicBezTo>
                        <a:cubicBezTo>
                          <a:pt x="1345252" y="8323825"/>
                          <a:pt x="1192853" y="8231905"/>
                          <a:pt x="1188015" y="8190777"/>
                        </a:cubicBezTo>
                        <a:cubicBezTo>
                          <a:pt x="1183176" y="8149657"/>
                          <a:pt x="1289614" y="8132721"/>
                          <a:pt x="1347671" y="8132721"/>
                        </a:cubicBezTo>
                        <a:cubicBezTo>
                          <a:pt x="1405728" y="8132721"/>
                          <a:pt x="1475881" y="8231905"/>
                          <a:pt x="1565385" y="8205289"/>
                        </a:cubicBezTo>
                        <a:cubicBezTo>
                          <a:pt x="1654889" y="8178681"/>
                          <a:pt x="1800031" y="7798889"/>
                          <a:pt x="1928241" y="7813409"/>
                        </a:cubicBezTo>
                        <a:close/>
                        <a:moveTo>
                          <a:pt x="4816583" y="6652265"/>
                        </a:moveTo>
                        <a:cubicBezTo>
                          <a:pt x="4935118" y="6649845"/>
                          <a:pt x="4983499" y="6894169"/>
                          <a:pt x="5063327" y="6971577"/>
                        </a:cubicBezTo>
                        <a:cubicBezTo>
                          <a:pt x="5143154" y="7048985"/>
                          <a:pt x="5252011" y="7070761"/>
                          <a:pt x="5324583" y="7131233"/>
                        </a:cubicBezTo>
                        <a:cubicBezTo>
                          <a:pt x="5397156" y="7191713"/>
                          <a:pt x="5576166" y="7312665"/>
                          <a:pt x="5498756" y="7334433"/>
                        </a:cubicBezTo>
                        <a:cubicBezTo>
                          <a:pt x="5421346" y="7356209"/>
                          <a:pt x="4964146" y="7319921"/>
                          <a:pt x="4860126" y="7261865"/>
                        </a:cubicBezTo>
                        <a:cubicBezTo>
                          <a:pt x="4756108" y="7203809"/>
                          <a:pt x="4881898" y="7087697"/>
                          <a:pt x="4874640" y="6986093"/>
                        </a:cubicBezTo>
                        <a:cubicBezTo>
                          <a:pt x="4867383" y="6884493"/>
                          <a:pt x="4698050" y="6654685"/>
                          <a:pt x="4816583" y="6652265"/>
                        </a:cubicBezTo>
                        <a:close/>
                        <a:moveTo>
                          <a:pt x="9485016" y="1629009"/>
                        </a:moveTo>
                        <a:cubicBezTo>
                          <a:pt x="9494377" y="1628461"/>
                          <a:pt x="9503088" y="1628937"/>
                          <a:pt x="9510867" y="1630685"/>
                        </a:cubicBezTo>
                        <a:cubicBezTo>
                          <a:pt x="9573097" y="1644657"/>
                          <a:pt x="9648027" y="1753873"/>
                          <a:pt x="9663267" y="1790705"/>
                        </a:cubicBezTo>
                        <a:cubicBezTo>
                          <a:pt x="9678507" y="1827537"/>
                          <a:pt x="9606117" y="1816105"/>
                          <a:pt x="9587067" y="1844045"/>
                        </a:cubicBezTo>
                        <a:cubicBezTo>
                          <a:pt x="9568017" y="1871985"/>
                          <a:pt x="9576907" y="1963425"/>
                          <a:pt x="9548967" y="1958345"/>
                        </a:cubicBezTo>
                        <a:cubicBezTo>
                          <a:pt x="9521027" y="1953265"/>
                          <a:pt x="9462607" y="1845313"/>
                          <a:pt x="9419427" y="1813565"/>
                        </a:cubicBezTo>
                        <a:cubicBezTo>
                          <a:pt x="9376247" y="1781817"/>
                          <a:pt x="9311477" y="1785625"/>
                          <a:pt x="9289887" y="1767845"/>
                        </a:cubicBezTo>
                        <a:cubicBezTo>
                          <a:pt x="9268297" y="1750065"/>
                          <a:pt x="9253057" y="1729745"/>
                          <a:pt x="9289887" y="1706885"/>
                        </a:cubicBezTo>
                        <a:cubicBezTo>
                          <a:pt x="9322113" y="1686881"/>
                          <a:pt x="9419487" y="1632845"/>
                          <a:pt x="9485016" y="1629009"/>
                        </a:cubicBezTo>
                        <a:close/>
                        <a:moveTo>
                          <a:pt x="12629055" y="434225"/>
                        </a:moveTo>
                        <a:cubicBezTo>
                          <a:pt x="12647450" y="432597"/>
                          <a:pt x="12663325" y="432441"/>
                          <a:pt x="12673167" y="434345"/>
                        </a:cubicBezTo>
                        <a:cubicBezTo>
                          <a:pt x="12712537" y="441965"/>
                          <a:pt x="12756987" y="467365"/>
                          <a:pt x="12749367" y="487685"/>
                        </a:cubicBezTo>
                        <a:cubicBezTo>
                          <a:pt x="12741747" y="508005"/>
                          <a:pt x="12670627" y="558805"/>
                          <a:pt x="12627447" y="556265"/>
                        </a:cubicBezTo>
                        <a:cubicBezTo>
                          <a:pt x="12584267" y="553725"/>
                          <a:pt x="12482667" y="492765"/>
                          <a:pt x="12490287" y="472445"/>
                        </a:cubicBezTo>
                        <a:cubicBezTo>
                          <a:pt x="12496002" y="457205"/>
                          <a:pt x="12573869" y="439109"/>
                          <a:pt x="12629055" y="434225"/>
                        </a:cubicBezTo>
                        <a:close/>
                        <a:moveTo>
                          <a:pt x="14060007" y="5"/>
                        </a:moveTo>
                        <a:cubicBezTo>
                          <a:pt x="14114617" y="1273"/>
                          <a:pt x="14268287" y="196857"/>
                          <a:pt x="14250507" y="335285"/>
                        </a:cubicBezTo>
                        <a:cubicBezTo>
                          <a:pt x="14232727" y="473713"/>
                          <a:pt x="14051117" y="739145"/>
                          <a:pt x="13953327" y="830585"/>
                        </a:cubicBezTo>
                        <a:cubicBezTo>
                          <a:pt x="13855537" y="922025"/>
                          <a:pt x="13714567" y="845825"/>
                          <a:pt x="13663767" y="883925"/>
                        </a:cubicBezTo>
                        <a:cubicBezTo>
                          <a:pt x="13612967" y="922025"/>
                          <a:pt x="13692977" y="1019817"/>
                          <a:pt x="13648527" y="1059185"/>
                        </a:cubicBezTo>
                        <a:cubicBezTo>
                          <a:pt x="13604077" y="1098553"/>
                          <a:pt x="13433897" y="1096017"/>
                          <a:pt x="13397067" y="1120145"/>
                        </a:cubicBezTo>
                        <a:cubicBezTo>
                          <a:pt x="13360237" y="1144273"/>
                          <a:pt x="13445327" y="1178565"/>
                          <a:pt x="13427547" y="1203965"/>
                        </a:cubicBezTo>
                        <a:cubicBezTo>
                          <a:pt x="13409767" y="1229365"/>
                          <a:pt x="13353887" y="1231905"/>
                          <a:pt x="13290387" y="1272545"/>
                        </a:cubicBezTo>
                        <a:cubicBezTo>
                          <a:pt x="13226887" y="1313185"/>
                          <a:pt x="13122747" y="1418593"/>
                          <a:pt x="13046547" y="1447805"/>
                        </a:cubicBezTo>
                        <a:cubicBezTo>
                          <a:pt x="12970347" y="1477017"/>
                          <a:pt x="12881447" y="1431297"/>
                          <a:pt x="12833187" y="1447805"/>
                        </a:cubicBezTo>
                        <a:cubicBezTo>
                          <a:pt x="12784927" y="1464313"/>
                          <a:pt x="12744287" y="1502417"/>
                          <a:pt x="12756987" y="1546865"/>
                        </a:cubicBezTo>
                        <a:cubicBezTo>
                          <a:pt x="12769687" y="1591313"/>
                          <a:pt x="12872557" y="1645925"/>
                          <a:pt x="12909387" y="1714505"/>
                        </a:cubicBezTo>
                        <a:cubicBezTo>
                          <a:pt x="12946217" y="1783085"/>
                          <a:pt x="12990667" y="1940565"/>
                          <a:pt x="12977967" y="1958345"/>
                        </a:cubicBezTo>
                        <a:cubicBezTo>
                          <a:pt x="12965267" y="1976125"/>
                          <a:pt x="12878907" y="1830073"/>
                          <a:pt x="12833187" y="1821185"/>
                        </a:cubicBezTo>
                        <a:cubicBezTo>
                          <a:pt x="12787467" y="1812297"/>
                          <a:pt x="12739207" y="1850393"/>
                          <a:pt x="12703647" y="1905005"/>
                        </a:cubicBezTo>
                        <a:cubicBezTo>
                          <a:pt x="12668087" y="1959617"/>
                          <a:pt x="12649037" y="2085345"/>
                          <a:pt x="12619827" y="2148845"/>
                        </a:cubicBezTo>
                        <a:cubicBezTo>
                          <a:pt x="12590617" y="2212345"/>
                          <a:pt x="12534737" y="2249177"/>
                          <a:pt x="12528387" y="2286005"/>
                        </a:cubicBezTo>
                        <a:cubicBezTo>
                          <a:pt x="12522037" y="2322833"/>
                          <a:pt x="12551247" y="2359665"/>
                          <a:pt x="12581727" y="2369825"/>
                        </a:cubicBezTo>
                        <a:cubicBezTo>
                          <a:pt x="12612207" y="2379985"/>
                          <a:pt x="12689677" y="2335537"/>
                          <a:pt x="12711267" y="2346965"/>
                        </a:cubicBezTo>
                        <a:cubicBezTo>
                          <a:pt x="12732857" y="2358393"/>
                          <a:pt x="12791277" y="2374905"/>
                          <a:pt x="12711267" y="2438405"/>
                        </a:cubicBezTo>
                        <a:cubicBezTo>
                          <a:pt x="12631257" y="2501905"/>
                          <a:pt x="12320107" y="2717805"/>
                          <a:pt x="12231207" y="2727965"/>
                        </a:cubicBezTo>
                        <a:cubicBezTo>
                          <a:pt x="12142307" y="2738125"/>
                          <a:pt x="12196917" y="2576833"/>
                          <a:pt x="12177867" y="2499365"/>
                        </a:cubicBezTo>
                        <a:cubicBezTo>
                          <a:pt x="12158817" y="2421897"/>
                          <a:pt x="12108017" y="2320297"/>
                          <a:pt x="12116907" y="2263145"/>
                        </a:cubicBezTo>
                        <a:cubicBezTo>
                          <a:pt x="12125797" y="2205993"/>
                          <a:pt x="12207077" y="2188217"/>
                          <a:pt x="12231207" y="2156465"/>
                        </a:cubicBezTo>
                        <a:cubicBezTo>
                          <a:pt x="12255337" y="2124713"/>
                          <a:pt x="12217237" y="2106937"/>
                          <a:pt x="12261687" y="2072645"/>
                        </a:cubicBezTo>
                        <a:cubicBezTo>
                          <a:pt x="12306137" y="2038353"/>
                          <a:pt x="12482667" y="2043433"/>
                          <a:pt x="12497907" y="1950725"/>
                        </a:cubicBezTo>
                        <a:cubicBezTo>
                          <a:pt x="12513147" y="1858017"/>
                          <a:pt x="12323917" y="1601473"/>
                          <a:pt x="12353127" y="1516385"/>
                        </a:cubicBezTo>
                        <a:cubicBezTo>
                          <a:pt x="12382337" y="1431297"/>
                          <a:pt x="12581727" y="1485905"/>
                          <a:pt x="12673167" y="1440185"/>
                        </a:cubicBezTo>
                        <a:cubicBezTo>
                          <a:pt x="12764607" y="1394465"/>
                          <a:pt x="12815407" y="1264925"/>
                          <a:pt x="12894147" y="1211585"/>
                        </a:cubicBezTo>
                        <a:cubicBezTo>
                          <a:pt x="12972887" y="1158245"/>
                          <a:pt x="13092267" y="1159513"/>
                          <a:pt x="13145607" y="1120145"/>
                        </a:cubicBezTo>
                        <a:cubicBezTo>
                          <a:pt x="13198947" y="1080777"/>
                          <a:pt x="13251017" y="1014737"/>
                          <a:pt x="13214187" y="975365"/>
                        </a:cubicBezTo>
                        <a:cubicBezTo>
                          <a:pt x="13177357" y="935993"/>
                          <a:pt x="12983047" y="951233"/>
                          <a:pt x="12924627" y="883925"/>
                        </a:cubicBezTo>
                        <a:cubicBezTo>
                          <a:pt x="12866207" y="816617"/>
                          <a:pt x="12842077" y="628657"/>
                          <a:pt x="12863667" y="571505"/>
                        </a:cubicBezTo>
                        <a:cubicBezTo>
                          <a:pt x="12885257" y="514353"/>
                          <a:pt x="12985587" y="535945"/>
                          <a:pt x="13054167" y="541025"/>
                        </a:cubicBezTo>
                        <a:cubicBezTo>
                          <a:pt x="13122747" y="546105"/>
                          <a:pt x="13212917" y="557537"/>
                          <a:pt x="13275147" y="601985"/>
                        </a:cubicBezTo>
                        <a:cubicBezTo>
                          <a:pt x="13337377" y="646433"/>
                          <a:pt x="13369127" y="811537"/>
                          <a:pt x="13427547" y="807725"/>
                        </a:cubicBezTo>
                        <a:cubicBezTo>
                          <a:pt x="13485967" y="803913"/>
                          <a:pt x="13543117" y="659137"/>
                          <a:pt x="13625667" y="579125"/>
                        </a:cubicBezTo>
                        <a:cubicBezTo>
                          <a:pt x="13708217" y="499113"/>
                          <a:pt x="13850457" y="424185"/>
                          <a:pt x="13922847" y="327665"/>
                        </a:cubicBezTo>
                        <a:cubicBezTo>
                          <a:pt x="13995237" y="231145"/>
                          <a:pt x="14005397" y="-1263"/>
                          <a:pt x="14060007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3" name="フリーフォーム: 図形 1372">
                    <a:extLst>
                      <a:ext uri="{FF2B5EF4-FFF2-40B4-BE49-F238E27FC236}">
                        <a16:creationId xmlns:a16="http://schemas.microsoft.com/office/drawing/2014/main" id="{049292FD-E5EA-359D-9673-CD42B97AAAC7}"/>
                      </a:ext>
                    </a:extLst>
                  </p:cNvPr>
                  <p:cNvSpPr/>
                  <p:nvPr/>
                </p:nvSpPr>
                <p:spPr>
                  <a:xfrm>
                    <a:off x="41333738" y="9727137"/>
                    <a:ext cx="3944991" cy="6517857"/>
                  </a:xfrm>
                  <a:custGeom>
                    <a:avLst/>
                    <a:gdLst>
                      <a:gd name="connsiteX0" fmla="*/ 3586162 w 3944991"/>
                      <a:gd name="connsiteY0" fmla="*/ 1064 h 6517857"/>
                      <a:gd name="connsiteX1" fmla="*/ 3649662 w 3944991"/>
                      <a:gd name="connsiteY1" fmla="*/ 280464 h 6517857"/>
                      <a:gd name="connsiteX2" fmla="*/ 3941762 w 3944991"/>
                      <a:gd name="connsiteY2" fmla="*/ 331264 h 6517857"/>
                      <a:gd name="connsiteX3" fmla="*/ 3789362 w 3944991"/>
                      <a:gd name="connsiteY3" fmla="*/ 1080564 h 6517857"/>
                      <a:gd name="connsiteX4" fmla="*/ 3535362 w 3944991"/>
                      <a:gd name="connsiteY4" fmla="*/ 1525064 h 6517857"/>
                      <a:gd name="connsiteX5" fmla="*/ 3573462 w 3944991"/>
                      <a:gd name="connsiteY5" fmla="*/ 2502964 h 6517857"/>
                      <a:gd name="connsiteX6" fmla="*/ 3344862 w 3944991"/>
                      <a:gd name="connsiteY6" fmla="*/ 2502964 h 6517857"/>
                      <a:gd name="connsiteX7" fmla="*/ 3370262 w 3944991"/>
                      <a:gd name="connsiteY7" fmla="*/ 2909364 h 6517857"/>
                      <a:gd name="connsiteX8" fmla="*/ 3319462 w 3944991"/>
                      <a:gd name="connsiteY8" fmla="*/ 3049064 h 6517857"/>
                      <a:gd name="connsiteX9" fmla="*/ 3484562 w 3944991"/>
                      <a:gd name="connsiteY9" fmla="*/ 3404664 h 6517857"/>
                      <a:gd name="connsiteX10" fmla="*/ 2976562 w 3944991"/>
                      <a:gd name="connsiteY10" fmla="*/ 4395264 h 6517857"/>
                      <a:gd name="connsiteX11" fmla="*/ 3357562 w 3944991"/>
                      <a:gd name="connsiteY11" fmla="*/ 5119164 h 6517857"/>
                      <a:gd name="connsiteX12" fmla="*/ 3294062 w 3944991"/>
                      <a:gd name="connsiteY12" fmla="*/ 5576364 h 6517857"/>
                      <a:gd name="connsiteX13" fmla="*/ 3421062 w 3944991"/>
                      <a:gd name="connsiteY13" fmla="*/ 5754164 h 6517857"/>
                      <a:gd name="connsiteX14" fmla="*/ 3294062 w 3944991"/>
                      <a:gd name="connsiteY14" fmla="*/ 6147864 h 6517857"/>
                      <a:gd name="connsiteX15" fmla="*/ 2570162 w 3944991"/>
                      <a:gd name="connsiteY15" fmla="*/ 6516164 h 6517857"/>
                      <a:gd name="connsiteX16" fmla="*/ 2201862 w 3944991"/>
                      <a:gd name="connsiteY16" fmla="*/ 5995464 h 6517857"/>
                      <a:gd name="connsiteX17" fmla="*/ 1643062 w 3944991"/>
                      <a:gd name="connsiteY17" fmla="*/ 5843064 h 6517857"/>
                      <a:gd name="connsiteX18" fmla="*/ 1122362 w 3944991"/>
                      <a:gd name="connsiteY18" fmla="*/ 5512864 h 6517857"/>
                      <a:gd name="connsiteX19" fmla="*/ 633870 w 3944991"/>
                      <a:gd name="connsiteY19" fmla="*/ 5633861 h 6517857"/>
                      <a:gd name="connsiteX20" fmla="*/ 542182 w 3944991"/>
                      <a:gd name="connsiteY20" fmla="*/ 5664808 h 6517857"/>
                      <a:gd name="connsiteX21" fmla="*/ 559582 w 3944991"/>
                      <a:gd name="connsiteY21" fmla="*/ 5600123 h 6517857"/>
                      <a:gd name="connsiteX22" fmla="*/ 595310 w 3944991"/>
                      <a:gd name="connsiteY22" fmla="*/ 5465238 h 6517857"/>
                      <a:gd name="connsiteX23" fmla="*/ 709614 w 3944991"/>
                      <a:gd name="connsiteY23" fmla="*/ 4836589 h 6517857"/>
                      <a:gd name="connsiteX24" fmla="*/ 976310 w 3944991"/>
                      <a:gd name="connsiteY24" fmla="*/ 4674663 h 6517857"/>
                      <a:gd name="connsiteX25" fmla="*/ 1109662 w 3944991"/>
                      <a:gd name="connsiteY25" fmla="*/ 3588813 h 6517857"/>
                      <a:gd name="connsiteX26" fmla="*/ 1139366 w 3944991"/>
                      <a:gd name="connsiteY26" fmla="*/ 3542716 h 6517857"/>
                      <a:gd name="connsiteX27" fmla="*/ 1150374 w 3944991"/>
                      <a:gd name="connsiteY27" fmla="*/ 3538279 h 6517857"/>
                      <a:gd name="connsiteX28" fmla="*/ 1155246 w 3944991"/>
                      <a:gd name="connsiteY28" fmla="*/ 3450826 h 6517857"/>
                      <a:gd name="connsiteX29" fmla="*/ 1173166 w 3944991"/>
                      <a:gd name="connsiteY29" fmla="*/ 2998265 h 6517857"/>
                      <a:gd name="connsiteX30" fmla="*/ 754062 w 3944991"/>
                      <a:gd name="connsiteY30" fmla="*/ 2464864 h 6517857"/>
                      <a:gd name="connsiteX31" fmla="*/ 487366 w 3944991"/>
                      <a:gd name="connsiteY31" fmla="*/ 2579165 h 6517857"/>
                      <a:gd name="connsiteX32" fmla="*/ 258766 w 3944991"/>
                      <a:gd name="connsiteY32" fmla="*/ 2604565 h 6517857"/>
                      <a:gd name="connsiteX33" fmla="*/ 30166 w 3944991"/>
                      <a:gd name="connsiteY33" fmla="*/ 2312464 h 6517857"/>
                      <a:gd name="connsiteX34" fmla="*/ 42862 w 3944991"/>
                      <a:gd name="connsiteY34" fmla="*/ 2033064 h 6517857"/>
                      <a:gd name="connsiteX35" fmla="*/ 398462 w 3944991"/>
                      <a:gd name="connsiteY35" fmla="*/ 2185464 h 6517857"/>
                      <a:gd name="connsiteX36" fmla="*/ 766766 w 3944991"/>
                      <a:gd name="connsiteY36" fmla="*/ 1817165 h 6517857"/>
                      <a:gd name="connsiteX37" fmla="*/ 1046166 w 3944991"/>
                      <a:gd name="connsiteY37" fmla="*/ 636064 h 6517857"/>
                      <a:gd name="connsiteX38" fmla="*/ 833638 w 3944991"/>
                      <a:gd name="connsiteY38" fmla="*/ 360732 h 6517857"/>
                      <a:gd name="connsiteX39" fmla="*/ 829738 w 3944991"/>
                      <a:gd name="connsiteY39" fmla="*/ 357321 h 6517857"/>
                      <a:gd name="connsiteX40" fmla="*/ 872630 w 3944991"/>
                      <a:gd name="connsiteY40" fmla="*/ 344758 h 6517857"/>
                      <a:gd name="connsiteX41" fmla="*/ 1198562 w 3944991"/>
                      <a:gd name="connsiteY41" fmla="*/ 242364 h 6517857"/>
                      <a:gd name="connsiteX42" fmla="*/ 1884362 w 3944991"/>
                      <a:gd name="connsiteY42" fmla="*/ 229664 h 6517857"/>
                      <a:gd name="connsiteX43" fmla="*/ 2214562 w 3944991"/>
                      <a:gd name="connsiteY43" fmla="*/ 102664 h 6517857"/>
                      <a:gd name="connsiteX44" fmla="*/ 2570162 w 3944991"/>
                      <a:gd name="connsiteY44" fmla="*/ 369364 h 6517857"/>
                      <a:gd name="connsiteX45" fmla="*/ 2938462 w 3944991"/>
                      <a:gd name="connsiteY45" fmla="*/ 369364 h 6517857"/>
                      <a:gd name="connsiteX46" fmla="*/ 3344862 w 3944991"/>
                      <a:gd name="connsiteY46" fmla="*/ 191564 h 6517857"/>
                      <a:gd name="connsiteX47" fmla="*/ 3586162 w 3944991"/>
                      <a:gd name="connsiteY47" fmla="*/ 1064 h 6517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944991" h="6517857">
                        <a:moveTo>
                          <a:pt x="3586162" y="1064"/>
                        </a:moveTo>
                        <a:cubicBezTo>
                          <a:pt x="3636962" y="15881"/>
                          <a:pt x="3590394" y="225431"/>
                          <a:pt x="3649662" y="280464"/>
                        </a:cubicBezTo>
                        <a:cubicBezTo>
                          <a:pt x="3708930" y="335497"/>
                          <a:pt x="3918478" y="197914"/>
                          <a:pt x="3941762" y="331264"/>
                        </a:cubicBezTo>
                        <a:cubicBezTo>
                          <a:pt x="3965046" y="464614"/>
                          <a:pt x="3857094" y="881597"/>
                          <a:pt x="3789362" y="1080564"/>
                        </a:cubicBezTo>
                        <a:cubicBezTo>
                          <a:pt x="3721630" y="1279531"/>
                          <a:pt x="3571346" y="1287997"/>
                          <a:pt x="3535362" y="1525064"/>
                        </a:cubicBezTo>
                        <a:cubicBezTo>
                          <a:pt x="3499378" y="1762131"/>
                          <a:pt x="3605214" y="2339981"/>
                          <a:pt x="3573462" y="2502964"/>
                        </a:cubicBezTo>
                        <a:cubicBezTo>
                          <a:pt x="3541710" y="2665947"/>
                          <a:pt x="3378730" y="2435231"/>
                          <a:pt x="3344862" y="2502964"/>
                        </a:cubicBezTo>
                        <a:cubicBezTo>
                          <a:pt x="3310994" y="2570697"/>
                          <a:pt x="3374494" y="2818347"/>
                          <a:pt x="3370262" y="2909364"/>
                        </a:cubicBezTo>
                        <a:cubicBezTo>
                          <a:pt x="3366030" y="3000381"/>
                          <a:pt x="3300414" y="2966514"/>
                          <a:pt x="3319462" y="3049064"/>
                        </a:cubicBezTo>
                        <a:cubicBezTo>
                          <a:pt x="3338510" y="3131614"/>
                          <a:pt x="3541710" y="3180297"/>
                          <a:pt x="3484562" y="3404664"/>
                        </a:cubicBezTo>
                        <a:cubicBezTo>
                          <a:pt x="3427414" y="3629031"/>
                          <a:pt x="2997730" y="4109514"/>
                          <a:pt x="2976562" y="4395264"/>
                        </a:cubicBezTo>
                        <a:cubicBezTo>
                          <a:pt x="2955394" y="4681014"/>
                          <a:pt x="3304646" y="4922314"/>
                          <a:pt x="3357562" y="5119164"/>
                        </a:cubicBezTo>
                        <a:cubicBezTo>
                          <a:pt x="3410478" y="5316014"/>
                          <a:pt x="3283478" y="5470531"/>
                          <a:pt x="3294062" y="5576364"/>
                        </a:cubicBezTo>
                        <a:cubicBezTo>
                          <a:pt x="3304646" y="5682197"/>
                          <a:pt x="3421062" y="5658914"/>
                          <a:pt x="3421062" y="5754164"/>
                        </a:cubicBezTo>
                        <a:cubicBezTo>
                          <a:pt x="3421062" y="5849414"/>
                          <a:pt x="3435878" y="6020864"/>
                          <a:pt x="3294062" y="6147864"/>
                        </a:cubicBezTo>
                        <a:cubicBezTo>
                          <a:pt x="3152246" y="6274864"/>
                          <a:pt x="2752194" y="6541564"/>
                          <a:pt x="2570162" y="6516164"/>
                        </a:cubicBezTo>
                        <a:cubicBezTo>
                          <a:pt x="2388130" y="6490764"/>
                          <a:pt x="2356378" y="6107647"/>
                          <a:pt x="2201862" y="5995464"/>
                        </a:cubicBezTo>
                        <a:cubicBezTo>
                          <a:pt x="2047346" y="5883281"/>
                          <a:pt x="1822978" y="5923497"/>
                          <a:pt x="1643062" y="5843064"/>
                        </a:cubicBezTo>
                        <a:cubicBezTo>
                          <a:pt x="1463146" y="5762631"/>
                          <a:pt x="1448330" y="5538264"/>
                          <a:pt x="1122362" y="5512864"/>
                        </a:cubicBezTo>
                        <a:cubicBezTo>
                          <a:pt x="1000126" y="5503339"/>
                          <a:pt x="825798" y="5566442"/>
                          <a:pt x="633870" y="5633861"/>
                        </a:cubicBezTo>
                        <a:lnTo>
                          <a:pt x="542182" y="5664808"/>
                        </a:lnTo>
                        <a:lnTo>
                          <a:pt x="559582" y="5600123"/>
                        </a:lnTo>
                        <a:cubicBezTo>
                          <a:pt x="572786" y="5550566"/>
                          <a:pt x="584794" y="5505124"/>
                          <a:pt x="595310" y="5465238"/>
                        </a:cubicBezTo>
                        <a:cubicBezTo>
                          <a:pt x="679446" y="5146152"/>
                          <a:pt x="646110" y="4968350"/>
                          <a:pt x="709614" y="4836589"/>
                        </a:cubicBezTo>
                        <a:cubicBezTo>
                          <a:pt x="773110" y="4704827"/>
                          <a:pt x="909638" y="4882626"/>
                          <a:pt x="976310" y="4674663"/>
                        </a:cubicBezTo>
                        <a:cubicBezTo>
                          <a:pt x="1042990" y="4466701"/>
                          <a:pt x="1171574" y="3917426"/>
                          <a:pt x="1109662" y="3588813"/>
                        </a:cubicBezTo>
                        <a:cubicBezTo>
                          <a:pt x="1106278" y="3570842"/>
                          <a:pt x="1116622" y="3555549"/>
                          <a:pt x="1139366" y="3542716"/>
                        </a:cubicBezTo>
                        <a:lnTo>
                          <a:pt x="1150374" y="3538279"/>
                        </a:lnTo>
                        <a:lnTo>
                          <a:pt x="1155246" y="3450826"/>
                        </a:lnTo>
                        <a:cubicBezTo>
                          <a:pt x="1171342" y="3297078"/>
                          <a:pt x="1218142" y="3126588"/>
                          <a:pt x="1173166" y="2998265"/>
                        </a:cubicBezTo>
                        <a:cubicBezTo>
                          <a:pt x="1101198" y="2792947"/>
                          <a:pt x="868366" y="2534714"/>
                          <a:pt x="754062" y="2464864"/>
                        </a:cubicBezTo>
                        <a:cubicBezTo>
                          <a:pt x="639766" y="2395014"/>
                          <a:pt x="569910" y="2555882"/>
                          <a:pt x="487366" y="2579165"/>
                        </a:cubicBezTo>
                        <a:cubicBezTo>
                          <a:pt x="404814" y="2602447"/>
                          <a:pt x="334966" y="2649015"/>
                          <a:pt x="258766" y="2604565"/>
                        </a:cubicBezTo>
                        <a:cubicBezTo>
                          <a:pt x="182566" y="2560114"/>
                          <a:pt x="66150" y="2407714"/>
                          <a:pt x="30166" y="2312464"/>
                        </a:cubicBezTo>
                        <a:cubicBezTo>
                          <a:pt x="-5818" y="2217214"/>
                          <a:pt x="-18522" y="2054231"/>
                          <a:pt x="42862" y="2033064"/>
                        </a:cubicBezTo>
                        <a:cubicBezTo>
                          <a:pt x="104246" y="2011898"/>
                          <a:pt x="277814" y="2221448"/>
                          <a:pt x="398462" y="2185464"/>
                        </a:cubicBezTo>
                        <a:cubicBezTo>
                          <a:pt x="519110" y="2149482"/>
                          <a:pt x="658814" y="2075398"/>
                          <a:pt x="766766" y="1817165"/>
                        </a:cubicBezTo>
                        <a:cubicBezTo>
                          <a:pt x="874710" y="1558931"/>
                          <a:pt x="1046166" y="892182"/>
                          <a:pt x="1046166" y="636064"/>
                        </a:cubicBezTo>
                        <a:cubicBezTo>
                          <a:pt x="1046166" y="443976"/>
                          <a:pt x="919958" y="420957"/>
                          <a:pt x="833638" y="360732"/>
                        </a:cubicBezTo>
                        <a:lnTo>
                          <a:pt x="829738" y="357321"/>
                        </a:lnTo>
                        <a:lnTo>
                          <a:pt x="872630" y="344758"/>
                        </a:lnTo>
                        <a:cubicBezTo>
                          <a:pt x="1046162" y="291576"/>
                          <a:pt x="1041402" y="264589"/>
                          <a:pt x="1198562" y="242364"/>
                        </a:cubicBezTo>
                        <a:cubicBezTo>
                          <a:pt x="1408110" y="212731"/>
                          <a:pt x="1715030" y="252947"/>
                          <a:pt x="1884362" y="229664"/>
                        </a:cubicBezTo>
                        <a:cubicBezTo>
                          <a:pt x="2053694" y="206381"/>
                          <a:pt x="2100262" y="79381"/>
                          <a:pt x="2214562" y="102664"/>
                        </a:cubicBezTo>
                        <a:cubicBezTo>
                          <a:pt x="2328862" y="125947"/>
                          <a:pt x="2449510" y="324914"/>
                          <a:pt x="2570162" y="369364"/>
                        </a:cubicBezTo>
                        <a:cubicBezTo>
                          <a:pt x="2690814" y="413814"/>
                          <a:pt x="2809346" y="398997"/>
                          <a:pt x="2938462" y="369364"/>
                        </a:cubicBezTo>
                        <a:cubicBezTo>
                          <a:pt x="3067578" y="339731"/>
                          <a:pt x="3236910" y="252947"/>
                          <a:pt x="3344862" y="191564"/>
                        </a:cubicBezTo>
                        <a:cubicBezTo>
                          <a:pt x="3452814" y="130181"/>
                          <a:pt x="3535362" y="-13753"/>
                          <a:pt x="3586162" y="10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4" name="フリーフォーム: 図形 1373">
                    <a:extLst>
                      <a:ext uri="{FF2B5EF4-FFF2-40B4-BE49-F238E27FC236}">
                        <a16:creationId xmlns:a16="http://schemas.microsoft.com/office/drawing/2014/main" id="{56305B54-DA68-8D9E-6055-1213837BA4A5}"/>
                      </a:ext>
                    </a:extLst>
                  </p:cNvPr>
                  <p:cNvSpPr/>
                  <p:nvPr/>
                </p:nvSpPr>
                <p:spPr>
                  <a:xfrm>
                    <a:off x="44309376" y="9834881"/>
                    <a:ext cx="4344444" cy="6852930"/>
                  </a:xfrm>
                  <a:custGeom>
                    <a:avLst/>
                    <a:gdLst>
                      <a:gd name="connsiteX0" fmla="*/ 3083668 w 4344444"/>
                      <a:gd name="connsiteY0" fmla="*/ 0 h 6852930"/>
                      <a:gd name="connsiteX1" fmla="*/ 3095964 w 4344444"/>
                      <a:gd name="connsiteY1" fmla="*/ 10741 h 6852930"/>
                      <a:gd name="connsiteX2" fmla="*/ 3125128 w 4344444"/>
                      <a:gd name="connsiteY2" fmla="*/ 45720 h 6852930"/>
                      <a:gd name="connsiteX3" fmla="*/ 3569624 w 4344444"/>
                      <a:gd name="connsiteY3" fmla="*/ 1023619 h 6852930"/>
                      <a:gd name="connsiteX4" fmla="*/ 3518824 w 4344444"/>
                      <a:gd name="connsiteY4" fmla="*/ 1176020 h 6852930"/>
                      <a:gd name="connsiteX5" fmla="*/ 3683928 w 4344444"/>
                      <a:gd name="connsiteY5" fmla="*/ 1353820 h 6852930"/>
                      <a:gd name="connsiteX6" fmla="*/ 3569624 w 4344444"/>
                      <a:gd name="connsiteY6" fmla="*/ 1633220 h 6852930"/>
                      <a:gd name="connsiteX7" fmla="*/ 3963328 w 4344444"/>
                      <a:gd name="connsiteY7" fmla="*/ 1925319 h 6852930"/>
                      <a:gd name="connsiteX8" fmla="*/ 4052224 w 4344444"/>
                      <a:gd name="connsiteY8" fmla="*/ 2700020 h 6852930"/>
                      <a:gd name="connsiteX9" fmla="*/ 4077624 w 4344444"/>
                      <a:gd name="connsiteY9" fmla="*/ 3296919 h 6852930"/>
                      <a:gd name="connsiteX10" fmla="*/ 4191928 w 4344444"/>
                      <a:gd name="connsiteY10" fmla="*/ 3284219 h 6852930"/>
                      <a:gd name="connsiteX11" fmla="*/ 4344328 w 4344444"/>
                      <a:gd name="connsiteY11" fmla="*/ 3754120 h 6852930"/>
                      <a:gd name="connsiteX12" fmla="*/ 4166528 w 4344444"/>
                      <a:gd name="connsiteY12" fmla="*/ 3906520 h 6852930"/>
                      <a:gd name="connsiteX13" fmla="*/ 4161760 w 4344444"/>
                      <a:gd name="connsiteY13" fmla="*/ 3988673 h 6852930"/>
                      <a:gd name="connsiteX14" fmla="*/ 4146688 w 4344444"/>
                      <a:gd name="connsiteY14" fmla="*/ 3999718 h 6852930"/>
                      <a:gd name="connsiteX15" fmla="*/ 4148264 w 4344444"/>
                      <a:gd name="connsiteY15" fmla="*/ 4000804 h 6852930"/>
                      <a:gd name="connsiteX16" fmla="*/ 3991896 w 4344444"/>
                      <a:gd name="connsiteY16" fmla="*/ 4243069 h 6852930"/>
                      <a:gd name="connsiteX17" fmla="*/ 3839496 w 4344444"/>
                      <a:gd name="connsiteY17" fmla="*/ 4766944 h 6852930"/>
                      <a:gd name="connsiteX18" fmla="*/ 3582328 w 4344444"/>
                      <a:gd name="connsiteY18" fmla="*/ 5757543 h 6852930"/>
                      <a:gd name="connsiteX19" fmla="*/ 3401352 w 4344444"/>
                      <a:gd name="connsiteY19" fmla="*/ 5805168 h 6852930"/>
                      <a:gd name="connsiteX20" fmla="*/ 3268000 w 4344444"/>
                      <a:gd name="connsiteY20" fmla="*/ 5986144 h 6852930"/>
                      <a:gd name="connsiteX21" fmla="*/ 3010824 w 4344444"/>
                      <a:gd name="connsiteY21" fmla="*/ 5909944 h 6852930"/>
                      <a:gd name="connsiteX22" fmla="*/ 3065292 w 4344444"/>
                      <a:gd name="connsiteY22" fmla="*/ 6214223 h 6852930"/>
                      <a:gd name="connsiteX23" fmla="*/ 3071988 w 4344444"/>
                      <a:gd name="connsiteY23" fmla="*/ 6250211 h 6852930"/>
                      <a:gd name="connsiteX24" fmla="*/ 3046116 w 4344444"/>
                      <a:gd name="connsiteY24" fmla="*/ 6238345 h 6852930"/>
                      <a:gd name="connsiteX25" fmla="*/ 2582200 w 4344444"/>
                      <a:gd name="connsiteY25" fmla="*/ 5890894 h 6852930"/>
                      <a:gd name="connsiteX26" fmla="*/ 2372648 w 4344444"/>
                      <a:gd name="connsiteY26" fmla="*/ 6719569 h 6852930"/>
                      <a:gd name="connsiteX27" fmla="*/ 2001176 w 4344444"/>
                      <a:gd name="connsiteY27" fmla="*/ 6605269 h 6852930"/>
                      <a:gd name="connsiteX28" fmla="*/ 1753524 w 4344444"/>
                      <a:gd name="connsiteY28" fmla="*/ 6852919 h 6852930"/>
                      <a:gd name="connsiteX29" fmla="*/ 1420148 w 4344444"/>
                      <a:gd name="connsiteY29" fmla="*/ 6614794 h 6852930"/>
                      <a:gd name="connsiteX30" fmla="*/ 1429672 w 4344444"/>
                      <a:gd name="connsiteY30" fmla="*/ 6386194 h 6852930"/>
                      <a:gd name="connsiteX31" fmla="*/ 1058200 w 4344444"/>
                      <a:gd name="connsiteY31" fmla="*/ 6376669 h 6852930"/>
                      <a:gd name="connsiteX32" fmla="*/ 943900 w 4344444"/>
                      <a:gd name="connsiteY32" fmla="*/ 6271894 h 6852930"/>
                      <a:gd name="connsiteX33" fmla="*/ 481344 w 4344444"/>
                      <a:gd name="connsiteY33" fmla="*/ 6074845 h 6852930"/>
                      <a:gd name="connsiteX34" fmla="*/ 342084 w 4344444"/>
                      <a:gd name="connsiteY34" fmla="*/ 6014770 h 6852930"/>
                      <a:gd name="connsiteX35" fmla="*/ 364600 w 4344444"/>
                      <a:gd name="connsiteY35" fmla="*/ 5990646 h 6852930"/>
                      <a:gd name="connsiteX36" fmla="*/ 445424 w 4344444"/>
                      <a:gd name="connsiteY36" fmla="*/ 5646419 h 6852930"/>
                      <a:gd name="connsiteX37" fmla="*/ 318424 w 4344444"/>
                      <a:gd name="connsiteY37" fmla="*/ 5468619 h 6852930"/>
                      <a:gd name="connsiteX38" fmla="*/ 381924 w 4344444"/>
                      <a:gd name="connsiteY38" fmla="*/ 5011419 h 6852930"/>
                      <a:gd name="connsiteX39" fmla="*/ 924 w 4344444"/>
                      <a:gd name="connsiteY39" fmla="*/ 4287519 h 6852930"/>
                      <a:gd name="connsiteX40" fmla="*/ 508924 w 4344444"/>
                      <a:gd name="connsiteY40" fmla="*/ 3296919 h 6852930"/>
                      <a:gd name="connsiteX41" fmla="*/ 343824 w 4344444"/>
                      <a:gd name="connsiteY41" fmla="*/ 2941319 h 6852930"/>
                      <a:gd name="connsiteX42" fmla="*/ 394624 w 4344444"/>
                      <a:gd name="connsiteY42" fmla="*/ 2801619 h 6852930"/>
                      <a:gd name="connsiteX43" fmla="*/ 369224 w 4344444"/>
                      <a:gd name="connsiteY43" fmla="*/ 2395219 h 6852930"/>
                      <a:gd name="connsiteX44" fmla="*/ 597824 w 4344444"/>
                      <a:gd name="connsiteY44" fmla="*/ 2395219 h 6852930"/>
                      <a:gd name="connsiteX45" fmla="*/ 559724 w 4344444"/>
                      <a:gd name="connsiteY45" fmla="*/ 1417319 h 6852930"/>
                      <a:gd name="connsiteX46" fmla="*/ 813724 w 4344444"/>
                      <a:gd name="connsiteY46" fmla="*/ 972819 h 6852930"/>
                      <a:gd name="connsiteX47" fmla="*/ 840372 w 4344444"/>
                      <a:gd name="connsiteY47" fmla="*/ 889902 h 6852930"/>
                      <a:gd name="connsiteX48" fmla="*/ 851624 w 4344444"/>
                      <a:gd name="connsiteY48" fmla="*/ 898008 h 6852930"/>
                      <a:gd name="connsiteX49" fmla="*/ 1058200 w 4344444"/>
                      <a:gd name="connsiteY49" fmla="*/ 1071244 h 6852930"/>
                      <a:gd name="connsiteX50" fmla="*/ 1305848 w 4344444"/>
                      <a:gd name="connsiteY50" fmla="*/ 928369 h 6852930"/>
                      <a:gd name="connsiteX51" fmla="*/ 1334424 w 4344444"/>
                      <a:gd name="connsiteY51" fmla="*/ 756919 h 6852930"/>
                      <a:gd name="connsiteX52" fmla="*/ 2001176 w 4344444"/>
                      <a:gd name="connsiteY52" fmla="*/ 452119 h 6852930"/>
                      <a:gd name="connsiteX53" fmla="*/ 2134524 w 4344444"/>
                      <a:gd name="connsiteY53" fmla="*/ 566419 h 6852930"/>
                      <a:gd name="connsiteX54" fmla="*/ 2496472 w 4344444"/>
                      <a:gd name="connsiteY54" fmla="*/ 452119 h 6852930"/>
                      <a:gd name="connsiteX55" fmla="*/ 2801272 w 4344444"/>
                      <a:gd name="connsiteY55" fmla="*/ 404494 h 6852930"/>
                      <a:gd name="connsiteX56" fmla="*/ 2820324 w 4344444"/>
                      <a:gd name="connsiteY56" fmla="*/ 261619 h 6852930"/>
                      <a:gd name="connsiteX57" fmla="*/ 3008572 w 4344444"/>
                      <a:gd name="connsiteY57" fmla="*/ 69798 h 6852930"/>
                      <a:gd name="connsiteX58" fmla="*/ 3083668 w 4344444"/>
                      <a:gd name="connsiteY58" fmla="*/ 0 h 6852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4344444" h="6852930">
                        <a:moveTo>
                          <a:pt x="3083668" y="0"/>
                        </a:moveTo>
                        <a:lnTo>
                          <a:pt x="3095964" y="10741"/>
                        </a:lnTo>
                        <a:cubicBezTo>
                          <a:pt x="3105748" y="20783"/>
                          <a:pt x="3115472" y="32359"/>
                          <a:pt x="3125128" y="45720"/>
                        </a:cubicBezTo>
                        <a:cubicBezTo>
                          <a:pt x="3279640" y="259502"/>
                          <a:pt x="3504008" y="835237"/>
                          <a:pt x="3569624" y="1023619"/>
                        </a:cubicBezTo>
                        <a:cubicBezTo>
                          <a:pt x="3635240" y="1212002"/>
                          <a:pt x="3499776" y="1120987"/>
                          <a:pt x="3518824" y="1176020"/>
                        </a:cubicBezTo>
                        <a:cubicBezTo>
                          <a:pt x="3537872" y="1231052"/>
                          <a:pt x="3675456" y="1277620"/>
                          <a:pt x="3683928" y="1353820"/>
                        </a:cubicBezTo>
                        <a:cubicBezTo>
                          <a:pt x="3692392" y="1430020"/>
                          <a:pt x="3523056" y="1537970"/>
                          <a:pt x="3569624" y="1633220"/>
                        </a:cubicBezTo>
                        <a:cubicBezTo>
                          <a:pt x="3616192" y="1728469"/>
                          <a:pt x="3882896" y="1747519"/>
                          <a:pt x="3963328" y="1925319"/>
                        </a:cubicBezTo>
                        <a:cubicBezTo>
                          <a:pt x="4043760" y="2103119"/>
                          <a:pt x="4033176" y="2471420"/>
                          <a:pt x="4052224" y="2700020"/>
                        </a:cubicBezTo>
                        <a:cubicBezTo>
                          <a:pt x="4071272" y="2928620"/>
                          <a:pt x="4054344" y="3199553"/>
                          <a:pt x="4077624" y="3296919"/>
                        </a:cubicBezTo>
                        <a:cubicBezTo>
                          <a:pt x="4100912" y="3394287"/>
                          <a:pt x="4147472" y="3208019"/>
                          <a:pt x="4191928" y="3284219"/>
                        </a:cubicBezTo>
                        <a:cubicBezTo>
                          <a:pt x="4236376" y="3360419"/>
                          <a:pt x="4348560" y="3650402"/>
                          <a:pt x="4344328" y="3754120"/>
                        </a:cubicBezTo>
                        <a:cubicBezTo>
                          <a:pt x="4340096" y="3857836"/>
                          <a:pt x="4206744" y="3862070"/>
                          <a:pt x="4166528" y="3906520"/>
                        </a:cubicBezTo>
                        <a:cubicBezTo>
                          <a:pt x="4136360" y="3939857"/>
                          <a:pt x="4188352" y="3960098"/>
                          <a:pt x="4161760" y="3988673"/>
                        </a:cubicBezTo>
                        <a:lnTo>
                          <a:pt x="4146688" y="3999718"/>
                        </a:lnTo>
                        <a:lnTo>
                          <a:pt x="4148264" y="4000804"/>
                        </a:lnTo>
                        <a:cubicBezTo>
                          <a:pt x="4235976" y="4082334"/>
                          <a:pt x="4029600" y="4162702"/>
                          <a:pt x="3991896" y="4243069"/>
                        </a:cubicBezTo>
                        <a:cubicBezTo>
                          <a:pt x="3931576" y="4371657"/>
                          <a:pt x="3907760" y="4514532"/>
                          <a:pt x="3839496" y="4766944"/>
                        </a:cubicBezTo>
                        <a:cubicBezTo>
                          <a:pt x="3771240" y="5019356"/>
                          <a:pt x="3655352" y="5584506"/>
                          <a:pt x="3582328" y="5757543"/>
                        </a:cubicBezTo>
                        <a:cubicBezTo>
                          <a:pt x="3509296" y="5930581"/>
                          <a:pt x="3453736" y="5767069"/>
                          <a:pt x="3401352" y="5805168"/>
                        </a:cubicBezTo>
                        <a:cubicBezTo>
                          <a:pt x="3348960" y="5843268"/>
                          <a:pt x="3333088" y="5968682"/>
                          <a:pt x="3268000" y="5986144"/>
                        </a:cubicBezTo>
                        <a:cubicBezTo>
                          <a:pt x="3202912" y="6003605"/>
                          <a:pt x="3042576" y="5855968"/>
                          <a:pt x="3010824" y="5909944"/>
                        </a:cubicBezTo>
                        <a:cubicBezTo>
                          <a:pt x="2987008" y="5950425"/>
                          <a:pt x="3039992" y="6100742"/>
                          <a:pt x="3065292" y="6214223"/>
                        </a:cubicBezTo>
                        <a:lnTo>
                          <a:pt x="3071988" y="6250211"/>
                        </a:lnTo>
                        <a:lnTo>
                          <a:pt x="3046116" y="6238345"/>
                        </a:lnTo>
                        <a:cubicBezTo>
                          <a:pt x="2829948" y="6119339"/>
                          <a:pt x="2700072" y="5837415"/>
                          <a:pt x="2582200" y="5890894"/>
                        </a:cubicBezTo>
                        <a:cubicBezTo>
                          <a:pt x="2410748" y="5968681"/>
                          <a:pt x="2469488" y="6600507"/>
                          <a:pt x="2372648" y="6719569"/>
                        </a:cubicBezTo>
                        <a:cubicBezTo>
                          <a:pt x="2275812" y="6838631"/>
                          <a:pt x="2104360" y="6583044"/>
                          <a:pt x="2001176" y="6605269"/>
                        </a:cubicBezTo>
                        <a:cubicBezTo>
                          <a:pt x="1897988" y="6627494"/>
                          <a:pt x="1850360" y="6851332"/>
                          <a:pt x="1753524" y="6852919"/>
                        </a:cubicBezTo>
                        <a:cubicBezTo>
                          <a:pt x="1656688" y="6854506"/>
                          <a:pt x="1474124" y="6692581"/>
                          <a:pt x="1420148" y="6614794"/>
                        </a:cubicBezTo>
                        <a:cubicBezTo>
                          <a:pt x="1366176" y="6537007"/>
                          <a:pt x="1490000" y="6425882"/>
                          <a:pt x="1429672" y="6386194"/>
                        </a:cubicBezTo>
                        <a:cubicBezTo>
                          <a:pt x="1369348" y="6346506"/>
                          <a:pt x="1139160" y="6395719"/>
                          <a:pt x="1058200" y="6376669"/>
                        </a:cubicBezTo>
                        <a:cubicBezTo>
                          <a:pt x="977236" y="6357619"/>
                          <a:pt x="1116936" y="6360794"/>
                          <a:pt x="943900" y="6271894"/>
                        </a:cubicBezTo>
                        <a:cubicBezTo>
                          <a:pt x="857384" y="6227444"/>
                          <a:pt x="669264" y="6154022"/>
                          <a:pt x="481344" y="6074845"/>
                        </a:cubicBezTo>
                        <a:lnTo>
                          <a:pt x="342084" y="6014770"/>
                        </a:lnTo>
                        <a:lnTo>
                          <a:pt x="364600" y="5990646"/>
                        </a:lnTo>
                        <a:cubicBezTo>
                          <a:pt x="456768" y="5871447"/>
                          <a:pt x="445424" y="5729763"/>
                          <a:pt x="445424" y="5646419"/>
                        </a:cubicBezTo>
                        <a:cubicBezTo>
                          <a:pt x="445424" y="5551169"/>
                          <a:pt x="329008" y="5574452"/>
                          <a:pt x="318424" y="5468619"/>
                        </a:cubicBezTo>
                        <a:cubicBezTo>
                          <a:pt x="307840" y="5362786"/>
                          <a:pt x="434840" y="5208269"/>
                          <a:pt x="381924" y="5011419"/>
                        </a:cubicBezTo>
                        <a:cubicBezTo>
                          <a:pt x="329008" y="4814569"/>
                          <a:pt x="-20244" y="4573269"/>
                          <a:pt x="924" y="4287519"/>
                        </a:cubicBezTo>
                        <a:cubicBezTo>
                          <a:pt x="22092" y="4001769"/>
                          <a:pt x="451776" y="3521286"/>
                          <a:pt x="508924" y="3296919"/>
                        </a:cubicBezTo>
                        <a:cubicBezTo>
                          <a:pt x="566072" y="3072552"/>
                          <a:pt x="362872" y="3023869"/>
                          <a:pt x="343824" y="2941319"/>
                        </a:cubicBezTo>
                        <a:cubicBezTo>
                          <a:pt x="324776" y="2858769"/>
                          <a:pt x="390392" y="2892636"/>
                          <a:pt x="394624" y="2801619"/>
                        </a:cubicBezTo>
                        <a:cubicBezTo>
                          <a:pt x="398856" y="2710602"/>
                          <a:pt x="335356" y="2462952"/>
                          <a:pt x="369224" y="2395219"/>
                        </a:cubicBezTo>
                        <a:cubicBezTo>
                          <a:pt x="403092" y="2327486"/>
                          <a:pt x="566072" y="2558202"/>
                          <a:pt x="597824" y="2395219"/>
                        </a:cubicBezTo>
                        <a:cubicBezTo>
                          <a:pt x="629576" y="2232236"/>
                          <a:pt x="523740" y="1654386"/>
                          <a:pt x="559724" y="1417319"/>
                        </a:cubicBezTo>
                        <a:cubicBezTo>
                          <a:pt x="595708" y="1180252"/>
                          <a:pt x="745992" y="1171786"/>
                          <a:pt x="813724" y="972819"/>
                        </a:cubicBezTo>
                        <a:lnTo>
                          <a:pt x="840372" y="889902"/>
                        </a:lnTo>
                        <a:lnTo>
                          <a:pt x="851624" y="898008"/>
                        </a:lnTo>
                        <a:cubicBezTo>
                          <a:pt x="931596" y="968851"/>
                          <a:pt x="994700" y="1068863"/>
                          <a:pt x="1058200" y="1071244"/>
                        </a:cubicBezTo>
                        <a:cubicBezTo>
                          <a:pt x="1185200" y="1076006"/>
                          <a:pt x="1259812" y="980756"/>
                          <a:pt x="1305848" y="928369"/>
                        </a:cubicBezTo>
                        <a:cubicBezTo>
                          <a:pt x="1351888" y="875982"/>
                          <a:pt x="1218536" y="836294"/>
                          <a:pt x="1334424" y="756919"/>
                        </a:cubicBezTo>
                        <a:cubicBezTo>
                          <a:pt x="1450312" y="677544"/>
                          <a:pt x="1867824" y="483869"/>
                          <a:pt x="2001176" y="452119"/>
                        </a:cubicBezTo>
                        <a:cubicBezTo>
                          <a:pt x="2134524" y="420369"/>
                          <a:pt x="2051976" y="566419"/>
                          <a:pt x="2134524" y="566419"/>
                        </a:cubicBezTo>
                        <a:cubicBezTo>
                          <a:pt x="2217072" y="566419"/>
                          <a:pt x="2385348" y="479106"/>
                          <a:pt x="2496472" y="452119"/>
                        </a:cubicBezTo>
                        <a:cubicBezTo>
                          <a:pt x="2607600" y="425132"/>
                          <a:pt x="2747300" y="436244"/>
                          <a:pt x="2801272" y="404494"/>
                        </a:cubicBezTo>
                        <a:cubicBezTo>
                          <a:pt x="2855248" y="372744"/>
                          <a:pt x="2702848" y="353694"/>
                          <a:pt x="2820324" y="261619"/>
                        </a:cubicBezTo>
                        <a:cubicBezTo>
                          <a:pt x="2864376" y="227091"/>
                          <a:pt x="2928968" y="149254"/>
                          <a:pt x="3008572" y="69798"/>
                        </a:cubicBezTo>
                        <a:lnTo>
                          <a:pt x="3083668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5" name="フリーフォーム: 図形 1374">
                    <a:extLst>
                      <a:ext uri="{FF2B5EF4-FFF2-40B4-BE49-F238E27FC236}">
                        <a16:creationId xmlns:a16="http://schemas.microsoft.com/office/drawing/2014/main" id="{9596328C-DEE7-3D7D-0B57-C880ABD5E339}"/>
                      </a:ext>
                    </a:extLst>
                  </p:cNvPr>
                  <p:cNvSpPr/>
                  <p:nvPr/>
                </p:nvSpPr>
                <p:spPr>
                  <a:xfrm>
                    <a:off x="24746232" y="28439945"/>
                    <a:ext cx="3674733" cy="5604734"/>
                  </a:xfrm>
                  <a:custGeom>
                    <a:avLst/>
                    <a:gdLst>
                      <a:gd name="connsiteX0" fmla="*/ 2248808 w 3674733"/>
                      <a:gd name="connsiteY0" fmla="*/ 4060320 h 5604734"/>
                      <a:gd name="connsiteX1" fmla="*/ 2295244 w 3674733"/>
                      <a:gd name="connsiteY1" fmla="*/ 4192704 h 5604734"/>
                      <a:gd name="connsiteX2" fmla="*/ 1923768 w 3674733"/>
                      <a:gd name="connsiteY2" fmla="*/ 4830878 h 5604734"/>
                      <a:gd name="connsiteX3" fmla="*/ 2085692 w 3674733"/>
                      <a:gd name="connsiteY3" fmla="*/ 5297606 h 5604734"/>
                      <a:gd name="connsiteX4" fmla="*/ 1533244 w 3674733"/>
                      <a:gd name="connsiteY4" fmla="*/ 5602406 h 5604734"/>
                      <a:gd name="connsiteX5" fmla="*/ 1323692 w 3674733"/>
                      <a:gd name="connsiteY5" fmla="*/ 5430954 h 5604734"/>
                      <a:gd name="connsiteX6" fmla="*/ 1199868 w 3674733"/>
                      <a:gd name="connsiteY6" fmla="*/ 5297606 h 5604734"/>
                      <a:gd name="connsiteX7" fmla="*/ 1237968 w 3674733"/>
                      <a:gd name="connsiteY7" fmla="*/ 5107104 h 5604734"/>
                      <a:gd name="connsiteX8" fmla="*/ 1437992 w 3674733"/>
                      <a:gd name="connsiteY8" fmla="*/ 5069004 h 5604734"/>
                      <a:gd name="connsiteX9" fmla="*/ 1628492 w 3674733"/>
                      <a:gd name="connsiteY9" fmla="*/ 4630854 h 5604734"/>
                      <a:gd name="connsiteX10" fmla="*/ 1904718 w 3674733"/>
                      <a:gd name="connsiteY10" fmla="*/ 4335578 h 5604734"/>
                      <a:gd name="connsiteX11" fmla="*/ 2199992 w 3674733"/>
                      <a:gd name="connsiteY11" fmla="*/ 4068878 h 5604734"/>
                      <a:gd name="connsiteX12" fmla="*/ 2248808 w 3674733"/>
                      <a:gd name="connsiteY12" fmla="*/ 4060320 h 5604734"/>
                      <a:gd name="connsiteX13" fmla="*/ 1328352 w 3674733"/>
                      <a:gd name="connsiteY13" fmla="*/ 606 h 5604734"/>
                      <a:gd name="connsiteX14" fmla="*/ 1402836 w 3674733"/>
                      <a:gd name="connsiteY14" fmla="*/ 2002 h 5604734"/>
                      <a:gd name="connsiteX15" fmla="*/ 1607228 w 3674733"/>
                      <a:gd name="connsiteY15" fmla="*/ 52734 h 5604734"/>
                      <a:gd name="connsiteX16" fmla="*/ 1708872 w 3674733"/>
                      <a:gd name="connsiteY16" fmla="*/ 100430 h 5604734"/>
                      <a:gd name="connsiteX17" fmla="*/ 1713052 w 3674733"/>
                      <a:gd name="connsiteY17" fmla="*/ 97606 h 5604734"/>
                      <a:gd name="connsiteX18" fmla="*/ 1910116 w 3674733"/>
                      <a:gd name="connsiteY18" fmla="*/ 110636 h 5604734"/>
                      <a:gd name="connsiteX19" fmla="*/ 1929302 w 3674733"/>
                      <a:gd name="connsiteY19" fmla="*/ 115652 h 5604734"/>
                      <a:gd name="connsiteX20" fmla="*/ 1918588 w 3674733"/>
                      <a:gd name="connsiteY20" fmla="*/ 138864 h 5604734"/>
                      <a:gd name="connsiteX21" fmla="*/ 1862808 w 3674733"/>
                      <a:gd name="connsiteY21" fmla="*/ 295074 h 5604734"/>
                      <a:gd name="connsiteX22" fmla="*/ 1839948 w 3674733"/>
                      <a:gd name="connsiteY22" fmla="*/ 416994 h 5604734"/>
                      <a:gd name="connsiteX23" fmla="*/ 1999968 w 3674733"/>
                      <a:gd name="connsiteY23" fmla="*/ 660834 h 5604734"/>
                      <a:gd name="connsiteX24" fmla="*/ 2335248 w 3674733"/>
                      <a:gd name="connsiteY24" fmla="*/ 615114 h 5604734"/>
                      <a:gd name="connsiteX25" fmla="*/ 2373348 w 3674733"/>
                      <a:gd name="connsiteY25" fmla="*/ 1026594 h 5604734"/>
                      <a:gd name="connsiteX26" fmla="*/ 2076168 w 3674733"/>
                      <a:gd name="connsiteY26" fmla="*/ 1064694 h 5604734"/>
                      <a:gd name="connsiteX27" fmla="*/ 2053308 w 3674733"/>
                      <a:gd name="connsiteY27" fmla="*/ 1399974 h 5604734"/>
                      <a:gd name="connsiteX28" fmla="*/ 2426688 w 3674733"/>
                      <a:gd name="connsiteY28" fmla="*/ 1636194 h 5604734"/>
                      <a:gd name="connsiteX29" fmla="*/ 2769588 w 3674733"/>
                      <a:gd name="connsiteY29" fmla="*/ 1704774 h 5604734"/>
                      <a:gd name="connsiteX30" fmla="*/ 2899128 w 3674733"/>
                      <a:gd name="connsiteY30" fmla="*/ 2009574 h 5604734"/>
                      <a:gd name="connsiteX31" fmla="*/ 3417288 w 3674733"/>
                      <a:gd name="connsiteY31" fmla="*/ 2139114 h 5604734"/>
                      <a:gd name="connsiteX32" fmla="*/ 3318228 w 3674733"/>
                      <a:gd name="connsiteY32" fmla="*/ 2474394 h 5604734"/>
                      <a:gd name="connsiteX33" fmla="*/ 3310608 w 3674733"/>
                      <a:gd name="connsiteY33" fmla="*/ 2802054 h 5604734"/>
                      <a:gd name="connsiteX34" fmla="*/ 3569688 w 3674733"/>
                      <a:gd name="connsiteY34" fmla="*/ 2885874 h 5604734"/>
                      <a:gd name="connsiteX35" fmla="*/ 3523968 w 3674733"/>
                      <a:gd name="connsiteY35" fmla="*/ 3266874 h 5604734"/>
                      <a:gd name="connsiteX36" fmla="*/ 3661128 w 3674733"/>
                      <a:gd name="connsiteY36" fmla="*/ 3571674 h 5604734"/>
                      <a:gd name="connsiteX37" fmla="*/ 3601634 w 3674733"/>
                      <a:gd name="connsiteY37" fmla="*/ 3893030 h 5604734"/>
                      <a:gd name="connsiteX38" fmla="*/ 3584208 w 3674733"/>
                      <a:gd name="connsiteY38" fmla="*/ 3907836 h 5604734"/>
                      <a:gd name="connsiteX39" fmla="*/ 3567688 w 3674733"/>
                      <a:gd name="connsiteY39" fmla="*/ 3870370 h 5604734"/>
                      <a:gd name="connsiteX40" fmla="*/ 3381092 w 3674733"/>
                      <a:gd name="connsiteY40" fmla="*/ 3697404 h 5604734"/>
                      <a:gd name="connsiteX41" fmla="*/ 3047720 w 3674733"/>
                      <a:gd name="connsiteY41" fmla="*/ 3706930 h 5604734"/>
                      <a:gd name="connsiteX42" fmla="*/ 2876268 w 3674733"/>
                      <a:gd name="connsiteY42" fmla="*/ 3849804 h 5604734"/>
                      <a:gd name="connsiteX43" fmla="*/ 2428592 w 3674733"/>
                      <a:gd name="connsiteY43" fmla="*/ 3945054 h 5604734"/>
                      <a:gd name="connsiteX44" fmla="*/ 2142844 w 3674733"/>
                      <a:gd name="connsiteY44" fmla="*/ 3926004 h 5604734"/>
                      <a:gd name="connsiteX45" fmla="*/ 1533244 w 3674733"/>
                      <a:gd name="connsiteY45" fmla="*/ 3516430 h 5604734"/>
                      <a:gd name="connsiteX46" fmla="*/ 933168 w 3674733"/>
                      <a:gd name="connsiteY46" fmla="*/ 3449754 h 5604734"/>
                      <a:gd name="connsiteX47" fmla="*/ 371192 w 3674733"/>
                      <a:gd name="connsiteY47" fmla="*/ 3564054 h 5604734"/>
                      <a:gd name="connsiteX48" fmla="*/ 233154 w 3674733"/>
                      <a:gd name="connsiteY48" fmla="*/ 3603866 h 5604734"/>
                      <a:gd name="connsiteX49" fmla="*/ 191060 w 3674733"/>
                      <a:gd name="connsiteY49" fmla="*/ 3617250 h 5604734"/>
                      <a:gd name="connsiteX50" fmla="*/ 181102 w 3674733"/>
                      <a:gd name="connsiteY50" fmla="*/ 3566570 h 5604734"/>
                      <a:gd name="connsiteX51" fmla="*/ 171168 w 3674733"/>
                      <a:gd name="connsiteY51" fmla="*/ 3487854 h 5604734"/>
                      <a:gd name="connsiteX52" fmla="*/ 3528 w 3674733"/>
                      <a:gd name="connsiteY52" fmla="*/ 3183054 h 5604734"/>
                      <a:gd name="connsiteX53" fmla="*/ 79728 w 3674733"/>
                      <a:gd name="connsiteY53" fmla="*/ 2969694 h 5604734"/>
                      <a:gd name="connsiteX54" fmla="*/ 11148 w 3674733"/>
                      <a:gd name="connsiteY54" fmla="*/ 2596314 h 5604734"/>
                      <a:gd name="connsiteX55" fmla="*/ 361668 w 3674733"/>
                      <a:gd name="connsiteY55" fmla="*/ 2032434 h 5604734"/>
                      <a:gd name="connsiteX56" fmla="*/ 392148 w 3674733"/>
                      <a:gd name="connsiteY56" fmla="*/ 1765734 h 5604734"/>
                      <a:gd name="connsiteX57" fmla="*/ 750288 w 3674733"/>
                      <a:gd name="connsiteY57" fmla="*/ 1438074 h 5604734"/>
                      <a:gd name="connsiteX58" fmla="*/ 582648 w 3674733"/>
                      <a:gd name="connsiteY58" fmla="*/ 988494 h 5604734"/>
                      <a:gd name="connsiteX59" fmla="*/ 536928 w 3674733"/>
                      <a:gd name="connsiteY59" fmla="*/ 500814 h 5604734"/>
                      <a:gd name="connsiteX60" fmla="*/ 453464 w 3674733"/>
                      <a:gd name="connsiteY60" fmla="*/ 348890 h 5604734"/>
                      <a:gd name="connsiteX61" fmla="*/ 411882 w 3674733"/>
                      <a:gd name="connsiteY61" fmla="*/ 271842 h 5604734"/>
                      <a:gd name="connsiteX62" fmla="*/ 533640 w 3674733"/>
                      <a:gd name="connsiteY62" fmla="*/ 216612 h 5604734"/>
                      <a:gd name="connsiteX63" fmla="*/ 818868 w 3674733"/>
                      <a:gd name="connsiteY63" fmla="*/ 125530 h 5604734"/>
                      <a:gd name="connsiteX64" fmla="*/ 1328352 w 3674733"/>
                      <a:gd name="connsiteY64" fmla="*/ 606 h 5604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3674733" h="5604734">
                        <a:moveTo>
                          <a:pt x="2248808" y="4060320"/>
                        </a:moveTo>
                        <a:cubicBezTo>
                          <a:pt x="2295540" y="4062032"/>
                          <a:pt x="2329770" y="4097454"/>
                          <a:pt x="2295244" y="4192704"/>
                        </a:cubicBezTo>
                        <a:cubicBezTo>
                          <a:pt x="2249206" y="4319704"/>
                          <a:pt x="1958692" y="4646730"/>
                          <a:pt x="1923768" y="4830878"/>
                        </a:cubicBezTo>
                        <a:cubicBezTo>
                          <a:pt x="1888844" y="5015030"/>
                          <a:pt x="2150780" y="5169018"/>
                          <a:pt x="2085692" y="5297606"/>
                        </a:cubicBezTo>
                        <a:cubicBezTo>
                          <a:pt x="2020606" y="5426190"/>
                          <a:pt x="1660244" y="5580178"/>
                          <a:pt x="1533244" y="5602406"/>
                        </a:cubicBezTo>
                        <a:cubicBezTo>
                          <a:pt x="1406244" y="5624630"/>
                          <a:pt x="1379256" y="5481754"/>
                          <a:pt x="1323692" y="5430954"/>
                        </a:cubicBezTo>
                        <a:cubicBezTo>
                          <a:pt x="1268132" y="5380154"/>
                          <a:pt x="1214156" y="5351578"/>
                          <a:pt x="1199868" y="5297606"/>
                        </a:cubicBezTo>
                        <a:cubicBezTo>
                          <a:pt x="1185580" y="5243630"/>
                          <a:pt x="1198280" y="5145206"/>
                          <a:pt x="1237968" y="5107104"/>
                        </a:cubicBezTo>
                        <a:cubicBezTo>
                          <a:pt x="1277656" y="5069004"/>
                          <a:pt x="1372906" y="5148378"/>
                          <a:pt x="1437992" y="5069004"/>
                        </a:cubicBezTo>
                        <a:cubicBezTo>
                          <a:pt x="1503080" y="4989630"/>
                          <a:pt x="1550704" y="4753092"/>
                          <a:pt x="1628492" y="4630854"/>
                        </a:cubicBezTo>
                        <a:cubicBezTo>
                          <a:pt x="1706280" y="4508618"/>
                          <a:pt x="1809468" y="4421304"/>
                          <a:pt x="1904718" y="4335578"/>
                        </a:cubicBezTo>
                        <a:cubicBezTo>
                          <a:pt x="1999968" y="4249854"/>
                          <a:pt x="2134906" y="4092690"/>
                          <a:pt x="2199992" y="4068878"/>
                        </a:cubicBezTo>
                        <a:cubicBezTo>
                          <a:pt x="2216264" y="4062926"/>
                          <a:pt x="2233230" y="4059750"/>
                          <a:pt x="2248808" y="4060320"/>
                        </a:cubicBezTo>
                        <a:close/>
                        <a:moveTo>
                          <a:pt x="1328352" y="606"/>
                        </a:moveTo>
                        <a:cubicBezTo>
                          <a:pt x="1352452" y="-494"/>
                          <a:pt x="1377186" y="-138"/>
                          <a:pt x="1402836" y="2002"/>
                        </a:cubicBezTo>
                        <a:cubicBezTo>
                          <a:pt x="1464396" y="7136"/>
                          <a:pt x="1531228" y="22540"/>
                          <a:pt x="1607228" y="52734"/>
                        </a:cubicBezTo>
                        <a:lnTo>
                          <a:pt x="1708872" y="100430"/>
                        </a:lnTo>
                        <a:lnTo>
                          <a:pt x="1713052" y="97606"/>
                        </a:lnTo>
                        <a:cubicBezTo>
                          <a:pt x="1768784" y="69242"/>
                          <a:pt x="1836744" y="90048"/>
                          <a:pt x="1910116" y="110636"/>
                        </a:cubicBezTo>
                        <a:lnTo>
                          <a:pt x="1929302" y="115652"/>
                        </a:lnTo>
                        <a:lnTo>
                          <a:pt x="1918588" y="138864"/>
                        </a:lnTo>
                        <a:cubicBezTo>
                          <a:pt x="1887572" y="204984"/>
                          <a:pt x="1862490" y="261102"/>
                          <a:pt x="1862808" y="295074"/>
                        </a:cubicBezTo>
                        <a:cubicBezTo>
                          <a:pt x="1864078" y="430964"/>
                          <a:pt x="1817088" y="356034"/>
                          <a:pt x="1839948" y="416994"/>
                        </a:cubicBezTo>
                        <a:cubicBezTo>
                          <a:pt x="1862808" y="477954"/>
                          <a:pt x="1917418" y="627814"/>
                          <a:pt x="1999968" y="660834"/>
                        </a:cubicBezTo>
                        <a:cubicBezTo>
                          <a:pt x="2082518" y="693854"/>
                          <a:pt x="2273018" y="554154"/>
                          <a:pt x="2335248" y="615114"/>
                        </a:cubicBezTo>
                        <a:cubicBezTo>
                          <a:pt x="2397478" y="676074"/>
                          <a:pt x="2416528" y="951664"/>
                          <a:pt x="2373348" y="1026594"/>
                        </a:cubicBezTo>
                        <a:cubicBezTo>
                          <a:pt x="2330168" y="1101524"/>
                          <a:pt x="2129508" y="1002464"/>
                          <a:pt x="2076168" y="1064694"/>
                        </a:cubicBezTo>
                        <a:cubicBezTo>
                          <a:pt x="2022828" y="1126924"/>
                          <a:pt x="1994888" y="1304724"/>
                          <a:pt x="2053308" y="1399974"/>
                        </a:cubicBezTo>
                        <a:cubicBezTo>
                          <a:pt x="2111728" y="1495224"/>
                          <a:pt x="2307308" y="1585394"/>
                          <a:pt x="2426688" y="1636194"/>
                        </a:cubicBezTo>
                        <a:cubicBezTo>
                          <a:pt x="2546068" y="1686994"/>
                          <a:pt x="2690848" y="1642544"/>
                          <a:pt x="2769588" y="1704774"/>
                        </a:cubicBezTo>
                        <a:cubicBezTo>
                          <a:pt x="2848328" y="1767004"/>
                          <a:pt x="2791178" y="1937184"/>
                          <a:pt x="2899128" y="2009574"/>
                        </a:cubicBezTo>
                        <a:cubicBezTo>
                          <a:pt x="3007078" y="2081964"/>
                          <a:pt x="3347438" y="2061644"/>
                          <a:pt x="3417288" y="2139114"/>
                        </a:cubicBezTo>
                        <a:cubicBezTo>
                          <a:pt x="3487138" y="2216584"/>
                          <a:pt x="3336008" y="2363904"/>
                          <a:pt x="3318228" y="2474394"/>
                        </a:cubicBezTo>
                        <a:cubicBezTo>
                          <a:pt x="3300448" y="2584884"/>
                          <a:pt x="3268698" y="2733474"/>
                          <a:pt x="3310608" y="2802054"/>
                        </a:cubicBezTo>
                        <a:cubicBezTo>
                          <a:pt x="3352518" y="2870634"/>
                          <a:pt x="3534128" y="2808404"/>
                          <a:pt x="3569688" y="2885874"/>
                        </a:cubicBezTo>
                        <a:cubicBezTo>
                          <a:pt x="3605248" y="2963344"/>
                          <a:pt x="3508728" y="3152574"/>
                          <a:pt x="3523968" y="3266874"/>
                        </a:cubicBezTo>
                        <a:cubicBezTo>
                          <a:pt x="3539208" y="3381174"/>
                          <a:pt x="3725898" y="3440864"/>
                          <a:pt x="3661128" y="3571674"/>
                        </a:cubicBezTo>
                        <a:cubicBezTo>
                          <a:pt x="3620646" y="3653430"/>
                          <a:pt x="3707166" y="3783804"/>
                          <a:pt x="3601634" y="3893030"/>
                        </a:cubicBezTo>
                        <a:lnTo>
                          <a:pt x="3584208" y="3907836"/>
                        </a:lnTo>
                        <a:lnTo>
                          <a:pt x="3567688" y="3870370"/>
                        </a:lnTo>
                        <a:cubicBezTo>
                          <a:pt x="3520992" y="3788066"/>
                          <a:pt x="3438640" y="3733122"/>
                          <a:pt x="3381092" y="3697404"/>
                        </a:cubicBezTo>
                        <a:cubicBezTo>
                          <a:pt x="3289020" y="3640254"/>
                          <a:pt x="3131856" y="3681530"/>
                          <a:pt x="3047720" y="3706930"/>
                        </a:cubicBezTo>
                        <a:cubicBezTo>
                          <a:pt x="2963580" y="3732330"/>
                          <a:pt x="2979456" y="3810118"/>
                          <a:pt x="2876268" y="3849804"/>
                        </a:cubicBezTo>
                        <a:cubicBezTo>
                          <a:pt x="2773080" y="3889490"/>
                          <a:pt x="2550832" y="3932354"/>
                          <a:pt x="2428592" y="3945054"/>
                        </a:cubicBezTo>
                        <a:cubicBezTo>
                          <a:pt x="2306356" y="3957754"/>
                          <a:pt x="2292068" y="3997442"/>
                          <a:pt x="2142844" y="3926004"/>
                        </a:cubicBezTo>
                        <a:cubicBezTo>
                          <a:pt x="1993620" y="3854566"/>
                          <a:pt x="1734856" y="3595804"/>
                          <a:pt x="1533244" y="3516430"/>
                        </a:cubicBezTo>
                        <a:cubicBezTo>
                          <a:pt x="1331632" y="3437054"/>
                          <a:pt x="1126844" y="3441818"/>
                          <a:pt x="933168" y="3449754"/>
                        </a:cubicBezTo>
                        <a:cubicBezTo>
                          <a:pt x="739492" y="3457690"/>
                          <a:pt x="548992" y="3513254"/>
                          <a:pt x="371192" y="3564054"/>
                        </a:cubicBezTo>
                        <a:cubicBezTo>
                          <a:pt x="326742" y="3576754"/>
                          <a:pt x="280010" y="3589950"/>
                          <a:pt x="233154" y="3603866"/>
                        </a:cubicBezTo>
                        <a:lnTo>
                          <a:pt x="191060" y="3617250"/>
                        </a:lnTo>
                        <a:lnTo>
                          <a:pt x="181102" y="3566570"/>
                        </a:lnTo>
                        <a:cubicBezTo>
                          <a:pt x="176010" y="3537920"/>
                          <a:pt x="172280" y="3511508"/>
                          <a:pt x="171168" y="3487854"/>
                        </a:cubicBezTo>
                        <a:cubicBezTo>
                          <a:pt x="162278" y="3298624"/>
                          <a:pt x="18768" y="3269414"/>
                          <a:pt x="3528" y="3183054"/>
                        </a:cubicBezTo>
                        <a:cubicBezTo>
                          <a:pt x="-11712" y="3096694"/>
                          <a:pt x="78458" y="3067484"/>
                          <a:pt x="79728" y="2969694"/>
                        </a:cubicBezTo>
                        <a:cubicBezTo>
                          <a:pt x="80998" y="2871904"/>
                          <a:pt x="-35842" y="2752524"/>
                          <a:pt x="11148" y="2596314"/>
                        </a:cubicBezTo>
                        <a:cubicBezTo>
                          <a:pt x="58138" y="2440104"/>
                          <a:pt x="298168" y="2170864"/>
                          <a:pt x="361668" y="2032434"/>
                        </a:cubicBezTo>
                        <a:cubicBezTo>
                          <a:pt x="425168" y="1894004"/>
                          <a:pt x="327378" y="1864794"/>
                          <a:pt x="392148" y="1765734"/>
                        </a:cubicBezTo>
                        <a:cubicBezTo>
                          <a:pt x="456918" y="1666674"/>
                          <a:pt x="718538" y="1567614"/>
                          <a:pt x="750288" y="1438074"/>
                        </a:cubicBezTo>
                        <a:cubicBezTo>
                          <a:pt x="782038" y="1308534"/>
                          <a:pt x="618208" y="1144704"/>
                          <a:pt x="582648" y="988494"/>
                        </a:cubicBezTo>
                        <a:cubicBezTo>
                          <a:pt x="547088" y="832284"/>
                          <a:pt x="665198" y="682424"/>
                          <a:pt x="536928" y="500814"/>
                        </a:cubicBezTo>
                        <a:cubicBezTo>
                          <a:pt x="504860" y="455412"/>
                          <a:pt x="480810" y="403420"/>
                          <a:pt x="453464" y="348890"/>
                        </a:cubicBezTo>
                        <a:lnTo>
                          <a:pt x="411882" y="271842"/>
                        </a:lnTo>
                        <a:lnTo>
                          <a:pt x="533640" y="216612"/>
                        </a:lnTo>
                        <a:cubicBezTo>
                          <a:pt x="630650" y="175734"/>
                          <a:pt x="726000" y="142992"/>
                          <a:pt x="818868" y="125530"/>
                        </a:cubicBezTo>
                        <a:cubicBezTo>
                          <a:pt x="1022018" y="87330"/>
                          <a:pt x="1159650" y="8300"/>
                          <a:pt x="1328352" y="60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0" name="フリーフォーム: 図形 1599">
                    <a:extLst>
                      <a:ext uri="{FF2B5EF4-FFF2-40B4-BE49-F238E27FC236}">
                        <a16:creationId xmlns:a16="http://schemas.microsoft.com/office/drawing/2014/main" id="{7565ACCA-98BE-8A9C-7C1F-10D99CFF7EA2}"/>
                      </a:ext>
                    </a:extLst>
                  </p:cNvPr>
                  <p:cNvSpPr/>
                  <p:nvPr/>
                </p:nvSpPr>
                <p:spPr>
                  <a:xfrm>
                    <a:off x="27259501" y="30880887"/>
                    <a:ext cx="1984747" cy="2855491"/>
                  </a:xfrm>
                  <a:custGeom>
                    <a:avLst/>
                    <a:gdLst>
                      <a:gd name="connsiteX0" fmla="*/ 814482 w 1984747"/>
                      <a:gd name="connsiteY0" fmla="*/ 0 h 2855491"/>
                      <a:gd name="connsiteX1" fmla="*/ 814620 w 1984747"/>
                      <a:gd name="connsiteY1" fmla="*/ 58 h 2855491"/>
                      <a:gd name="connsiteX2" fmla="*/ 1163100 w 1984747"/>
                      <a:gd name="connsiteY2" fmla="*/ 142038 h 2855491"/>
                      <a:gd name="connsiteX3" fmla="*/ 1363124 w 1984747"/>
                      <a:gd name="connsiteY3" fmla="*/ 437314 h 2855491"/>
                      <a:gd name="connsiteX4" fmla="*/ 1582200 w 1984747"/>
                      <a:gd name="connsiteY4" fmla="*/ 294438 h 2855491"/>
                      <a:gd name="connsiteX5" fmla="*/ 1982250 w 1984747"/>
                      <a:gd name="connsiteY5" fmla="*/ 923090 h 2855491"/>
                      <a:gd name="connsiteX6" fmla="*/ 1753650 w 1984747"/>
                      <a:gd name="connsiteY6" fmla="*/ 1523164 h 2855491"/>
                      <a:gd name="connsiteX7" fmla="*/ 1791750 w 1984747"/>
                      <a:gd name="connsiteY7" fmla="*/ 1742238 h 2855491"/>
                      <a:gd name="connsiteX8" fmla="*/ 1753650 w 1984747"/>
                      <a:gd name="connsiteY8" fmla="*/ 1885114 h 2855491"/>
                      <a:gd name="connsiteX9" fmla="*/ 1820324 w 1984747"/>
                      <a:gd name="connsiteY9" fmla="*/ 2189914 h 2855491"/>
                      <a:gd name="connsiteX10" fmla="*/ 1734600 w 1984747"/>
                      <a:gd name="connsiteY10" fmla="*/ 2456614 h 2855491"/>
                      <a:gd name="connsiteX11" fmla="*/ 1286924 w 1984747"/>
                      <a:gd name="connsiteY11" fmla="*/ 2609014 h 2855491"/>
                      <a:gd name="connsiteX12" fmla="*/ 1039276 w 1984747"/>
                      <a:gd name="connsiteY12" fmla="*/ 2609014 h 2855491"/>
                      <a:gd name="connsiteX13" fmla="*/ 486824 w 1984747"/>
                      <a:gd name="connsiteY13" fmla="*/ 2761414 h 2855491"/>
                      <a:gd name="connsiteX14" fmla="*/ 124876 w 1984747"/>
                      <a:gd name="connsiteY14" fmla="*/ 2818562 h 2855491"/>
                      <a:gd name="connsiteX15" fmla="*/ 4012 w 1984747"/>
                      <a:gd name="connsiteY15" fmla="*/ 2755050 h 2855491"/>
                      <a:gd name="connsiteX16" fmla="*/ 0 w 1984747"/>
                      <a:gd name="connsiteY16" fmla="*/ 2736958 h 2855491"/>
                      <a:gd name="connsiteX17" fmla="*/ 45316 w 1984747"/>
                      <a:gd name="connsiteY17" fmla="*/ 2708078 h 2855491"/>
                      <a:gd name="connsiteX18" fmla="*/ 696376 w 1984747"/>
                      <a:gd name="connsiteY18" fmla="*/ 2389938 h 2855491"/>
                      <a:gd name="connsiteX19" fmla="*/ 1086900 w 1984747"/>
                      <a:gd name="connsiteY19" fmla="*/ 1608890 h 2855491"/>
                      <a:gd name="connsiteX20" fmla="*/ 1077672 w 1984747"/>
                      <a:gd name="connsiteY20" fmla="*/ 1482162 h 2855491"/>
                      <a:gd name="connsiteX21" fmla="*/ 1070940 w 1984747"/>
                      <a:gd name="connsiteY21" fmla="*/ 1466896 h 2855491"/>
                      <a:gd name="connsiteX22" fmla="*/ 1088366 w 1984747"/>
                      <a:gd name="connsiteY22" fmla="*/ 1452090 h 2855491"/>
                      <a:gd name="connsiteX23" fmla="*/ 1147860 w 1984747"/>
                      <a:gd name="connsiteY23" fmla="*/ 1130734 h 2855491"/>
                      <a:gd name="connsiteX24" fmla="*/ 1010700 w 1984747"/>
                      <a:gd name="connsiteY24" fmla="*/ 825934 h 2855491"/>
                      <a:gd name="connsiteX25" fmla="*/ 1056420 w 1984747"/>
                      <a:gd name="connsiteY25" fmla="*/ 444934 h 2855491"/>
                      <a:gd name="connsiteX26" fmla="*/ 797340 w 1984747"/>
                      <a:gd name="connsiteY26" fmla="*/ 361114 h 2855491"/>
                      <a:gd name="connsiteX27" fmla="*/ 804960 w 1984747"/>
                      <a:gd name="connsiteY27" fmla="*/ 33454 h 2855491"/>
                      <a:gd name="connsiteX28" fmla="*/ 814482 w 1984747"/>
                      <a:gd name="connsiteY28" fmla="*/ 0 h 28554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984747" h="2855491">
                        <a:moveTo>
                          <a:pt x="814482" y="0"/>
                        </a:moveTo>
                        <a:lnTo>
                          <a:pt x="814620" y="58"/>
                        </a:lnTo>
                        <a:cubicBezTo>
                          <a:pt x="963076" y="62762"/>
                          <a:pt x="1088092" y="117830"/>
                          <a:pt x="1163100" y="142038"/>
                        </a:cubicBezTo>
                        <a:cubicBezTo>
                          <a:pt x="1463136" y="238876"/>
                          <a:pt x="1293276" y="411914"/>
                          <a:pt x="1363124" y="437314"/>
                        </a:cubicBezTo>
                        <a:cubicBezTo>
                          <a:pt x="1432976" y="462714"/>
                          <a:pt x="1479012" y="213478"/>
                          <a:pt x="1582200" y="294438"/>
                        </a:cubicBezTo>
                        <a:cubicBezTo>
                          <a:pt x="1685388" y="375402"/>
                          <a:pt x="1953676" y="718302"/>
                          <a:pt x="1982250" y="923090"/>
                        </a:cubicBezTo>
                        <a:cubicBezTo>
                          <a:pt x="2010824" y="1127876"/>
                          <a:pt x="1785400" y="1386638"/>
                          <a:pt x="1753650" y="1523164"/>
                        </a:cubicBezTo>
                        <a:cubicBezTo>
                          <a:pt x="1721900" y="1659690"/>
                          <a:pt x="1791750" y="1681914"/>
                          <a:pt x="1791750" y="1742238"/>
                        </a:cubicBezTo>
                        <a:cubicBezTo>
                          <a:pt x="1791750" y="1802564"/>
                          <a:pt x="1748888" y="1810502"/>
                          <a:pt x="1753650" y="1885114"/>
                        </a:cubicBezTo>
                        <a:cubicBezTo>
                          <a:pt x="1758412" y="1959726"/>
                          <a:pt x="1823500" y="2094664"/>
                          <a:pt x="1820324" y="2189914"/>
                        </a:cubicBezTo>
                        <a:cubicBezTo>
                          <a:pt x="1817150" y="2285164"/>
                          <a:pt x="1823500" y="2386764"/>
                          <a:pt x="1734600" y="2456614"/>
                        </a:cubicBezTo>
                        <a:cubicBezTo>
                          <a:pt x="1645700" y="2526464"/>
                          <a:pt x="1402812" y="2583614"/>
                          <a:pt x="1286924" y="2609014"/>
                        </a:cubicBezTo>
                        <a:cubicBezTo>
                          <a:pt x="1171038" y="2634414"/>
                          <a:pt x="1172624" y="2583614"/>
                          <a:pt x="1039276" y="2609014"/>
                        </a:cubicBezTo>
                        <a:cubicBezTo>
                          <a:pt x="905924" y="2634414"/>
                          <a:pt x="639224" y="2726490"/>
                          <a:pt x="486824" y="2761414"/>
                        </a:cubicBezTo>
                        <a:cubicBezTo>
                          <a:pt x="334424" y="2796338"/>
                          <a:pt x="212188" y="2853490"/>
                          <a:pt x="124876" y="2818562"/>
                        </a:cubicBezTo>
                        <a:cubicBezTo>
                          <a:pt x="53936" y="2790186"/>
                          <a:pt x="51112" y="2954642"/>
                          <a:pt x="4012" y="2755050"/>
                        </a:cubicBezTo>
                        <a:lnTo>
                          <a:pt x="0" y="2736958"/>
                        </a:lnTo>
                        <a:lnTo>
                          <a:pt x="45316" y="2708078"/>
                        </a:lnTo>
                        <a:cubicBezTo>
                          <a:pt x="199438" y="2629380"/>
                          <a:pt x="536632" y="2555238"/>
                          <a:pt x="696376" y="2389938"/>
                        </a:cubicBezTo>
                        <a:cubicBezTo>
                          <a:pt x="878940" y="2201026"/>
                          <a:pt x="1058324" y="1797802"/>
                          <a:pt x="1086900" y="1608890"/>
                        </a:cubicBezTo>
                        <a:cubicBezTo>
                          <a:pt x="1094044" y="1561662"/>
                          <a:pt x="1089678" y="1519594"/>
                          <a:pt x="1077672" y="1482162"/>
                        </a:cubicBezTo>
                        <a:lnTo>
                          <a:pt x="1070940" y="1466896"/>
                        </a:lnTo>
                        <a:lnTo>
                          <a:pt x="1088366" y="1452090"/>
                        </a:lnTo>
                        <a:cubicBezTo>
                          <a:pt x="1193898" y="1342864"/>
                          <a:pt x="1107378" y="1212490"/>
                          <a:pt x="1147860" y="1130734"/>
                        </a:cubicBezTo>
                        <a:cubicBezTo>
                          <a:pt x="1212630" y="999924"/>
                          <a:pt x="1025940" y="940234"/>
                          <a:pt x="1010700" y="825934"/>
                        </a:cubicBezTo>
                        <a:cubicBezTo>
                          <a:pt x="995460" y="711634"/>
                          <a:pt x="1091980" y="522404"/>
                          <a:pt x="1056420" y="444934"/>
                        </a:cubicBezTo>
                        <a:cubicBezTo>
                          <a:pt x="1020860" y="367464"/>
                          <a:pt x="839250" y="429694"/>
                          <a:pt x="797340" y="361114"/>
                        </a:cubicBezTo>
                        <a:cubicBezTo>
                          <a:pt x="755430" y="292534"/>
                          <a:pt x="787180" y="143944"/>
                          <a:pt x="804960" y="33454"/>
                        </a:cubicBezTo>
                        <a:lnTo>
                          <a:pt x="81448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1" name="フリーフォーム: 図形 1600">
                    <a:extLst>
                      <a:ext uri="{FF2B5EF4-FFF2-40B4-BE49-F238E27FC236}">
                        <a16:creationId xmlns:a16="http://schemas.microsoft.com/office/drawing/2014/main" id="{4FC604AA-15AB-AAC9-0F58-C06FC5D38221}"/>
                      </a:ext>
                    </a:extLst>
                  </p:cNvPr>
                  <p:cNvSpPr/>
                  <p:nvPr/>
                </p:nvSpPr>
                <p:spPr>
                  <a:xfrm>
                    <a:off x="27206462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2" name="フリーフォーム: 図形 1601">
                    <a:extLst>
                      <a:ext uri="{FF2B5EF4-FFF2-40B4-BE49-F238E27FC236}">
                        <a16:creationId xmlns:a16="http://schemas.microsoft.com/office/drawing/2014/main" id="{0672DE6D-31CF-40C0-2F32-E31DE9785FA9}"/>
                      </a:ext>
                    </a:extLst>
                  </p:cNvPr>
                  <p:cNvSpPr/>
                  <p:nvPr/>
                </p:nvSpPr>
                <p:spPr>
                  <a:xfrm>
                    <a:off x="27197725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3" name="フリーフォーム: 図形 1602">
                    <a:extLst>
                      <a:ext uri="{FF2B5EF4-FFF2-40B4-BE49-F238E27FC236}">
                        <a16:creationId xmlns:a16="http://schemas.microsoft.com/office/drawing/2014/main" id="{13C011EE-AC32-6B19-6AA7-6B7C560C0E14}"/>
                      </a:ext>
                    </a:extLst>
                  </p:cNvPr>
                  <p:cNvSpPr/>
                  <p:nvPr/>
                </p:nvSpPr>
                <p:spPr>
                  <a:xfrm>
                    <a:off x="30672188" y="21460301"/>
                    <a:ext cx="3541919" cy="5581204"/>
                  </a:xfrm>
                  <a:custGeom>
                    <a:avLst/>
                    <a:gdLst>
                      <a:gd name="connsiteX0" fmla="*/ 2557362 w 3541919"/>
                      <a:gd name="connsiteY0" fmla="*/ 1386998 h 5581204"/>
                      <a:gd name="connsiteX1" fmla="*/ 2601812 w 3541919"/>
                      <a:gd name="connsiteY1" fmla="*/ 1545748 h 5581204"/>
                      <a:gd name="connsiteX2" fmla="*/ 2392262 w 3541919"/>
                      <a:gd name="connsiteY2" fmla="*/ 1571148 h 5581204"/>
                      <a:gd name="connsiteX3" fmla="*/ 2290662 w 3541919"/>
                      <a:gd name="connsiteY3" fmla="*/ 1590198 h 5581204"/>
                      <a:gd name="connsiteX4" fmla="*/ 2195412 w 3541919"/>
                      <a:gd name="connsiteY4" fmla="*/ 1482248 h 5581204"/>
                      <a:gd name="connsiteX5" fmla="*/ 2322412 w 3541919"/>
                      <a:gd name="connsiteY5" fmla="*/ 1437798 h 5581204"/>
                      <a:gd name="connsiteX6" fmla="*/ 2481162 w 3541919"/>
                      <a:gd name="connsiteY6" fmla="*/ 1450498 h 5581204"/>
                      <a:gd name="connsiteX7" fmla="*/ 2557362 w 3541919"/>
                      <a:gd name="connsiteY7" fmla="*/ 1386998 h 5581204"/>
                      <a:gd name="connsiteX8" fmla="*/ 3228080 w 3541919"/>
                      <a:gd name="connsiteY8" fmla="*/ 318 h 5581204"/>
                      <a:gd name="connsiteX9" fmla="*/ 3427312 w 3541919"/>
                      <a:gd name="connsiteY9" fmla="*/ 28098 h 5581204"/>
                      <a:gd name="connsiteX10" fmla="*/ 3528912 w 3541919"/>
                      <a:gd name="connsiteY10" fmla="*/ 282098 h 5581204"/>
                      <a:gd name="connsiteX11" fmla="*/ 3211412 w 3541919"/>
                      <a:gd name="connsiteY11" fmla="*/ 332898 h 5581204"/>
                      <a:gd name="connsiteX12" fmla="*/ 3224112 w 3541919"/>
                      <a:gd name="connsiteY12" fmla="*/ 739298 h 5581204"/>
                      <a:gd name="connsiteX13" fmla="*/ 3109812 w 3541919"/>
                      <a:gd name="connsiteY13" fmla="*/ 878998 h 5581204"/>
                      <a:gd name="connsiteX14" fmla="*/ 2766912 w 3541919"/>
                      <a:gd name="connsiteY14" fmla="*/ 929798 h 5581204"/>
                      <a:gd name="connsiteX15" fmla="*/ 2538312 w 3541919"/>
                      <a:gd name="connsiteY15" fmla="*/ 1247298 h 5581204"/>
                      <a:gd name="connsiteX16" fmla="*/ 2220812 w 3541919"/>
                      <a:gd name="connsiteY16" fmla="*/ 1158398 h 5581204"/>
                      <a:gd name="connsiteX17" fmla="*/ 2119212 w 3541919"/>
                      <a:gd name="connsiteY17" fmla="*/ 1336198 h 5581204"/>
                      <a:gd name="connsiteX18" fmla="*/ 2119212 w 3541919"/>
                      <a:gd name="connsiteY18" fmla="*/ 1425098 h 5581204"/>
                      <a:gd name="connsiteX19" fmla="*/ 2043012 w 3541919"/>
                      <a:gd name="connsiteY19" fmla="*/ 1666398 h 5581204"/>
                      <a:gd name="connsiteX20" fmla="*/ 2220812 w 3541919"/>
                      <a:gd name="connsiteY20" fmla="*/ 1767998 h 5581204"/>
                      <a:gd name="connsiteX21" fmla="*/ 2525612 w 3541919"/>
                      <a:gd name="connsiteY21" fmla="*/ 1615598 h 5581204"/>
                      <a:gd name="connsiteX22" fmla="*/ 2563712 w 3541919"/>
                      <a:gd name="connsiteY22" fmla="*/ 1907698 h 5581204"/>
                      <a:gd name="connsiteX23" fmla="*/ 2584548 w 3541919"/>
                      <a:gd name="connsiteY23" fmla="*/ 2091054 h 5581204"/>
                      <a:gd name="connsiteX24" fmla="*/ 2578124 w 3541919"/>
                      <a:gd name="connsiteY24" fmla="*/ 2146828 h 5581204"/>
                      <a:gd name="connsiteX25" fmla="*/ 2536724 w 3541919"/>
                      <a:gd name="connsiteY25" fmla="*/ 2158126 h 5581204"/>
                      <a:gd name="connsiteX26" fmla="*/ 2255736 w 3541919"/>
                      <a:gd name="connsiteY26" fmla="*/ 2237898 h 5581204"/>
                      <a:gd name="connsiteX27" fmla="*/ 2084288 w 3541919"/>
                      <a:gd name="connsiteY27" fmla="*/ 2437922 h 5581204"/>
                      <a:gd name="connsiteX28" fmla="*/ 1931888 w 3541919"/>
                      <a:gd name="connsiteY28" fmla="*/ 2971322 h 5581204"/>
                      <a:gd name="connsiteX29" fmla="*/ 1836636 w 3541919"/>
                      <a:gd name="connsiteY29" fmla="*/ 3123722 h 5581204"/>
                      <a:gd name="connsiteX30" fmla="*/ 1884264 w 3541919"/>
                      <a:gd name="connsiteY30" fmla="*/ 3371374 h 5581204"/>
                      <a:gd name="connsiteX31" fmla="*/ 1789012 w 3541919"/>
                      <a:gd name="connsiteY31" fmla="*/ 3904774 h 5581204"/>
                      <a:gd name="connsiteX32" fmla="*/ 1779488 w 3541919"/>
                      <a:gd name="connsiteY32" fmla="*/ 4628674 h 5581204"/>
                      <a:gd name="connsiteX33" fmla="*/ 1941412 w 3541919"/>
                      <a:gd name="connsiteY33" fmla="*/ 4923948 h 5581204"/>
                      <a:gd name="connsiteX34" fmla="*/ 1693764 w 3541919"/>
                      <a:gd name="connsiteY34" fmla="*/ 5266848 h 5581204"/>
                      <a:gd name="connsiteX35" fmla="*/ 1665188 w 3541919"/>
                      <a:gd name="connsiteY35" fmla="*/ 5581174 h 5581204"/>
                      <a:gd name="connsiteX36" fmla="*/ 1160364 w 3541919"/>
                      <a:gd name="connsiteY36" fmla="*/ 5285898 h 5581204"/>
                      <a:gd name="connsiteX37" fmla="*/ 417412 w 3541919"/>
                      <a:gd name="connsiteY37" fmla="*/ 5266848 h 5581204"/>
                      <a:gd name="connsiteX38" fmla="*/ 331688 w 3541919"/>
                      <a:gd name="connsiteY38" fmla="*/ 4971574 h 5581204"/>
                      <a:gd name="connsiteX39" fmla="*/ 5468 w 3541919"/>
                      <a:gd name="connsiteY39" fmla="*/ 4806558 h 5581204"/>
                      <a:gd name="connsiteX40" fmla="*/ 0 w 3541919"/>
                      <a:gd name="connsiteY40" fmla="*/ 4767682 h 5581204"/>
                      <a:gd name="connsiteX41" fmla="*/ 37812 w 3541919"/>
                      <a:gd name="connsiteY41" fmla="*/ 4743048 h 5581204"/>
                      <a:gd name="connsiteX42" fmla="*/ 506312 w 3541919"/>
                      <a:gd name="connsiteY42" fmla="*/ 4396898 h 5581204"/>
                      <a:gd name="connsiteX43" fmla="*/ 1446112 w 3541919"/>
                      <a:gd name="connsiteY43" fmla="*/ 3126898 h 5581204"/>
                      <a:gd name="connsiteX44" fmla="*/ 1763612 w 3541919"/>
                      <a:gd name="connsiteY44" fmla="*/ 2098198 h 5581204"/>
                      <a:gd name="connsiteX45" fmla="*/ 1585812 w 3541919"/>
                      <a:gd name="connsiteY45" fmla="*/ 1767998 h 5581204"/>
                      <a:gd name="connsiteX46" fmla="*/ 1585812 w 3541919"/>
                      <a:gd name="connsiteY46" fmla="*/ 1539398 h 5581204"/>
                      <a:gd name="connsiteX47" fmla="*/ 1395312 w 3541919"/>
                      <a:gd name="connsiteY47" fmla="*/ 1437798 h 5581204"/>
                      <a:gd name="connsiteX48" fmla="*/ 1662012 w 3541919"/>
                      <a:gd name="connsiteY48" fmla="*/ 624998 h 5581204"/>
                      <a:gd name="connsiteX49" fmla="*/ 2170012 w 3541919"/>
                      <a:gd name="connsiteY49" fmla="*/ 447198 h 5581204"/>
                      <a:gd name="connsiteX50" fmla="*/ 2944712 w 3541919"/>
                      <a:gd name="connsiteY50" fmla="*/ 53498 h 5581204"/>
                      <a:gd name="connsiteX51" fmla="*/ 3228080 w 3541919"/>
                      <a:gd name="connsiteY51" fmla="*/ 318 h 55812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3541919" h="5581204">
                        <a:moveTo>
                          <a:pt x="2557362" y="1386998"/>
                        </a:moveTo>
                        <a:cubicBezTo>
                          <a:pt x="2577470" y="1402874"/>
                          <a:pt x="2629328" y="1515056"/>
                          <a:pt x="2601812" y="1545748"/>
                        </a:cubicBezTo>
                        <a:cubicBezTo>
                          <a:pt x="2574296" y="1576440"/>
                          <a:pt x="2444120" y="1563740"/>
                          <a:pt x="2392262" y="1571148"/>
                        </a:cubicBezTo>
                        <a:cubicBezTo>
                          <a:pt x="2340404" y="1578556"/>
                          <a:pt x="2323470" y="1605014"/>
                          <a:pt x="2290662" y="1590198"/>
                        </a:cubicBezTo>
                        <a:cubicBezTo>
                          <a:pt x="2257854" y="1575382"/>
                          <a:pt x="2190120" y="1507648"/>
                          <a:pt x="2195412" y="1482248"/>
                        </a:cubicBezTo>
                        <a:cubicBezTo>
                          <a:pt x="2200704" y="1456848"/>
                          <a:pt x="2281136" y="1442030"/>
                          <a:pt x="2322412" y="1437798"/>
                        </a:cubicBezTo>
                        <a:cubicBezTo>
                          <a:pt x="2363688" y="1433566"/>
                          <a:pt x="2442004" y="1458966"/>
                          <a:pt x="2481162" y="1450498"/>
                        </a:cubicBezTo>
                        <a:cubicBezTo>
                          <a:pt x="2520320" y="1442030"/>
                          <a:pt x="2537254" y="1371122"/>
                          <a:pt x="2557362" y="1386998"/>
                        </a:cubicBezTo>
                        <a:close/>
                        <a:moveTo>
                          <a:pt x="3228080" y="318"/>
                        </a:moveTo>
                        <a:cubicBezTo>
                          <a:pt x="3310364" y="-2062"/>
                          <a:pt x="3378628" y="9050"/>
                          <a:pt x="3427312" y="28098"/>
                        </a:cubicBezTo>
                        <a:cubicBezTo>
                          <a:pt x="3524680" y="66198"/>
                          <a:pt x="3564896" y="231298"/>
                          <a:pt x="3528912" y="282098"/>
                        </a:cubicBezTo>
                        <a:cubicBezTo>
                          <a:pt x="3492928" y="332898"/>
                          <a:pt x="3262212" y="256698"/>
                          <a:pt x="3211412" y="332898"/>
                        </a:cubicBezTo>
                        <a:cubicBezTo>
                          <a:pt x="3160612" y="409098"/>
                          <a:pt x="3241044" y="648282"/>
                          <a:pt x="3224112" y="739298"/>
                        </a:cubicBezTo>
                        <a:cubicBezTo>
                          <a:pt x="3207180" y="830314"/>
                          <a:pt x="3186012" y="847250"/>
                          <a:pt x="3109812" y="878998"/>
                        </a:cubicBezTo>
                        <a:cubicBezTo>
                          <a:pt x="3033612" y="910750"/>
                          <a:pt x="2862160" y="868414"/>
                          <a:pt x="2766912" y="929798"/>
                        </a:cubicBezTo>
                        <a:cubicBezTo>
                          <a:pt x="2671660" y="991182"/>
                          <a:pt x="2629328" y="1209198"/>
                          <a:pt x="2538312" y="1247298"/>
                        </a:cubicBezTo>
                        <a:cubicBezTo>
                          <a:pt x="2447296" y="1285398"/>
                          <a:pt x="2290660" y="1143582"/>
                          <a:pt x="2220812" y="1158398"/>
                        </a:cubicBezTo>
                        <a:cubicBezTo>
                          <a:pt x="2150960" y="1173214"/>
                          <a:pt x="2136144" y="1291750"/>
                          <a:pt x="2119212" y="1336198"/>
                        </a:cubicBezTo>
                        <a:cubicBezTo>
                          <a:pt x="2102280" y="1380650"/>
                          <a:pt x="2131912" y="1370066"/>
                          <a:pt x="2119212" y="1425098"/>
                        </a:cubicBezTo>
                        <a:cubicBezTo>
                          <a:pt x="2106512" y="1480130"/>
                          <a:pt x="2026080" y="1609250"/>
                          <a:pt x="2043012" y="1666398"/>
                        </a:cubicBezTo>
                        <a:cubicBezTo>
                          <a:pt x="2059944" y="1723550"/>
                          <a:pt x="2140380" y="1776466"/>
                          <a:pt x="2220812" y="1767998"/>
                        </a:cubicBezTo>
                        <a:cubicBezTo>
                          <a:pt x="2301244" y="1759530"/>
                          <a:pt x="2468460" y="1592314"/>
                          <a:pt x="2525612" y="1615598"/>
                        </a:cubicBezTo>
                        <a:cubicBezTo>
                          <a:pt x="2582760" y="1638882"/>
                          <a:pt x="2555244" y="1816682"/>
                          <a:pt x="2563712" y="1907698"/>
                        </a:cubicBezTo>
                        <a:cubicBezTo>
                          <a:pt x="2570064" y="1975960"/>
                          <a:pt x="2585940" y="2026364"/>
                          <a:pt x="2584548" y="2091054"/>
                        </a:cubicBezTo>
                        <a:lnTo>
                          <a:pt x="2578124" y="2146828"/>
                        </a:lnTo>
                        <a:lnTo>
                          <a:pt x="2536724" y="2158126"/>
                        </a:lnTo>
                        <a:cubicBezTo>
                          <a:pt x="2421236" y="2186702"/>
                          <a:pt x="2327968" y="2200592"/>
                          <a:pt x="2255736" y="2237898"/>
                        </a:cubicBezTo>
                        <a:cubicBezTo>
                          <a:pt x="2111276" y="2312510"/>
                          <a:pt x="2138264" y="2315686"/>
                          <a:pt x="2084288" y="2437922"/>
                        </a:cubicBezTo>
                        <a:cubicBezTo>
                          <a:pt x="2030312" y="2560160"/>
                          <a:pt x="1973164" y="2857022"/>
                          <a:pt x="1931888" y="2971322"/>
                        </a:cubicBezTo>
                        <a:cubicBezTo>
                          <a:pt x="1890612" y="3085622"/>
                          <a:pt x="1844576" y="3057048"/>
                          <a:pt x="1836636" y="3123722"/>
                        </a:cubicBezTo>
                        <a:cubicBezTo>
                          <a:pt x="1828700" y="3190398"/>
                          <a:pt x="1892200" y="3241198"/>
                          <a:pt x="1884264" y="3371374"/>
                        </a:cubicBezTo>
                        <a:cubicBezTo>
                          <a:pt x="1876324" y="3501548"/>
                          <a:pt x="1806476" y="3695222"/>
                          <a:pt x="1789012" y="3904774"/>
                        </a:cubicBezTo>
                        <a:cubicBezTo>
                          <a:pt x="1771552" y="4114322"/>
                          <a:pt x="1754088" y="4458810"/>
                          <a:pt x="1779488" y="4628674"/>
                        </a:cubicBezTo>
                        <a:cubicBezTo>
                          <a:pt x="1804888" y="4798536"/>
                          <a:pt x="1955700" y="4817586"/>
                          <a:pt x="1941412" y="4923948"/>
                        </a:cubicBezTo>
                        <a:cubicBezTo>
                          <a:pt x="1927124" y="5030310"/>
                          <a:pt x="1739800" y="5157310"/>
                          <a:pt x="1693764" y="5266848"/>
                        </a:cubicBezTo>
                        <a:cubicBezTo>
                          <a:pt x="1647724" y="5376386"/>
                          <a:pt x="1754088" y="5577998"/>
                          <a:pt x="1665188" y="5581174"/>
                        </a:cubicBezTo>
                        <a:cubicBezTo>
                          <a:pt x="1576288" y="5584348"/>
                          <a:pt x="1368324" y="5338286"/>
                          <a:pt x="1160364" y="5285898"/>
                        </a:cubicBezTo>
                        <a:cubicBezTo>
                          <a:pt x="952400" y="5233510"/>
                          <a:pt x="555524" y="5319234"/>
                          <a:pt x="417412" y="5266848"/>
                        </a:cubicBezTo>
                        <a:cubicBezTo>
                          <a:pt x="279300" y="5214462"/>
                          <a:pt x="403124" y="5101748"/>
                          <a:pt x="331688" y="4971574"/>
                        </a:cubicBezTo>
                        <a:cubicBezTo>
                          <a:pt x="273644" y="4865806"/>
                          <a:pt x="67836" y="5121598"/>
                          <a:pt x="5468" y="4806558"/>
                        </a:cubicBezTo>
                        <a:lnTo>
                          <a:pt x="0" y="4767682"/>
                        </a:lnTo>
                        <a:lnTo>
                          <a:pt x="37812" y="4743048"/>
                        </a:lnTo>
                        <a:cubicBezTo>
                          <a:pt x="179716" y="4657018"/>
                          <a:pt x="334332" y="4586076"/>
                          <a:pt x="506312" y="4396898"/>
                        </a:cubicBezTo>
                        <a:cubicBezTo>
                          <a:pt x="781480" y="4094214"/>
                          <a:pt x="1236560" y="3510014"/>
                          <a:pt x="1446112" y="3126898"/>
                        </a:cubicBezTo>
                        <a:cubicBezTo>
                          <a:pt x="1655660" y="2743782"/>
                          <a:pt x="1740328" y="2324682"/>
                          <a:pt x="1763612" y="2098198"/>
                        </a:cubicBezTo>
                        <a:cubicBezTo>
                          <a:pt x="1786896" y="1871714"/>
                          <a:pt x="1615444" y="1861130"/>
                          <a:pt x="1585812" y="1767998"/>
                        </a:cubicBezTo>
                        <a:cubicBezTo>
                          <a:pt x="1556180" y="1674866"/>
                          <a:pt x="1617560" y="1594430"/>
                          <a:pt x="1585812" y="1539398"/>
                        </a:cubicBezTo>
                        <a:cubicBezTo>
                          <a:pt x="1554060" y="1484366"/>
                          <a:pt x="1382612" y="1590198"/>
                          <a:pt x="1395312" y="1437798"/>
                        </a:cubicBezTo>
                        <a:cubicBezTo>
                          <a:pt x="1408012" y="1285398"/>
                          <a:pt x="1532896" y="790098"/>
                          <a:pt x="1662012" y="624998"/>
                        </a:cubicBezTo>
                        <a:cubicBezTo>
                          <a:pt x="1791128" y="459898"/>
                          <a:pt x="1956228" y="542450"/>
                          <a:pt x="2170012" y="447198"/>
                        </a:cubicBezTo>
                        <a:cubicBezTo>
                          <a:pt x="2383796" y="351950"/>
                          <a:pt x="2735160" y="123350"/>
                          <a:pt x="2944712" y="53498"/>
                        </a:cubicBezTo>
                        <a:cubicBezTo>
                          <a:pt x="3049484" y="18574"/>
                          <a:pt x="3145792" y="2698"/>
                          <a:pt x="3228080" y="31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4" name="フリーフォーム: 図形 1603">
                    <a:extLst>
                      <a:ext uri="{FF2B5EF4-FFF2-40B4-BE49-F238E27FC236}">
                        <a16:creationId xmlns:a16="http://schemas.microsoft.com/office/drawing/2014/main" id="{4C8FA017-EE43-54F5-0810-5DB8DE04AF9D}"/>
                      </a:ext>
                    </a:extLst>
                  </p:cNvPr>
                  <p:cNvSpPr/>
                  <p:nvPr/>
                </p:nvSpPr>
                <p:spPr>
                  <a:xfrm>
                    <a:off x="28297216" y="26227985"/>
                    <a:ext cx="4271086" cy="3525463"/>
                  </a:xfrm>
                  <a:custGeom>
                    <a:avLst/>
                    <a:gdLst>
                      <a:gd name="connsiteX0" fmla="*/ 2374970 w 4271086"/>
                      <a:gd name="connsiteY0" fmla="*/ 0 h 3525463"/>
                      <a:gd name="connsiteX1" fmla="*/ 2380440 w 4271086"/>
                      <a:gd name="connsiteY1" fmla="*/ 38876 h 3525463"/>
                      <a:gd name="connsiteX2" fmla="*/ 2706660 w 4271086"/>
                      <a:gd name="connsiteY2" fmla="*/ 203892 h 3525463"/>
                      <a:gd name="connsiteX3" fmla="*/ 2792384 w 4271086"/>
                      <a:gd name="connsiteY3" fmla="*/ 499166 h 3525463"/>
                      <a:gd name="connsiteX4" fmla="*/ 3535334 w 4271086"/>
                      <a:gd name="connsiteY4" fmla="*/ 518216 h 3525463"/>
                      <a:gd name="connsiteX5" fmla="*/ 4001474 w 4271086"/>
                      <a:gd name="connsiteY5" fmla="*/ 803864 h 3525463"/>
                      <a:gd name="connsiteX6" fmla="*/ 4018458 w 4271086"/>
                      <a:gd name="connsiteY6" fmla="*/ 808090 h 3525463"/>
                      <a:gd name="connsiteX7" fmla="*/ 4017536 w 4271086"/>
                      <a:gd name="connsiteY7" fmla="*/ 836708 h 3525463"/>
                      <a:gd name="connsiteX8" fmla="*/ 4040160 w 4271086"/>
                      <a:gd name="connsiteY8" fmla="*/ 1156392 h 3525463"/>
                      <a:gd name="connsiteX9" fmla="*/ 4268760 w 4271086"/>
                      <a:gd name="connsiteY9" fmla="*/ 1499292 h 3525463"/>
                      <a:gd name="connsiteX10" fmla="*/ 3878234 w 4271086"/>
                      <a:gd name="connsiteY10" fmla="*/ 1870766 h 3525463"/>
                      <a:gd name="connsiteX11" fmla="*/ 2830484 w 4271086"/>
                      <a:gd name="connsiteY11" fmla="*/ 1851716 h 3525463"/>
                      <a:gd name="connsiteX12" fmla="*/ 2592360 w 4271086"/>
                      <a:gd name="connsiteY12" fmla="*/ 2299392 h 3525463"/>
                      <a:gd name="connsiteX13" fmla="*/ 2249460 w 4271086"/>
                      <a:gd name="connsiteY13" fmla="*/ 2194616 h 3525463"/>
                      <a:gd name="connsiteX14" fmla="*/ 2297084 w 4271086"/>
                      <a:gd name="connsiteY14" fmla="*/ 2689916 h 3525463"/>
                      <a:gd name="connsiteX15" fmla="*/ 2097060 w 4271086"/>
                      <a:gd name="connsiteY15" fmla="*/ 2708966 h 3525463"/>
                      <a:gd name="connsiteX16" fmla="*/ 1849408 w 4271086"/>
                      <a:gd name="connsiteY16" fmla="*/ 2937566 h 3525463"/>
                      <a:gd name="connsiteX17" fmla="*/ 1601760 w 4271086"/>
                      <a:gd name="connsiteY17" fmla="*/ 2861366 h 3525463"/>
                      <a:gd name="connsiteX18" fmla="*/ 1439834 w 4271086"/>
                      <a:gd name="connsiteY18" fmla="*/ 3270940 h 3525463"/>
                      <a:gd name="connsiteX19" fmla="*/ 1182660 w 4271086"/>
                      <a:gd name="connsiteY19" fmla="*/ 3337616 h 3525463"/>
                      <a:gd name="connsiteX20" fmla="*/ 1077884 w 4271086"/>
                      <a:gd name="connsiteY20" fmla="*/ 3518592 h 3525463"/>
                      <a:gd name="connsiteX21" fmla="*/ 106334 w 4271086"/>
                      <a:gd name="connsiteY21" fmla="*/ 3070916 h 3525463"/>
                      <a:gd name="connsiteX22" fmla="*/ 15662 w 4271086"/>
                      <a:gd name="connsiteY22" fmla="*/ 2736040 h 3525463"/>
                      <a:gd name="connsiteX23" fmla="*/ 0 w 4271086"/>
                      <a:gd name="connsiteY23" fmla="*/ 2642338 h 3525463"/>
                      <a:gd name="connsiteX24" fmla="*/ 30518 w 4271086"/>
                      <a:gd name="connsiteY24" fmla="*/ 2623316 h 3525463"/>
                      <a:gd name="connsiteX25" fmla="*/ 74584 w 4271086"/>
                      <a:gd name="connsiteY25" fmla="*/ 2613716 h 3525463"/>
                      <a:gd name="connsiteX26" fmla="*/ 366684 w 4271086"/>
                      <a:gd name="connsiteY26" fmla="*/ 2943916 h 3525463"/>
                      <a:gd name="connsiteX27" fmla="*/ 849284 w 4271086"/>
                      <a:gd name="connsiteY27" fmla="*/ 2969316 h 3525463"/>
                      <a:gd name="connsiteX28" fmla="*/ 950884 w 4271086"/>
                      <a:gd name="connsiteY28" fmla="*/ 2778816 h 3525463"/>
                      <a:gd name="connsiteX29" fmla="*/ 1255684 w 4271086"/>
                      <a:gd name="connsiteY29" fmla="*/ 2778816 h 3525463"/>
                      <a:gd name="connsiteX30" fmla="*/ 1293784 w 4271086"/>
                      <a:gd name="connsiteY30" fmla="*/ 2499416 h 3525463"/>
                      <a:gd name="connsiteX31" fmla="*/ 1649384 w 4271086"/>
                      <a:gd name="connsiteY31" fmla="*/ 2435916 h 3525463"/>
                      <a:gd name="connsiteX32" fmla="*/ 1674784 w 4271086"/>
                      <a:gd name="connsiteY32" fmla="*/ 2042216 h 3525463"/>
                      <a:gd name="connsiteX33" fmla="*/ 1801784 w 4271086"/>
                      <a:gd name="connsiteY33" fmla="*/ 2004116 h 3525463"/>
                      <a:gd name="connsiteX34" fmla="*/ 1941484 w 4271086"/>
                      <a:gd name="connsiteY34" fmla="*/ 2270816 h 3525463"/>
                      <a:gd name="connsiteX35" fmla="*/ 2081184 w 4271086"/>
                      <a:gd name="connsiteY35" fmla="*/ 1966016 h 3525463"/>
                      <a:gd name="connsiteX36" fmla="*/ 1763684 w 4271086"/>
                      <a:gd name="connsiteY36" fmla="*/ 1508816 h 3525463"/>
                      <a:gd name="connsiteX37" fmla="*/ 1763684 w 4271086"/>
                      <a:gd name="connsiteY37" fmla="*/ 1254816 h 3525463"/>
                      <a:gd name="connsiteX38" fmla="*/ 1649384 w 4271086"/>
                      <a:gd name="connsiteY38" fmla="*/ 1089716 h 3525463"/>
                      <a:gd name="connsiteX39" fmla="*/ 2170084 w 4271086"/>
                      <a:gd name="connsiteY39" fmla="*/ 175316 h 3525463"/>
                      <a:gd name="connsiteX40" fmla="*/ 2329132 w 4271086"/>
                      <a:gd name="connsiteY40" fmla="*/ 29862 h 3525463"/>
                      <a:gd name="connsiteX41" fmla="*/ 2374970 w 4271086"/>
                      <a:gd name="connsiteY41" fmla="*/ 0 h 35254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4271086" h="3525463">
                        <a:moveTo>
                          <a:pt x="2374970" y="0"/>
                        </a:moveTo>
                        <a:lnTo>
                          <a:pt x="2380440" y="38876"/>
                        </a:lnTo>
                        <a:cubicBezTo>
                          <a:pt x="2442806" y="353916"/>
                          <a:pt x="2648616" y="98124"/>
                          <a:pt x="2706660" y="203892"/>
                        </a:cubicBezTo>
                        <a:cubicBezTo>
                          <a:pt x="2778096" y="334066"/>
                          <a:pt x="2654272" y="446780"/>
                          <a:pt x="2792384" y="499166"/>
                        </a:cubicBezTo>
                        <a:cubicBezTo>
                          <a:pt x="2930496" y="551552"/>
                          <a:pt x="3327372" y="465828"/>
                          <a:pt x="3535334" y="518216"/>
                        </a:cubicBezTo>
                        <a:cubicBezTo>
                          <a:pt x="3717300" y="564056"/>
                          <a:pt x="3899270" y="758176"/>
                          <a:pt x="4001474" y="803864"/>
                        </a:cubicBezTo>
                        <a:lnTo>
                          <a:pt x="4018458" y="808090"/>
                        </a:lnTo>
                        <a:lnTo>
                          <a:pt x="4017536" y="836708"/>
                        </a:lnTo>
                        <a:cubicBezTo>
                          <a:pt x="4015950" y="955970"/>
                          <a:pt x="4020316" y="1073842"/>
                          <a:pt x="4040160" y="1156392"/>
                        </a:cubicBezTo>
                        <a:cubicBezTo>
                          <a:pt x="4079846" y="1321492"/>
                          <a:pt x="4295746" y="1380228"/>
                          <a:pt x="4268760" y="1499292"/>
                        </a:cubicBezTo>
                        <a:cubicBezTo>
                          <a:pt x="4241772" y="1618352"/>
                          <a:pt x="4117946" y="1812028"/>
                          <a:pt x="3878234" y="1870766"/>
                        </a:cubicBezTo>
                        <a:cubicBezTo>
                          <a:pt x="3638522" y="1929504"/>
                          <a:pt x="3044796" y="1780280"/>
                          <a:pt x="2830484" y="1851716"/>
                        </a:cubicBezTo>
                        <a:cubicBezTo>
                          <a:pt x="2616172" y="1923152"/>
                          <a:pt x="2689196" y="2242240"/>
                          <a:pt x="2592360" y="2299392"/>
                        </a:cubicBezTo>
                        <a:cubicBezTo>
                          <a:pt x="2495522" y="2356540"/>
                          <a:pt x="2298672" y="2129528"/>
                          <a:pt x="2249460" y="2194616"/>
                        </a:cubicBezTo>
                        <a:cubicBezTo>
                          <a:pt x="2200248" y="2259704"/>
                          <a:pt x="2322484" y="2604192"/>
                          <a:pt x="2297084" y="2689916"/>
                        </a:cubicBezTo>
                        <a:cubicBezTo>
                          <a:pt x="2271684" y="2775640"/>
                          <a:pt x="2171672" y="2667692"/>
                          <a:pt x="2097060" y="2708966"/>
                        </a:cubicBezTo>
                        <a:cubicBezTo>
                          <a:pt x="2022448" y="2750240"/>
                          <a:pt x="1931960" y="2912166"/>
                          <a:pt x="1849408" y="2937566"/>
                        </a:cubicBezTo>
                        <a:cubicBezTo>
                          <a:pt x="1766860" y="2962966"/>
                          <a:pt x="1670020" y="2805804"/>
                          <a:pt x="1601760" y="2861366"/>
                        </a:cubicBezTo>
                        <a:cubicBezTo>
                          <a:pt x="1533496" y="2916928"/>
                          <a:pt x="1509684" y="3191566"/>
                          <a:pt x="1439834" y="3270940"/>
                        </a:cubicBezTo>
                        <a:cubicBezTo>
                          <a:pt x="1369984" y="3350316"/>
                          <a:pt x="1242984" y="3296340"/>
                          <a:pt x="1182660" y="3337616"/>
                        </a:cubicBezTo>
                        <a:cubicBezTo>
                          <a:pt x="1122334" y="3378892"/>
                          <a:pt x="1257272" y="3563040"/>
                          <a:pt x="1077884" y="3518592"/>
                        </a:cubicBezTo>
                        <a:cubicBezTo>
                          <a:pt x="898496" y="3474140"/>
                          <a:pt x="295248" y="3524940"/>
                          <a:pt x="106334" y="3070916"/>
                        </a:cubicBezTo>
                        <a:cubicBezTo>
                          <a:pt x="70912" y="2985786"/>
                          <a:pt x="40794" y="2870520"/>
                          <a:pt x="15662" y="2736040"/>
                        </a:cubicBezTo>
                        <a:lnTo>
                          <a:pt x="0" y="2642338"/>
                        </a:lnTo>
                        <a:lnTo>
                          <a:pt x="30518" y="2623316"/>
                        </a:lnTo>
                        <a:cubicBezTo>
                          <a:pt x="45810" y="2616462"/>
                          <a:pt x="60560" y="2612922"/>
                          <a:pt x="74584" y="2613716"/>
                        </a:cubicBezTo>
                        <a:cubicBezTo>
                          <a:pt x="186768" y="2620068"/>
                          <a:pt x="237568" y="2884648"/>
                          <a:pt x="366684" y="2943916"/>
                        </a:cubicBezTo>
                        <a:cubicBezTo>
                          <a:pt x="495800" y="3003184"/>
                          <a:pt x="751920" y="2996832"/>
                          <a:pt x="849284" y="2969316"/>
                        </a:cubicBezTo>
                        <a:cubicBezTo>
                          <a:pt x="946652" y="2941800"/>
                          <a:pt x="883152" y="2810568"/>
                          <a:pt x="950884" y="2778816"/>
                        </a:cubicBezTo>
                        <a:cubicBezTo>
                          <a:pt x="1018616" y="2747068"/>
                          <a:pt x="1198536" y="2825384"/>
                          <a:pt x="1255684" y="2778816"/>
                        </a:cubicBezTo>
                        <a:cubicBezTo>
                          <a:pt x="1312836" y="2732248"/>
                          <a:pt x="1228168" y="2556568"/>
                          <a:pt x="1293784" y="2499416"/>
                        </a:cubicBezTo>
                        <a:cubicBezTo>
                          <a:pt x="1359400" y="2442268"/>
                          <a:pt x="1585884" y="2512116"/>
                          <a:pt x="1649384" y="2435916"/>
                        </a:cubicBezTo>
                        <a:cubicBezTo>
                          <a:pt x="1712884" y="2359716"/>
                          <a:pt x="1649384" y="2114184"/>
                          <a:pt x="1674784" y="2042216"/>
                        </a:cubicBezTo>
                        <a:cubicBezTo>
                          <a:pt x="1700184" y="1970248"/>
                          <a:pt x="1757336" y="1966016"/>
                          <a:pt x="1801784" y="2004116"/>
                        </a:cubicBezTo>
                        <a:cubicBezTo>
                          <a:pt x="1846236" y="2042216"/>
                          <a:pt x="1894916" y="2277168"/>
                          <a:pt x="1941484" y="2270816"/>
                        </a:cubicBezTo>
                        <a:cubicBezTo>
                          <a:pt x="1988052" y="2264468"/>
                          <a:pt x="2110816" y="2093016"/>
                          <a:pt x="2081184" y="1966016"/>
                        </a:cubicBezTo>
                        <a:cubicBezTo>
                          <a:pt x="2051552" y="1839016"/>
                          <a:pt x="1816600" y="1627348"/>
                          <a:pt x="1763684" y="1508816"/>
                        </a:cubicBezTo>
                        <a:cubicBezTo>
                          <a:pt x="1710768" y="1390284"/>
                          <a:pt x="1782736" y="1324668"/>
                          <a:pt x="1763684" y="1254816"/>
                        </a:cubicBezTo>
                        <a:cubicBezTo>
                          <a:pt x="1744636" y="1184968"/>
                          <a:pt x="1581652" y="1269632"/>
                          <a:pt x="1649384" y="1089716"/>
                        </a:cubicBezTo>
                        <a:cubicBezTo>
                          <a:pt x="1717116" y="909800"/>
                          <a:pt x="1964768" y="418732"/>
                          <a:pt x="2170084" y="175316"/>
                        </a:cubicBezTo>
                        <a:cubicBezTo>
                          <a:pt x="2221412" y="114462"/>
                          <a:pt x="2274330" y="68822"/>
                          <a:pt x="2329132" y="29862"/>
                        </a:cubicBezTo>
                        <a:lnTo>
                          <a:pt x="237497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5" name="フリーフォーム: 図形 1604">
                    <a:extLst>
                      <a:ext uri="{FF2B5EF4-FFF2-40B4-BE49-F238E27FC236}">
                        <a16:creationId xmlns:a16="http://schemas.microsoft.com/office/drawing/2014/main" id="{44108FC5-C3A8-D9C9-2A24-7309CAFDC6A0}"/>
                      </a:ext>
                    </a:extLst>
                  </p:cNvPr>
                  <p:cNvSpPr/>
                  <p:nvPr/>
                </p:nvSpPr>
                <p:spPr>
                  <a:xfrm>
                    <a:off x="26579900" y="28143866"/>
                    <a:ext cx="3630361" cy="4026042"/>
                  </a:xfrm>
                  <a:custGeom>
                    <a:avLst/>
                    <a:gdLst>
                      <a:gd name="connsiteX0" fmla="*/ 1125151 w 3630361"/>
                      <a:gd name="connsiteY0" fmla="*/ 922 h 4026042"/>
                      <a:gd name="connsiteX1" fmla="*/ 1233101 w 3630361"/>
                      <a:gd name="connsiteY1" fmla="*/ 50134 h 4026042"/>
                      <a:gd name="connsiteX2" fmla="*/ 1372801 w 3630361"/>
                      <a:gd name="connsiteY2" fmla="*/ 354934 h 4026042"/>
                      <a:gd name="connsiteX3" fmla="*/ 1106101 w 3630361"/>
                      <a:gd name="connsiteY3" fmla="*/ 583534 h 4026042"/>
                      <a:gd name="connsiteX4" fmla="*/ 1131501 w 3630361"/>
                      <a:gd name="connsiteY4" fmla="*/ 862934 h 4026042"/>
                      <a:gd name="connsiteX5" fmla="*/ 1410901 w 3630361"/>
                      <a:gd name="connsiteY5" fmla="*/ 989934 h 4026042"/>
                      <a:gd name="connsiteX6" fmla="*/ 1700521 w 3630361"/>
                      <a:gd name="connsiteY6" fmla="*/ 736926 h 4026042"/>
                      <a:gd name="connsiteX7" fmla="*/ 1717317 w 3630361"/>
                      <a:gd name="connsiteY7" fmla="*/ 726456 h 4026042"/>
                      <a:gd name="connsiteX8" fmla="*/ 1732979 w 3630361"/>
                      <a:gd name="connsiteY8" fmla="*/ 820158 h 4026042"/>
                      <a:gd name="connsiteX9" fmla="*/ 1823651 w 3630361"/>
                      <a:gd name="connsiteY9" fmla="*/ 1155034 h 4026042"/>
                      <a:gd name="connsiteX10" fmla="*/ 2795201 w 3630361"/>
                      <a:gd name="connsiteY10" fmla="*/ 1602710 h 4026042"/>
                      <a:gd name="connsiteX11" fmla="*/ 2846709 w 3630361"/>
                      <a:gd name="connsiteY11" fmla="*/ 1609136 h 4026042"/>
                      <a:gd name="connsiteX12" fmla="*/ 2875447 w 3630361"/>
                      <a:gd name="connsiteY12" fmla="*/ 1732128 h 4026042"/>
                      <a:gd name="connsiteX13" fmla="*/ 2899977 w 3630361"/>
                      <a:gd name="connsiteY13" fmla="*/ 1840834 h 4026042"/>
                      <a:gd name="connsiteX14" fmla="*/ 2928551 w 3630361"/>
                      <a:gd name="connsiteY14" fmla="*/ 2755234 h 4026042"/>
                      <a:gd name="connsiteX15" fmla="*/ 3071425 w 3630361"/>
                      <a:gd name="connsiteY15" fmla="*/ 3126710 h 4026042"/>
                      <a:gd name="connsiteX16" fmla="*/ 3052377 w 3630361"/>
                      <a:gd name="connsiteY16" fmla="*/ 3355310 h 4026042"/>
                      <a:gd name="connsiteX17" fmla="*/ 3252401 w 3630361"/>
                      <a:gd name="connsiteY17" fmla="*/ 3374358 h 4026042"/>
                      <a:gd name="connsiteX18" fmla="*/ 3538151 w 3630361"/>
                      <a:gd name="connsiteY18" fmla="*/ 3583910 h 4026042"/>
                      <a:gd name="connsiteX19" fmla="*/ 3614351 w 3630361"/>
                      <a:gd name="connsiteY19" fmla="*/ 4022058 h 4026042"/>
                      <a:gd name="connsiteX20" fmla="*/ 3261925 w 3630361"/>
                      <a:gd name="connsiteY20" fmla="*/ 3812510 h 4026042"/>
                      <a:gd name="connsiteX21" fmla="*/ 3071425 w 3630361"/>
                      <a:gd name="connsiteY21" fmla="*/ 4022058 h 4026042"/>
                      <a:gd name="connsiteX22" fmla="*/ 2759493 w 3630361"/>
                      <a:gd name="connsiteY22" fmla="*/ 3770818 h 4026042"/>
                      <a:gd name="connsiteX23" fmla="*/ 2661633 w 3630361"/>
                      <a:gd name="connsiteY23" fmla="*/ 3714612 h 4026042"/>
                      <a:gd name="connsiteX24" fmla="*/ 2661851 w 3630361"/>
                      <a:gd name="connsiteY24" fmla="*/ 3660110 h 4026042"/>
                      <a:gd name="connsiteX25" fmla="*/ 2261801 w 3630361"/>
                      <a:gd name="connsiteY25" fmla="*/ 3031458 h 4026042"/>
                      <a:gd name="connsiteX26" fmla="*/ 2042725 w 3630361"/>
                      <a:gd name="connsiteY26" fmla="*/ 3174334 h 4026042"/>
                      <a:gd name="connsiteX27" fmla="*/ 1842701 w 3630361"/>
                      <a:gd name="connsiteY27" fmla="*/ 2879058 h 4026042"/>
                      <a:gd name="connsiteX28" fmla="*/ 1494221 w 3630361"/>
                      <a:gd name="connsiteY28" fmla="*/ 2737078 h 4026042"/>
                      <a:gd name="connsiteX29" fmla="*/ 1494083 w 3630361"/>
                      <a:gd name="connsiteY29" fmla="*/ 2737022 h 4026042"/>
                      <a:gd name="connsiteX30" fmla="*/ 1496787 w 3630361"/>
                      <a:gd name="connsiteY30" fmla="*/ 2727522 h 4026042"/>
                      <a:gd name="connsiteX31" fmla="*/ 1583621 w 3630361"/>
                      <a:gd name="connsiteY31" fmla="*/ 2435194 h 4026042"/>
                      <a:gd name="connsiteX32" fmla="*/ 1065461 w 3630361"/>
                      <a:gd name="connsiteY32" fmla="*/ 2305654 h 4026042"/>
                      <a:gd name="connsiteX33" fmla="*/ 935921 w 3630361"/>
                      <a:gd name="connsiteY33" fmla="*/ 2000854 h 4026042"/>
                      <a:gd name="connsiteX34" fmla="*/ 593021 w 3630361"/>
                      <a:gd name="connsiteY34" fmla="*/ 1932274 h 4026042"/>
                      <a:gd name="connsiteX35" fmla="*/ 219641 w 3630361"/>
                      <a:gd name="connsiteY35" fmla="*/ 1696054 h 4026042"/>
                      <a:gd name="connsiteX36" fmla="*/ 242501 w 3630361"/>
                      <a:gd name="connsiteY36" fmla="*/ 1360774 h 4026042"/>
                      <a:gd name="connsiteX37" fmla="*/ 539681 w 3630361"/>
                      <a:gd name="connsiteY37" fmla="*/ 1322674 h 4026042"/>
                      <a:gd name="connsiteX38" fmla="*/ 501581 w 3630361"/>
                      <a:gd name="connsiteY38" fmla="*/ 911194 h 4026042"/>
                      <a:gd name="connsiteX39" fmla="*/ 166301 w 3630361"/>
                      <a:gd name="connsiteY39" fmla="*/ 956914 h 4026042"/>
                      <a:gd name="connsiteX40" fmla="*/ 6281 w 3630361"/>
                      <a:gd name="connsiteY40" fmla="*/ 713074 h 4026042"/>
                      <a:gd name="connsiteX41" fmla="*/ 29141 w 3630361"/>
                      <a:gd name="connsiteY41" fmla="*/ 591154 h 4026042"/>
                      <a:gd name="connsiteX42" fmla="*/ 84921 w 3630361"/>
                      <a:gd name="connsiteY42" fmla="*/ 434946 h 4026042"/>
                      <a:gd name="connsiteX43" fmla="*/ 95635 w 3630361"/>
                      <a:gd name="connsiteY43" fmla="*/ 411734 h 4026042"/>
                      <a:gd name="connsiteX44" fmla="*/ 132389 w 3630361"/>
                      <a:gd name="connsiteY44" fmla="*/ 421342 h 4026042"/>
                      <a:gd name="connsiteX45" fmla="*/ 306001 w 3630361"/>
                      <a:gd name="connsiteY45" fmla="*/ 418434 h 4026042"/>
                      <a:gd name="connsiteX46" fmla="*/ 953701 w 3630361"/>
                      <a:gd name="connsiteY46" fmla="*/ 37434 h 4026042"/>
                      <a:gd name="connsiteX47" fmla="*/ 1125151 w 3630361"/>
                      <a:gd name="connsiteY47" fmla="*/ 922 h 4026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630361" h="4026042">
                        <a:moveTo>
                          <a:pt x="1125151" y="922"/>
                        </a:moveTo>
                        <a:cubicBezTo>
                          <a:pt x="1166957" y="5154"/>
                          <a:pt x="1198177" y="23676"/>
                          <a:pt x="1233101" y="50134"/>
                        </a:cubicBezTo>
                        <a:cubicBezTo>
                          <a:pt x="1302953" y="103050"/>
                          <a:pt x="1393969" y="266034"/>
                          <a:pt x="1372801" y="354934"/>
                        </a:cubicBezTo>
                        <a:cubicBezTo>
                          <a:pt x="1351633" y="443834"/>
                          <a:pt x="1146317" y="498866"/>
                          <a:pt x="1106101" y="583534"/>
                        </a:cubicBezTo>
                        <a:cubicBezTo>
                          <a:pt x="1065885" y="668202"/>
                          <a:pt x="1080701" y="795202"/>
                          <a:pt x="1131501" y="862934"/>
                        </a:cubicBezTo>
                        <a:cubicBezTo>
                          <a:pt x="1182301" y="930666"/>
                          <a:pt x="1300833" y="1017450"/>
                          <a:pt x="1410901" y="989934"/>
                        </a:cubicBezTo>
                        <a:cubicBezTo>
                          <a:pt x="1493453" y="969298"/>
                          <a:pt x="1603385" y="811738"/>
                          <a:pt x="1700521" y="736926"/>
                        </a:cubicBezTo>
                        <a:lnTo>
                          <a:pt x="1717317" y="726456"/>
                        </a:lnTo>
                        <a:lnTo>
                          <a:pt x="1732979" y="820158"/>
                        </a:lnTo>
                        <a:cubicBezTo>
                          <a:pt x="1758111" y="954638"/>
                          <a:pt x="1788229" y="1069904"/>
                          <a:pt x="1823651" y="1155034"/>
                        </a:cubicBezTo>
                        <a:cubicBezTo>
                          <a:pt x="2012565" y="1609058"/>
                          <a:pt x="2615813" y="1558258"/>
                          <a:pt x="2795201" y="1602710"/>
                        </a:cubicBezTo>
                        <a:lnTo>
                          <a:pt x="2846709" y="1609136"/>
                        </a:lnTo>
                        <a:lnTo>
                          <a:pt x="2875447" y="1732128"/>
                        </a:lnTo>
                        <a:cubicBezTo>
                          <a:pt x="2884431" y="1771220"/>
                          <a:pt x="2892635" y="1807596"/>
                          <a:pt x="2899977" y="1840834"/>
                        </a:cubicBezTo>
                        <a:cubicBezTo>
                          <a:pt x="3017451" y="2372646"/>
                          <a:pt x="2899977" y="2540922"/>
                          <a:pt x="2928551" y="2755234"/>
                        </a:cubicBezTo>
                        <a:cubicBezTo>
                          <a:pt x="2957125" y="2969546"/>
                          <a:pt x="3050789" y="3026698"/>
                          <a:pt x="3071425" y="3126710"/>
                        </a:cubicBezTo>
                        <a:cubicBezTo>
                          <a:pt x="3092063" y="3226722"/>
                          <a:pt x="3022213" y="3314034"/>
                          <a:pt x="3052377" y="3355310"/>
                        </a:cubicBezTo>
                        <a:cubicBezTo>
                          <a:pt x="3082537" y="3396584"/>
                          <a:pt x="3171439" y="3336258"/>
                          <a:pt x="3252401" y="3374358"/>
                        </a:cubicBezTo>
                        <a:cubicBezTo>
                          <a:pt x="3333365" y="3412458"/>
                          <a:pt x="3477825" y="3475958"/>
                          <a:pt x="3538151" y="3583910"/>
                        </a:cubicBezTo>
                        <a:cubicBezTo>
                          <a:pt x="3598477" y="3691858"/>
                          <a:pt x="3660389" y="3983958"/>
                          <a:pt x="3614351" y="4022058"/>
                        </a:cubicBezTo>
                        <a:cubicBezTo>
                          <a:pt x="3568313" y="4060158"/>
                          <a:pt x="3352413" y="3812510"/>
                          <a:pt x="3261925" y="3812510"/>
                        </a:cubicBezTo>
                        <a:cubicBezTo>
                          <a:pt x="3171439" y="3812510"/>
                          <a:pt x="3219065" y="4050634"/>
                          <a:pt x="3071425" y="4022058"/>
                        </a:cubicBezTo>
                        <a:cubicBezTo>
                          <a:pt x="2979153" y="4004200"/>
                          <a:pt x="2910445" y="3874718"/>
                          <a:pt x="2759493" y="3770818"/>
                        </a:cubicBezTo>
                        <a:lnTo>
                          <a:pt x="2661633" y="3714612"/>
                        </a:lnTo>
                        <a:lnTo>
                          <a:pt x="2661851" y="3660110"/>
                        </a:lnTo>
                        <a:cubicBezTo>
                          <a:pt x="2633277" y="3455322"/>
                          <a:pt x="2364989" y="3112422"/>
                          <a:pt x="2261801" y="3031458"/>
                        </a:cubicBezTo>
                        <a:cubicBezTo>
                          <a:pt x="2158613" y="2950498"/>
                          <a:pt x="2112577" y="3199734"/>
                          <a:pt x="2042725" y="3174334"/>
                        </a:cubicBezTo>
                        <a:cubicBezTo>
                          <a:pt x="1972877" y="3148934"/>
                          <a:pt x="2142737" y="2975898"/>
                          <a:pt x="1842701" y="2879058"/>
                        </a:cubicBezTo>
                        <a:cubicBezTo>
                          <a:pt x="1767693" y="2854850"/>
                          <a:pt x="1642677" y="2799782"/>
                          <a:pt x="1494221" y="2737078"/>
                        </a:cubicBezTo>
                        <a:lnTo>
                          <a:pt x="1494083" y="2737022"/>
                        </a:lnTo>
                        <a:lnTo>
                          <a:pt x="1496787" y="2727522"/>
                        </a:lnTo>
                        <a:cubicBezTo>
                          <a:pt x="1536671" y="2624246"/>
                          <a:pt x="1644739" y="2502982"/>
                          <a:pt x="1583621" y="2435194"/>
                        </a:cubicBezTo>
                        <a:cubicBezTo>
                          <a:pt x="1513771" y="2357726"/>
                          <a:pt x="1173411" y="2378046"/>
                          <a:pt x="1065461" y="2305654"/>
                        </a:cubicBezTo>
                        <a:cubicBezTo>
                          <a:pt x="957511" y="2233266"/>
                          <a:pt x="1014661" y="2063086"/>
                          <a:pt x="935921" y="2000854"/>
                        </a:cubicBezTo>
                        <a:cubicBezTo>
                          <a:pt x="857181" y="1938626"/>
                          <a:pt x="712401" y="1983074"/>
                          <a:pt x="593021" y="1932274"/>
                        </a:cubicBezTo>
                        <a:cubicBezTo>
                          <a:pt x="473641" y="1881474"/>
                          <a:pt x="278061" y="1791306"/>
                          <a:pt x="219641" y="1696054"/>
                        </a:cubicBezTo>
                        <a:cubicBezTo>
                          <a:pt x="161221" y="1600806"/>
                          <a:pt x="189161" y="1423006"/>
                          <a:pt x="242501" y="1360774"/>
                        </a:cubicBezTo>
                        <a:cubicBezTo>
                          <a:pt x="295841" y="1298546"/>
                          <a:pt x="496501" y="1397606"/>
                          <a:pt x="539681" y="1322674"/>
                        </a:cubicBezTo>
                        <a:cubicBezTo>
                          <a:pt x="582861" y="1247746"/>
                          <a:pt x="563811" y="972154"/>
                          <a:pt x="501581" y="911194"/>
                        </a:cubicBezTo>
                        <a:cubicBezTo>
                          <a:pt x="439351" y="850234"/>
                          <a:pt x="248851" y="989934"/>
                          <a:pt x="166301" y="956914"/>
                        </a:cubicBezTo>
                        <a:cubicBezTo>
                          <a:pt x="83751" y="923894"/>
                          <a:pt x="29141" y="774034"/>
                          <a:pt x="6281" y="713074"/>
                        </a:cubicBezTo>
                        <a:cubicBezTo>
                          <a:pt x="-16579" y="652114"/>
                          <a:pt x="30411" y="727046"/>
                          <a:pt x="29141" y="591154"/>
                        </a:cubicBezTo>
                        <a:cubicBezTo>
                          <a:pt x="28823" y="557182"/>
                          <a:pt x="53905" y="501066"/>
                          <a:pt x="84921" y="434946"/>
                        </a:cubicBezTo>
                        <a:lnTo>
                          <a:pt x="95635" y="411734"/>
                        </a:lnTo>
                        <a:lnTo>
                          <a:pt x="132389" y="421342"/>
                        </a:lnTo>
                        <a:cubicBezTo>
                          <a:pt x="189129" y="434386"/>
                          <a:pt x="247959" y="440362"/>
                          <a:pt x="306001" y="418434"/>
                        </a:cubicBezTo>
                        <a:cubicBezTo>
                          <a:pt x="496501" y="346466"/>
                          <a:pt x="799185" y="98818"/>
                          <a:pt x="953701" y="37434"/>
                        </a:cubicBezTo>
                        <a:cubicBezTo>
                          <a:pt x="1030959" y="6742"/>
                          <a:pt x="1083347" y="-3312"/>
                          <a:pt x="1125151" y="92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6" name="フリーフォーム: 図形 1605">
                    <a:extLst>
                      <a:ext uri="{FF2B5EF4-FFF2-40B4-BE49-F238E27FC236}">
                        <a16:creationId xmlns:a16="http://schemas.microsoft.com/office/drawing/2014/main" id="{A5C2EB50-6AE0-5806-160F-7C8477CEAEF6}"/>
                      </a:ext>
                    </a:extLst>
                  </p:cNvPr>
                  <p:cNvSpPr/>
                  <p:nvPr/>
                </p:nvSpPr>
                <p:spPr>
                  <a:xfrm>
                    <a:off x="34556537" y="28628646"/>
                    <a:ext cx="5135518" cy="3918279"/>
                  </a:xfrm>
                  <a:custGeom>
                    <a:avLst/>
                    <a:gdLst>
                      <a:gd name="connsiteX0" fmla="*/ 2313851 w 5135518"/>
                      <a:gd name="connsiteY0" fmla="*/ 7 h 3918279"/>
                      <a:gd name="connsiteX1" fmla="*/ 2324263 w 5135518"/>
                      <a:gd name="connsiteY1" fmla="*/ 3505 h 3918279"/>
                      <a:gd name="connsiteX2" fmla="*/ 2429039 w 5135518"/>
                      <a:gd name="connsiteY2" fmla="*/ 632155 h 3918279"/>
                      <a:gd name="connsiteX3" fmla="*/ 2352839 w 5135518"/>
                      <a:gd name="connsiteY3" fmla="*/ 1051255 h 3918279"/>
                      <a:gd name="connsiteX4" fmla="*/ 2457615 w 5135518"/>
                      <a:gd name="connsiteY4" fmla="*/ 1270331 h 3918279"/>
                      <a:gd name="connsiteX5" fmla="*/ 2686215 w 5135518"/>
                      <a:gd name="connsiteY5" fmla="*/ 1222705 h 3918279"/>
                      <a:gd name="connsiteX6" fmla="*/ 2886239 w 5135518"/>
                      <a:gd name="connsiteY6" fmla="*/ 1718005 h 3918279"/>
                      <a:gd name="connsiteX7" fmla="*/ 3238663 w 5135518"/>
                      <a:gd name="connsiteY7" fmla="*/ 1622755 h 3918279"/>
                      <a:gd name="connsiteX8" fmla="*/ 3229139 w 5135518"/>
                      <a:gd name="connsiteY8" fmla="*/ 1194131 h 3918279"/>
                      <a:gd name="connsiteX9" fmla="*/ 3333911 w 5135518"/>
                      <a:gd name="connsiteY9" fmla="*/ 813131 h 3918279"/>
                      <a:gd name="connsiteX10" fmla="*/ 3772063 w 5135518"/>
                      <a:gd name="connsiteY10" fmla="*/ 1079831 h 3918279"/>
                      <a:gd name="connsiteX11" fmla="*/ 4305463 w 5135518"/>
                      <a:gd name="connsiteY11" fmla="*/ 965531 h 3918279"/>
                      <a:gd name="connsiteX12" fmla="*/ 4667415 w 5135518"/>
                      <a:gd name="connsiteY12" fmla="*/ 946479 h 3918279"/>
                      <a:gd name="connsiteX13" fmla="*/ 4686463 w 5135518"/>
                      <a:gd name="connsiteY13" fmla="*/ 1327479 h 3918279"/>
                      <a:gd name="connsiteX14" fmla="*/ 4629311 w 5135518"/>
                      <a:gd name="connsiteY14" fmla="*/ 1708479 h 3918279"/>
                      <a:gd name="connsiteX15" fmla="*/ 4975663 w 5135518"/>
                      <a:gd name="connsiteY15" fmla="*/ 1808195 h 3918279"/>
                      <a:gd name="connsiteX16" fmla="*/ 5051447 w 5135518"/>
                      <a:gd name="connsiteY16" fmla="*/ 1821665 h 3918279"/>
                      <a:gd name="connsiteX17" fmla="*/ 5067463 w 5135518"/>
                      <a:gd name="connsiteY17" fmla="*/ 1860879 h 3918279"/>
                      <a:gd name="connsiteX18" fmla="*/ 4915063 w 5135518"/>
                      <a:gd name="connsiteY18" fmla="*/ 2241879 h 3918279"/>
                      <a:gd name="connsiteX19" fmla="*/ 4981743 w 5135518"/>
                      <a:gd name="connsiteY19" fmla="*/ 2441907 h 3918279"/>
                      <a:gd name="connsiteX20" fmla="*/ 5134143 w 5135518"/>
                      <a:gd name="connsiteY20" fmla="*/ 2622879 h 3918279"/>
                      <a:gd name="connsiteX21" fmla="*/ 5048415 w 5135518"/>
                      <a:gd name="connsiteY21" fmla="*/ 2832431 h 3918279"/>
                      <a:gd name="connsiteX22" fmla="*/ 4905543 w 5135518"/>
                      <a:gd name="connsiteY22" fmla="*/ 2946731 h 3918279"/>
                      <a:gd name="connsiteX23" fmla="*/ 4610263 w 5135518"/>
                      <a:gd name="connsiteY23" fmla="*/ 3565855 h 3918279"/>
                      <a:gd name="connsiteX24" fmla="*/ 4134015 w 5135518"/>
                      <a:gd name="connsiteY24" fmla="*/ 3908755 h 3918279"/>
                      <a:gd name="connsiteX25" fmla="*/ 3914943 w 5135518"/>
                      <a:gd name="connsiteY25" fmla="*/ 3499179 h 3918279"/>
                      <a:gd name="connsiteX26" fmla="*/ 3943511 w 5135518"/>
                      <a:gd name="connsiteY26" fmla="*/ 3346779 h 3918279"/>
                      <a:gd name="connsiteX27" fmla="*/ 3933991 w 5135518"/>
                      <a:gd name="connsiteY27" fmla="*/ 3242007 h 3918279"/>
                      <a:gd name="connsiteX28" fmla="*/ 3991143 w 5135518"/>
                      <a:gd name="connsiteY28" fmla="*/ 2851479 h 3918279"/>
                      <a:gd name="connsiteX29" fmla="*/ 3991143 w 5135518"/>
                      <a:gd name="connsiteY29" fmla="*/ 2756231 h 3918279"/>
                      <a:gd name="connsiteX30" fmla="*/ 3972087 w 5135518"/>
                      <a:gd name="connsiteY30" fmla="*/ 2527631 h 3918279"/>
                      <a:gd name="connsiteX31" fmla="*/ 4057815 w 5135518"/>
                      <a:gd name="connsiteY31" fmla="*/ 2346655 h 3918279"/>
                      <a:gd name="connsiteX32" fmla="*/ 4343567 w 5135518"/>
                      <a:gd name="connsiteY32" fmla="*/ 2232355 h 3918279"/>
                      <a:gd name="connsiteX33" fmla="*/ 4295943 w 5135518"/>
                      <a:gd name="connsiteY33" fmla="*/ 2118055 h 3918279"/>
                      <a:gd name="connsiteX34" fmla="*/ 3743487 w 5135518"/>
                      <a:gd name="connsiteY34" fmla="*/ 1889455 h 3918279"/>
                      <a:gd name="connsiteX35" fmla="*/ 3343439 w 5135518"/>
                      <a:gd name="connsiteY35" fmla="*/ 2041855 h 3918279"/>
                      <a:gd name="connsiteX36" fmla="*/ 3133887 w 5135518"/>
                      <a:gd name="connsiteY36" fmla="*/ 2308555 h 3918279"/>
                      <a:gd name="connsiteX37" fmla="*/ 3133887 w 5135518"/>
                      <a:gd name="connsiteY37" fmla="*/ 2499055 h 3918279"/>
                      <a:gd name="connsiteX38" fmla="*/ 2676687 w 5135518"/>
                      <a:gd name="connsiteY38" fmla="*/ 2765755 h 3918279"/>
                      <a:gd name="connsiteX39" fmla="*/ 2571911 w 5135518"/>
                      <a:gd name="connsiteY39" fmla="*/ 3127707 h 3918279"/>
                      <a:gd name="connsiteX40" fmla="*/ 2219487 w 5135518"/>
                      <a:gd name="connsiteY40" fmla="*/ 3642055 h 3918279"/>
                      <a:gd name="connsiteX41" fmla="*/ 2276639 w 5135518"/>
                      <a:gd name="connsiteY41" fmla="*/ 3918279 h 3918279"/>
                      <a:gd name="connsiteX42" fmla="*/ 1428911 w 5135518"/>
                      <a:gd name="connsiteY42" fmla="*/ 3642055 h 3918279"/>
                      <a:gd name="connsiteX43" fmla="*/ 1000287 w 5135518"/>
                      <a:gd name="connsiteY43" fmla="*/ 3689679 h 3918279"/>
                      <a:gd name="connsiteX44" fmla="*/ 324015 w 5135518"/>
                      <a:gd name="connsiteY44" fmla="*/ 3613479 h 3918279"/>
                      <a:gd name="connsiteX45" fmla="*/ 143115 w 5135518"/>
                      <a:gd name="connsiteY45" fmla="*/ 3632827 h 3918279"/>
                      <a:gd name="connsiteX46" fmla="*/ 22423 w 5135518"/>
                      <a:gd name="connsiteY46" fmla="*/ 3655909 h 3918279"/>
                      <a:gd name="connsiteX47" fmla="*/ 14823 w 5135518"/>
                      <a:gd name="connsiteY47" fmla="*/ 3582971 h 3918279"/>
                      <a:gd name="connsiteX48" fmla="*/ 163 w 5135518"/>
                      <a:gd name="connsiteY48" fmla="*/ 3308679 h 3918279"/>
                      <a:gd name="connsiteX49" fmla="*/ 285911 w 5135518"/>
                      <a:gd name="connsiteY49" fmla="*/ 2984831 h 3918279"/>
                      <a:gd name="connsiteX50" fmla="*/ 666911 w 5135518"/>
                      <a:gd name="connsiteY50" fmla="*/ 2537155 h 3918279"/>
                      <a:gd name="connsiteX51" fmla="*/ 924087 w 5135518"/>
                      <a:gd name="connsiteY51" fmla="*/ 2070431 h 3918279"/>
                      <a:gd name="connsiteX52" fmla="*/ 1047911 w 5135518"/>
                      <a:gd name="connsiteY52" fmla="*/ 1660855 h 3918279"/>
                      <a:gd name="connsiteX53" fmla="*/ 2009939 w 5135518"/>
                      <a:gd name="connsiteY53" fmla="*/ 1079831 h 3918279"/>
                      <a:gd name="connsiteX54" fmla="*/ 2009939 w 5135518"/>
                      <a:gd name="connsiteY54" fmla="*/ 736931 h 3918279"/>
                      <a:gd name="connsiteX55" fmla="*/ 2114711 w 5135518"/>
                      <a:gd name="connsiteY55" fmla="*/ 394031 h 3918279"/>
                      <a:gd name="connsiteX56" fmla="*/ 2313851 w 5135518"/>
                      <a:gd name="connsiteY56" fmla="*/ 7 h 3918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5135518" h="3918279">
                        <a:moveTo>
                          <a:pt x="2313851" y="7"/>
                        </a:moveTo>
                        <a:cubicBezTo>
                          <a:pt x="2317511" y="-97"/>
                          <a:pt x="2320987" y="1025"/>
                          <a:pt x="2324263" y="3505"/>
                        </a:cubicBezTo>
                        <a:cubicBezTo>
                          <a:pt x="2376651" y="43191"/>
                          <a:pt x="2424275" y="457531"/>
                          <a:pt x="2429039" y="632155"/>
                        </a:cubicBezTo>
                        <a:cubicBezTo>
                          <a:pt x="2433799" y="806779"/>
                          <a:pt x="2348075" y="944891"/>
                          <a:pt x="2352839" y="1051255"/>
                        </a:cubicBezTo>
                        <a:cubicBezTo>
                          <a:pt x="2357599" y="1157617"/>
                          <a:pt x="2402051" y="1241755"/>
                          <a:pt x="2457615" y="1270331"/>
                        </a:cubicBezTo>
                        <a:cubicBezTo>
                          <a:pt x="2513175" y="1298905"/>
                          <a:pt x="2614775" y="1148091"/>
                          <a:pt x="2686215" y="1222705"/>
                        </a:cubicBezTo>
                        <a:cubicBezTo>
                          <a:pt x="2757651" y="1297317"/>
                          <a:pt x="2794163" y="1651331"/>
                          <a:pt x="2886239" y="1718005"/>
                        </a:cubicBezTo>
                        <a:cubicBezTo>
                          <a:pt x="2978311" y="1784679"/>
                          <a:pt x="3181511" y="1710067"/>
                          <a:pt x="3238663" y="1622755"/>
                        </a:cubicBezTo>
                        <a:cubicBezTo>
                          <a:pt x="3295815" y="1535443"/>
                          <a:pt x="3213263" y="1329067"/>
                          <a:pt x="3229139" y="1194131"/>
                        </a:cubicBezTo>
                        <a:cubicBezTo>
                          <a:pt x="3245015" y="1059193"/>
                          <a:pt x="3243423" y="832179"/>
                          <a:pt x="3333911" y="813131"/>
                        </a:cubicBezTo>
                        <a:cubicBezTo>
                          <a:pt x="3424399" y="794079"/>
                          <a:pt x="3610139" y="1054431"/>
                          <a:pt x="3772063" y="1079831"/>
                        </a:cubicBezTo>
                        <a:cubicBezTo>
                          <a:pt x="3933987" y="1105231"/>
                          <a:pt x="4156239" y="987755"/>
                          <a:pt x="4305463" y="965531"/>
                        </a:cubicBezTo>
                        <a:cubicBezTo>
                          <a:pt x="4454687" y="943305"/>
                          <a:pt x="4603911" y="886155"/>
                          <a:pt x="4667415" y="946479"/>
                        </a:cubicBezTo>
                        <a:cubicBezTo>
                          <a:pt x="4730911" y="1006805"/>
                          <a:pt x="4692815" y="1200479"/>
                          <a:pt x="4686463" y="1327479"/>
                        </a:cubicBezTo>
                        <a:cubicBezTo>
                          <a:pt x="4680111" y="1454479"/>
                          <a:pt x="4545175" y="1619579"/>
                          <a:pt x="4629311" y="1708479"/>
                        </a:cubicBezTo>
                        <a:cubicBezTo>
                          <a:pt x="4681899" y="1764041"/>
                          <a:pt x="4834943" y="1784877"/>
                          <a:pt x="4975663" y="1808195"/>
                        </a:cubicBezTo>
                        <a:lnTo>
                          <a:pt x="5051447" y="1821665"/>
                        </a:lnTo>
                        <a:lnTo>
                          <a:pt x="5067463" y="1860879"/>
                        </a:lnTo>
                        <a:cubicBezTo>
                          <a:pt x="5184943" y="2059319"/>
                          <a:pt x="4929351" y="2145043"/>
                          <a:pt x="4915063" y="2241879"/>
                        </a:cubicBezTo>
                        <a:cubicBezTo>
                          <a:pt x="4900775" y="2338719"/>
                          <a:pt x="4945231" y="2378407"/>
                          <a:pt x="4981743" y="2441907"/>
                        </a:cubicBezTo>
                        <a:cubicBezTo>
                          <a:pt x="5018255" y="2505407"/>
                          <a:pt x="5123023" y="2557791"/>
                          <a:pt x="5134143" y="2622879"/>
                        </a:cubicBezTo>
                        <a:cubicBezTo>
                          <a:pt x="5145255" y="2687967"/>
                          <a:pt x="5086511" y="2778455"/>
                          <a:pt x="5048415" y="2832431"/>
                        </a:cubicBezTo>
                        <a:cubicBezTo>
                          <a:pt x="5010311" y="2886407"/>
                          <a:pt x="4978567" y="2824495"/>
                          <a:pt x="4905543" y="2946731"/>
                        </a:cubicBezTo>
                        <a:cubicBezTo>
                          <a:pt x="4832511" y="3068967"/>
                          <a:pt x="4738855" y="3405519"/>
                          <a:pt x="4610263" y="3565855"/>
                        </a:cubicBezTo>
                        <a:cubicBezTo>
                          <a:pt x="4481679" y="3726195"/>
                          <a:pt x="4249903" y="3919867"/>
                          <a:pt x="4134015" y="3908755"/>
                        </a:cubicBezTo>
                        <a:cubicBezTo>
                          <a:pt x="4018127" y="3897643"/>
                          <a:pt x="3946687" y="3592843"/>
                          <a:pt x="3914943" y="3499179"/>
                        </a:cubicBezTo>
                        <a:cubicBezTo>
                          <a:pt x="3883191" y="3405519"/>
                          <a:pt x="3940343" y="3389643"/>
                          <a:pt x="3943511" y="3346779"/>
                        </a:cubicBezTo>
                        <a:cubicBezTo>
                          <a:pt x="3946687" y="3303919"/>
                          <a:pt x="3926055" y="3324555"/>
                          <a:pt x="3933991" y="3242007"/>
                        </a:cubicBezTo>
                        <a:cubicBezTo>
                          <a:pt x="3941927" y="3159455"/>
                          <a:pt x="3981615" y="2932443"/>
                          <a:pt x="3991143" y="2851479"/>
                        </a:cubicBezTo>
                        <a:cubicBezTo>
                          <a:pt x="4000663" y="2770519"/>
                          <a:pt x="3994311" y="2810207"/>
                          <a:pt x="3991143" y="2756231"/>
                        </a:cubicBezTo>
                        <a:cubicBezTo>
                          <a:pt x="3987967" y="2702255"/>
                          <a:pt x="3960975" y="2595891"/>
                          <a:pt x="3972087" y="2527631"/>
                        </a:cubicBezTo>
                        <a:cubicBezTo>
                          <a:pt x="3983199" y="2459367"/>
                          <a:pt x="3995903" y="2395867"/>
                          <a:pt x="4057815" y="2346655"/>
                        </a:cubicBezTo>
                        <a:cubicBezTo>
                          <a:pt x="4119727" y="2297443"/>
                          <a:pt x="4303879" y="2270455"/>
                          <a:pt x="4343567" y="2232355"/>
                        </a:cubicBezTo>
                        <a:cubicBezTo>
                          <a:pt x="4383255" y="2194255"/>
                          <a:pt x="4395951" y="2175207"/>
                          <a:pt x="4295943" y="2118055"/>
                        </a:cubicBezTo>
                        <a:cubicBezTo>
                          <a:pt x="4195927" y="2060907"/>
                          <a:pt x="3902239" y="1902155"/>
                          <a:pt x="3743487" y="1889455"/>
                        </a:cubicBezTo>
                        <a:cubicBezTo>
                          <a:pt x="3584743" y="1876755"/>
                          <a:pt x="3445039" y="1972007"/>
                          <a:pt x="3343439" y="2041855"/>
                        </a:cubicBezTo>
                        <a:cubicBezTo>
                          <a:pt x="3241839" y="2111707"/>
                          <a:pt x="3168815" y="2232355"/>
                          <a:pt x="3133887" y="2308555"/>
                        </a:cubicBezTo>
                        <a:cubicBezTo>
                          <a:pt x="3098963" y="2384755"/>
                          <a:pt x="3210087" y="2422855"/>
                          <a:pt x="3133887" y="2499055"/>
                        </a:cubicBezTo>
                        <a:cubicBezTo>
                          <a:pt x="3057687" y="2575255"/>
                          <a:pt x="2770351" y="2660979"/>
                          <a:pt x="2676687" y="2765755"/>
                        </a:cubicBezTo>
                        <a:cubicBezTo>
                          <a:pt x="2583023" y="2870531"/>
                          <a:pt x="2648111" y="2981655"/>
                          <a:pt x="2571911" y="3127707"/>
                        </a:cubicBezTo>
                        <a:cubicBezTo>
                          <a:pt x="2495711" y="3273755"/>
                          <a:pt x="2268699" y="3510295"/>
                          <a:pt x="2219487" y="3642055"/>
                        </a:cubicBezTo>
                        <a:cubicBezTo>
                          <a:pt x="2170275" y="3773819"/>
                          <a:pt x="2408399" y="3918279"/>
                          <a:pt x="2276639" y="3918279"/>
                        </a:cubicBezTo>
                        <a:cubicBezTo>
                          <a:pt x="2144875" y="3918279"/>
                          <a:pt x="1641639" y="3680155"/>
                          <a:pt x="1428911" y="3642055"/>
                        </a:cubicBezTo>
                        <a:cubicBezTo>
                          <a:pt x="1216187" y="3603955"/>
                          <a:pt x="1184439" y="3694443"/>
                          <a:pt x="1000287" y="3689679"/>
                        </a:cubicBezTo>
                        <a:cubicBezTo>
                          <a:pt x="816139" y="3684919"/>
                          <a:pt x="563727" y="3600779"/>
                          <a:pt x="324015" y="3613479"/>
                        </a:cubicBezTo>
                        <a:cubicBezTo>
                          <a:pt x="264087" y="3616655"/>
                          <a:pt x="203959" y="3623401"/>
                          <a:pt x="143115" y="3632827"/>
                        </a:cubicBezTo>
                        <a:lnTo>
                          <a:pt x="22423" y="3655909"/>
                        </a:lnTo>
                        <a:lnTo>
                          <a:pt x="14823" y="3582971"/>
                        </a:lnTo>
                        <a:cubicBezTo>
                          <a:pt x="5619" y="3472887"/>
                          <a:pt x="1751" y="3377339"/>
                          <a:pt x="163" y="3308679"/>
                        </a:cubicBezTo>
                        <a:cubicBezTo>
                          <a:pt x="-6185" y="3034043"/>
                          <a:pt x="174787" y="3113419"/>
                          <a:pt x="285911" y="2984831"/>
                        </a:cubicBezTo>
                        <a:cubicBezTo>
                          <a:pt x="397039" y="2856243"/>
                          <a:pt x="560551" y="2689555"/>
                          <a:pt x="666911" y="2537155"/>
                        </a:cubicBezTo>
                        <a:cubicBezTo>
                          <a:pt x="773275" y="2384755"/>
                          <a:pt x="860587" y="2216479"/>
                          <a:pt x="924087" y="2070431"/>
                        </a:cubicBezTo>
                        <a:cubicBezTo>
                          <a:pt x="987587" y="1924379"/>
                          <a:pt x="866939" y="1825955"/>
                          <a:pt x="1047911" y="1660855"/>
                        </a:cubicBezTo>
                        <a:cubicBezTo>
                          <a:pt x="1228887" y="1495755"/>
                          <a:pt x="1849599" y="1233817"/>
                          <a:pt x="2009939" y="1079831"/>
                        </a:cubicBezTo>
                        <a:cubicBezTo>
                          <a:pt x="2170275" y="925843"/>
                          <a:pt x="1992475" y="851231"/>
                          <a:pt x="2009939" y="736931"/>
                        </a:cubicBezTo>
                        <a:cubicBezTo>
                          <a:pt x="2027399" y="622631"/>
                          <a:pt x="2062327" y="516267"/>
                          <a:pt x="2114711" y="394031"/>
                        </a:cubicBezTo>
                        <a:cubicBezTo>
                          <a:pt x="2163823" y="279433"/>
                          <a:pt x="2258983" y="1589"/>
                          <a:pt x="2313851" y="7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7" name="フリーフォーム: 図形 1606">
                    <a:extLst>
                      <a:ext uri="{FF2B5EF4-FFF2-40B4-BE49-F238E27FC236}">
                        <a16:creationId xmlns:a16="http://schemas.microsoft.com/office/drawing/2014/main" id="{64B4C6C3-EAED-2FB7-6422-1E798F9BD66E}"/>
                      </a:ext>
                    </a:extLst>
                  </p:cNvPr>
                  <p:cNvSpPr/>
                  <p:nvPr/>
                </p:nvSpPr>
                <p:spPr>
                  <a:xfrm>
                    <a:off x="28631639" y="31858478"/>
                    <a:ext cx="2151064" cy="3352718"/>
                  </a:xfrm>
                  <a:custGeom>
                    <a:avLst/>
                    <a:gdLst>
                      <a:gd name="connsiteX0" fmla="*/ 609893 w 2151064"/>
                      <a:gd name="connsiteY0" fmla="*/ 0 h 3352718"/>
                      <a:gd name="connsiteX1" fmla="*/ 707753 w 2151064"/>
                      <a:gd name="connsiteY1" fmla="*/ 56206 h 3352718"/>
                      <a:gd name="connsiteX2" fmla="*/ 1019685 w 2151064"/>
                      <a:gd name="connsiteY2" fmla="*/ 307446 h 3352718"/>
                      <a:gd name="connsiteX3" fmla="*/ 1210185 w 2151064"/>
                      <a:gd name="connsiteY3" fmla="*/ 97898 h 3352718"/>
                      <a:gd name="connsiteX4" fmla="*/ 1562611 w 2151064"/>
                      <a:gd name="connsiteY4" fmla="*/ 307446 h 3352718"/>
                      <a:gd name="connsiteX5" fmla="*/ 1574639 w 2151064"/>
                      <a:gd name="connsiteY5" fmla="*/ 180534 h 3352718"/>
                      <a:gd name="connsiteX6" fmla="*/ 1574639 w 2151064"/>
                      <a:gd name="connsiteY6" fmla="*/ 180528 h 3352718"/>
                      <a:gd name="connsiteX7" fmla="*/ 1587019 w 2151064"/>
                      <a:gd name="connsiteY7" fmla="*/ 194338 h 3352718"/>
                      <a:gd name="connsiteX8" fmla="*/ 1667385 w 2151064"/>
                      <a:gd name="connsiteY8" fmla="*/ 364598 h 3352718"/>
                      <a:gd name="connsiteX9" fmla="*/ 1619761 w 2151064"/>
                      <a:gd name="connsiteY9" fmla="*/ 764646 h 3352718"/>
                      <a:gd name="connsiteX10" fmla="*/ 2115061 w 2151064"/>
                      <a:gd name="connsiteY10" fmla="*/ 1002772 h 3352718"/>
                      <a:gd name="connsiteX11" fmla="*/ 2067437 w 2151064"/>
                      <a:gd name="connsiteY11" fmla="*/ 1164698 h 3352718"/>
                      <a:gd name="connsiteX12" fmla="*/ 1705485 w 2151064"/>
                      <a:gd name="connsiteY12" fmla="*/ 1278998 h 3352718"/>
                      <a:gd name="connsiteX13" fmla="*/ 1791211 w 2151064"/>
                      <a:gd name="connsiteY13" fmla="*/ 1736198 h 3352718"/>
                      <a:gd name="connsiteX14" fmla="*/ 1676911 w 2151064"/>
                      <a:gd name="connsiteY14" fmla="*/ 1917170 h 3352718"/>
                      <a:gd name="connsiteX15" fmla="*/ 1705485 w 2151064"/>
                      <a:gd name="connsiteY15" fmla="*/ 2088622 h 3352718"/>
                      <a:gd name="connsiteX16" fmla="*/ 1686437 w 2151064"/>
                      <a:gd name="connsiteY16" fmla="*/ 2269598 h 3352718"/>
                      <a:gd name="connsiteX17" fmla="*/ 1676911 w 2151064"/>
                      <a:gd name="connsiteY17" fmla="*/ 2726798 h 3352718"/>
                      <a:gd name="connsiteX18" fmla="*/ 1381637 w 2151064"/>
                      <a:gd name="connsiteY18" fmla="*/ 2812522 h 3352718"/>
                      <a:gd name="connsiteX19" fmla="*/ 1002749 w 2151064"/>
                      <a:gd name="connsiteY19" fmla="*/ 3315322 h 3352718"/>
                      <a:gd name="connsiteX20" fmla="*/ 989977 w 2151064"/>
                      <a:gd name="connsiteY20" fmla="*/ 3329630 h 3352718"/>
                      <a:gd name="connsiteX21" fmla="*/ 985405 w 2151064"/>
                      <a:gd name="connsiteY21" fmla="*/ 3300886 h 3352718"/>
                      <a:gd name="connsiteX22" fmla="*/ 972061 w 2151064"/>
                      <a:gd name="connsiteY22" fmla="*/ 3276074 h 3352718"/>
                      <a:gd name="connsiteX23" fmla="*/ 711711 w 2151064"/>
                      <a:gd name="connsiteY23" fmla="*/ 3282422 h 3352718"/>
                      <a:gd name="connsiteX24" fmla="*/ 279911 w 2151064"/>
                      <a:gd name="connsiteY24" fmla="*/ 3352274 h 3352718"/>
                      <a:gd name="connsiteX25" fmla="*/ 184661 w 2151064"/>
                      <a:gd name="connsiteY25" fmla="*/ 3244322 h 3352718"/>
                      <a:gd name="connsiteX26" fmla="*/ 337061 w 2151064"/>
                      <a:gd name="connsiteY26" fmla="*/ 2945874 h 3352718"/>
                      <a:gd name="connsiteX27" fmla="*/ 511 w 2151064"/>
                      <a:gd name="connsiteY27" fmla="*/ 2590274 h 3352718"/>
                      <a:gd name="connsiteX28" fmla="*/ 267211 w 2151064"/>
                      <a:gd name="connsiteY28" fmla="*/ 2101322 h 3352718"/>
                      <a:gd name="connsiteX29" fmla="*/ 527561 w 2151064"/>
                      <a:gd name="connsiteY29" fmla="*/ 2126722 h 3352718"/>
                      <a:gd name="connsiteX30" fmla="*/ 552961 w 2151064"/>
                      <a:gd name="connsiteY30" fmla="*/ 1936222 h 3352718"/>
                      <a:gd name="connsiteX31" fmla="*/ 406911 w 2151064"/>
                      <a:gd name="connsiteY31" fmla="*/ 1815570 h 3352718"/>
                      <a:gd name="connsiteX32" fmla="*/ 292513 w 2151064"/>
                      <a:gd name="connsiteY32" fmla="*/ 1631374 h 3352718"/>
                      <a:gd name="connsiteX33" fmla="*/ 244983 w 2151064"/>
                      <a:gd name="connsiteY33" fmla="*/ 1538774 h 3352718"/>
                      <a:gd name="connsiteX34" fmla="*/ 271305 w 2151064"/>
                      <a:gd name="connsiteY34" fmla="*/ 1528730 h 3352718"/>
                      <a:gd name="connsiteX35" fmla="*/ 362461 w 2151064"/>
                      <a:gd name="connsiteY35" fmla="*/ 1479022 h 3352718"/>
                      <a:gd name="connsiteX36" fmla="*/ 448185 w 2151064"/>
                      <a:gd name="connsiteY36" fmla="*/ 1212322 h 3352718"/>
                      <a:gd name="connsiteX37" fmla="*/ 381511 w 2151064"/>
                      <a:gd name="connsiteY37" fmla="*/ 907522 h 3352718"/>
                      <a:gd name="connsiteX38" fmla="*/ 419611 w 2151064"/>
                      <a:gd name="connsiteY38" fmla="*/ 764646 h 3352718"/>
                      <a:gd name="connsiteX39" fmla="*/ 381511 w 2151064"/>
                      <a:gd name="connsiteY39" fmla="*/ 545574 h 3352718"/>
                      <a:gd name="connsiteX40" fmla="*/ 609793 w 2151064"/>
                      <a:gd name="connsiteY40" fmla="*/ 24478 h 3352718"/>
                      <a:gd name="connsiteX41" fmla="*/ 609893 w 2151064"/>
                      <a:gd name="connsiteY41" fmla="*/ 0 h 3352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151064" h="3352718">
                        <a:moveTo>
                          <a:pt x="609893" y="0"/>
                        </a:moveTo>
                        <a:lnTo>
                          <a:pt x="707753" y="56206"/>
                        </a:lnTo>
                        <a:cubicBezTo>
                          <a:pt x="858705" y="160106"/>
                          <a:pt x="927413" y="289590"/>
                          <a:pt x="1019685" y="307446"/>
                        </a:cubicBezTo>
                        <a:cubicBezTo>
                          <a:pt x="1167325" y="336022"/>
                          <a:pt x="1119699" y="97898"/>
                          <a:pt x="1210185" y="97898"/>
                        </a:cubicBezTo>
                        <a:cubicBezTo>
                          <a:pt x="1300673" y="97898"/>
                          <a:pt x="1516573" y="345546"/>
                          <a:pt x="1562611" y="307446"/>
                        </a:cubicBezTo>
                        <a:cubicBezTo>
                          <a:pt x="1579875" y="293158"/>
                          <a:pt x="1581959" y="243152"/>
                          <a:pt x="1574639" y="180534"/>
                        </a:cubicBezTo>
                        <a:lnTo>
                          <a:pt x="1574639" y="180528"/>
                        </a:lnTo>
                        <a:lnTo>
                          <a:pt x="1587019" y="194338"/>
                        </a:lnTo>
                        <a:cubicBezTo>
                          <a:pt x="1626111" y="247916"/>
                          <a:pt x="1650717" y="304272"/>
                          <a:pt x="1667385" y="364598"/>
                        </a:cubicBezTo>
                        <a:cubicBezTo>
                          <a:pt x="1700723" y="485246"/>
                          <a:pt x="1545149" y="658286"/>
                          <a:pt x="1619761" y="764646"/>
                        </a:cubicBezTo>
                        <a:cubicBezTo>
                          <a:pt x="1694373" y="871010"/>
                          <a:pt x="2040449" y="936098"/>
                          <a:pt x="2115061" y="1002772"/>
                        </a:cubicBezTo>
                        <a:cubicBezTo>
                          <a:pt x="2189673" y="1069446"/>
                          <a:pt x="2135697" y="1118660"/>
                          <a:pt x="2067437" y="1164698"/>
                        </a:cubicBezTo>
                        <a:cubicBezTo>
                          <a:pt x="1999173" y="1210734"/>
                          <a:pt x="1751525" y="1183746"/>
                          <a:pt x="1705485" y="1278998"/>
                        </a:cubicBezTo>
                        <a:cubicBezTo>
                          <a:pt x="1659449" y="1374246"/>
                          <a:pt x="1795973" y="1629834"/>
                          <a:pt x="1791211" y="1736198"/>
                        </a:cubicBezTo>
                        <a:cubicBezTo>
                          <a:pt x="1786449" y="1842562"/>
                          <a:pt x="1691199" y="1858434"/>
                          <a:pt x="1676911" y="1917170"/>
                        </a:cubicBezTo>
                        <a:cubicBezTo>
                          <a:pt x="1662625" y="1975910"/>
                          <a:pt x="1703899" y="2029886"/>
                          <a:pt x="1705485" y="2088622"/>
                        </a:cubicBezTo>
                        <a:cubicBezTo>
                          <a:pt x="1707073" y="2147358"/>
                          <a:pt x="1691199" y="2163234"/>
                          <a:pt x="1686437" y="2269598"/>
                        </a:cubicBezTo>
                        <a:cubicBezTo>
                          <a:pt x="1681673" y="2375962"/>
                          <a:pt x="1727711" y="2636310"/>
                          <a:pt x="1676911" y="2726798"/>
                        </a:cubicBezTo>
                        <a:cubicBezTo>
                          <a:pt x="1626111" y="2817282"/>
                          <a:pt x="1507049" y="2699810"/>
                          <a:pt x="1381637" y="2812522"/>
                        </a:cubicBezTo>
                        <a:cubicBezTo>
                          <a:pt x="1271901" y="2911146"/>
                          <a:pt x="1174317" y="3110650"/>
                          <a:pt x="1002749" y="3315322"/>
                        </a:cubicBezTo>
                        <a:lnTo>
                          <a:pt x="989977" y="3329630"/>
                        </a:lnTo>
                        <a:lnTo>
                          <a:pt x="985405" y="3300886"/>
                        </a:lnTo>
                        <a:cubicBezTo>
                          <a:pt x="982447" y="3291074"/>
                          <a:pt x="978147" y="3282690"/>
                          <a:pt x="972061" y="3276074"/>
                        </a:cubicBezTo>
                        <a:cubicBezTo>
                          <a:pt x="923377" y="3223154"/>
                          <a:pt x="827069" y="3269722"/>
                          <a:pt x="711711" y="3282422"/>
                        </a:cubicBezTo>
                        <a:cubicBezTo>
                          <a:pt x="596353" y="3295122"/>
                          <a:pt x="367753" y="3358622"/>
                          <a:pt x="279911" y="3352274"/>
                        </a:cubicBezTo>
                        <a:cubicBezTo>
                          <a:pt x="192069" y="3345922"/>
                          <a:pt x="175137" y="3312054"/>
                          <a:pt x="184661" y="3244322"/>
                        </a:cubicBezTo>
                        <a:cubicBezTo>
                          <a:pt x="194185" y="3176590"/>
                          <a:pt x="367753" y="3054882"/>
                          <a:pt x="337061" y="2945874"/>
                        </a:cubicBezTo>
                        <a:cubicBezTo>
                          <a:pt x="306369" y="2836866"/>
                          <a:pt x="12153" y="2731030"/>
                          <a:pt x="511" y="2590274"/>
                        </a:cubicBezTo>
                        <a:cubicBezTo>
                          <a:pt x="-11131" y="2449514"/>
                          <a:pt x="179369" y="2178578"/>
                          <a:pt x="267211" y="2101322"/>
                        </a:cubicBezTo>
                        <a:cubicBezTo>
                          <a:pt x="355053" y="2024066"/>
                          <a:pt x="479937" y="2154238"/>
                          <a:pt x="527561" y="2126722"/>
                        </a:cubicBezTo>
                        <a:cubicBezTo>
                          <a:pt x="575185" y="2099206"/>
                          <a:pt x="573069" y="1988082"/>
                          <a:pt x="552961" y="1936222"/>
                        </a:cubicBezTo>
                        <a:cubicBezTo>
                          <a:pt x="532853" y="1884362"/>
                          <a:pt x="562485" y="1976438"/>
                          <a:pt x="406911" y="1815570"/>
                        </a:cubicBezTo>
                        <a:cubicBezTo>
                          <a:pt x="368017" y="1775354"/>
                          <a:pt x="332365" y="1709406"/>
                          <a:pt x="292513" y="1631374"/>
                        </a:cubicBezTo>
                        <a:lnTo>
                          <a:pt x="244983" y="1538774"/>
                        </a:lnTo>
                        <a:lnTo>
                          <a:pt x="271305" y="1528730"/>
                        </a:lnTo>
                        <a:cubicBezTo>
                          <a:pt x="308387" y="1513154"/>
                          <a:pt x="340237" y="1496486"/>
                          <a:pt x="362461" y="1479022"/>
                        </a:cubicBezTo>
                        <a:cubicBezTo>
                          <a:pt x="451361" y="1409174"/>
                          <a:pt x="445011" y="1307574"/>
                          <a:pt x="448185" y="1212322"/>
                        </a:cubicBezTo>
                        <a:cubicBezTo>
                          <a:pt x="451361" y="1117074"/>
                          <a:pt x="386273" y="982134"/>
                          <a:pt x="381511" y="907522"/>
                        </a:cubicBezTo>
                        <a:cubicBezTo>
                          <a:pt x="376749" y="832910"/>
                          <a:pt x="419611" y="824974"/>
                          <a:pt x="419611" y="764646"/>
                        </a:cubicBezTo>
                        <a:cubicBezTo>
                          <a:pt x="419611" y="704322"/>
                          <a:pt x="349761" y="682098"/>
                          <a:pt x="381511" y="545574"/>
                        </a:cubicBezTo>
                        <a:cubicBezTo>
                          <a:pt x="409293" y="426114"/>
                          <a:pt x="585355" y="213066"/>
                          <a:pt x="609793" y="24478"/>
                        </a:cubicBezTo>
                        <a:lnTo>
                          <a:pt x="60989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2" name="フリーフォーム: 図形 1611">
                    <a:extLst>
                      <a:ext uri="{FF2B5EF4-FFF2-40B4-BE49-F238E27FC236}">
                        <a16:creationId xmlns:a16="http://schemas.microsoft.com/office/drawing/2014/main" id="{F77B75D8-C1B1-EA8E-793E-8E681A777B5B}"/>
                      </a:ext>
                    </a:extLst>
                  </p:cNvPr>
                  <p:cNvSpPr/>
                  <p:nvPr/>
                </p:nvSpPr>
                <p:spPr>
                  <a:xfrm>
                    <a:off x="29426608" y="28410756"/>
                    <a:ext cx="1924248" cy="3461710"/>
                  </a:xfrm>
                  <a:custGeom>
                    <a:avLst/>
                    <a:gdLst>
                      <a:gd name="connsiteX0" fmla="*/ 1144960 w 1924248"/>
                      <a:gd name="connsiteY0" fmla="*/ 4 h 3461710"/>
                      <a:gd name="connsiteX1" fmla="*/ 1375458 w 1924248"/>
                      <a:gd name="connsiteY1" fmla="*/ 115204 h 3461710"/>
                      <a:gd name="connsiteX2" fmla="*/ 1409978 w 1924248"/>
                      <a:gd name="connsiteY2" fmla="*/ 123030 h 3461710"/>
                      <a:gd name="connsiteX3" fmla="*/ 1417384 w 1924248"/>
                      <a:gd name="connsiteY3" fmla="*/ 153868 h 3461710"/>
                      <a:gd name="connsiteX4" fmla="*/ 1503336 w 1924248"/>
                      <a:gd name="connsiteY4" fmla="*/ 443644 h 3461710"/>
                      <a:gd name="connsiteX5" fmla="*/ 1808136 w 1924248"/>
                      <a:gd name="connsiteY5" fmla="*/ 617816 h 3461710"/>
                      <a:gd name="connsiteX6" fmla="*/ 1866192 w 1924248"/>
                      <a:gd name="connsiteY6" fmla="*/ 1546730 h 3461710"/>
                      <a:gd name="connsiteX7" fmla="*/ 1837164 w 1924248"/>
                      <a:gd name="connsiteY7" fmla="*/ 1807988 h 3461710"/>
                      <a:gd name="connsiteX8" fmla="*/ 1924248 w 1924248"/>
                      <a:gd name="connsiteY8" fmla="*/ 2040216 h 3461710"/>
                      <a:gd name="connsiteX9" fmla="*/ 1837164 w 1924248"/>
                      <a:gd name="connsiteY9" fmla="*/ 2867530 h 3461710"/>
                      <a:gd name="connsiteX10" fmla="*/ 1401736 w 1924248"/>
                      <a:gd name="connsiteY10" fmla="*/ 3143300 h 3461710"/>
                      <a:gd name="connsiteX11" fmla="*/ 922764 w 1924248"/>
                      <a:gd name="connsiteY11" fmla="*/ 3056216 h 3461710"/>
                      <a:gd name="connsiteX12" fmla="*/ 908248 w 1924248"/>
                      <a:gd name="connsiteY12" fmla="*/ 3259416 h 3461710"/>
                      <a:gd name="connsiteX13" fmla="*/ 766736 w 1924248"/>
                      <a:gd name="connsiteY13" fmla="*/ 3443566 h 3461710"/>
                      <a:gd name="connsiteX14" fmla="*/ 744284 w 1924248"/>
                      <a:gd name="connsiteY14" fmla="*/ 3461710 h 3461710"/>
                      <a:gd name="connsiteX15" fmla="*/ 735272 w 1924248"/>
                      <a:gd name="connsiteY15" fmla="*/ 3425664 h 3461710"/>
                      <a:gd name="connsiteX16" fmla="*/ 691444 w 1924248"/>
                      <a:gd name="connsiteY16" fmla="*/ 3317020 h 3461710"/>
                      <a:gd name="connsiteX17" fmla="*/ 405692 w 1924248"/>
                      <a:gd name="connsiteY17" fmla="*/ 3107468 h 3461710"/>
                      <a:gd name="connsiteX18" fmla="*/ 205668 w 1924248"/>
                      <a:gd name="connsiteY18" fmla="*/ 3088420 h 3461710"/>
                      <a:gd name="connsiteX19" fmla="*/ 224716 w 1924248"/>
                      <a:gd name="connsiteY19" fmla="*/ 2859820 h 3461710"/>
                      <a:gd name="connsiteX20" fmla="*/ 81844 w 1924248"/>
                      <a:gd name="connsiteY20" fmla="*/ 2488344 h 3461710"/>
                      <a:gd name="connsiteX21" fmla="*/ 53268 w 1924248"/>
                      <a:gd name="connsiteY21" fmla="*/ 1573944 h 3461710"/>
                      <a:gd name="connsiteX22" fmla="*/ 28740 w 1924248"/>
                      <a:gd name="connsiteY22" fmla="*/ 1465238 h 3461710"/>
                      <a:gd name="connsiteX23" fmla="*/ 0 w 1924248"/>
                      <a:gd name="connsiteY23" fmla="*/ 1342246 h 3461710"/>
                      <a:gd name="connsiteX24" fmla="*/ 2024 w 1924248"/>
                      <a:gd name="connsiteY24" fmla="*/ 1342498 h 3461710"/>
                      <a:gd name="connsiteX25" fmla="*/ 53268 w 1924248"/>
                      <a:gd name="connsiteY25" fmla="*/ 1154844 h 3461710"/>
                      <a:gd name="connsiteX26" fmla="*/ 310444 w 1924248"/>
                      <a:gd name="connsiteY26" fmla="*/ 1088168 h 3461710"/>
                      <a:gd name="connsiteX27" fmla="*/ 472368 w 1924248"/>
                      <a:gd name="connsiteY27" fmla="*/ 678594 h 3461710"/>
                      <a:gd name="connsiteX28" fmla="*/ 720016 w 1924248"/>
                      <a:gd name="connsiteY28" fmla="*/ 754794 h 3461710"/>
                      <a:gd name="connsiteX29" fmla="*/ 967668 w 1924248"/>
                      <a:gd name="connsiteY29" fmla="*/ 526194 h 3461710"/>
                      <a:gd name="connsiteX30" fmla="*/ 1167692 w 1924248"/>
                      <a:gd name="connsiteY30" fmla="*/ 507144 h 3461710"/>
                      <a:gd name="connsiteX31" fmla="*/ 1120068 w 1924248"/>
                      <a:gd name="connsiteY31" fmla="*/ 11844 h 3461710"/>
                      <a:gd name="connsiteX32" fmla="*/ 1144960 w 1924248"/>
                      <a:gd name="connsiteY32" fmla="*/ 4 h 3461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924248" h="3461710">
                        <a:moveTo>
                          <a:pt x="1144960" y="4"/>
                        </a:moveTo>
                        <a:cubicBezTo>
                          <a:pt x="1196368" y="-664"/>
                          <a:pt x="1293354" y="84632"/>
                          <a:pt x="1375458" y="115204"/>
                        </a:cubicBezTo>
                        <a:lnTo>
                          <a:pt x="1409978" y="123030"/>
                        </a:lnTo>
                        <a:lnTo>
                          <a:pt x="1417384" y="153868"/>
                        </a:lnTo>
                        <a:cubicBezTo>
                          <a:pt x="1446790" y="269548"/>
                          <a:pt x="1475516" y="368048"/>
                          <a:pt x="1503336" y="443644"/>
                        </a:cubicBezTo>
                        <a:cubicBezTo>
                          <a:pt x="1614612" y="746024"/>
                          <a:pt x="1747660" y="433968"/>
                          <a:pt x="1808136" y="617816"/>
                        </a:cubicBezTo>
                        <a:cubicBezTo>
                          <a:pt x="1868612" y="801664"/>
                          <a:pt x="1861354" y="1348368"/>
                          <a:pt x="1866192" y="1546730"/>
                        </a:cubicBezTo>
                        <a:cubicBezTo>
                          <a:pt x="1871030" y="1745092"/>
                          <a:pt x="1827488" y="1725740"/>
                          <a:pt x="1837164" y="1807988"/>
                        </a:cubicBezTo>
                        <a:cubicBezTo>
                          <a:pt x="1846840" y="1890234"/>
                          <a:pt x="1924248" y="1863624"/>
                          <a:pt x="1924248" y="2040216"/>
                        </a:cubicBezTo>
                        <a:cubicBezTo>
                          <a:pt x="1924248" y="2216804"/>
                          <a:pt x="1924248" y="2683682"/>
                          <a:pt x="1837164" y="2867530"/>
                        </a:cubicBezTo>
                        <a:cubicBezTo>
                          <a:pt x="1750076" y="3051378"/>
                          <a:pt x="1554136" y="3111854"/>
                          <a:pt x="1401736" y="3143300"/>
                        </a:cubicBezTo>
                        <a:cubicBezTo>
                          <a:pt x="1249336" y="3174748"/>
                          <a:pt x="1005012" y="3036864"/>
                          <a:pt x="922764" y="3056216"/>
                        </a:cubicBezTo>
                        <a:cubicBezTo>
                          <a:pt x="840516" y="3075568"/>
                          <a:pt x="980820" y="3184424"/>
                          <a:pt x="908248" y="3259416"/>
                        </a:cubicBezTo>
                        <a:cubicBezTo>
                          <a:pt x="871964" y="3296912"/>
                          <a:pt x="830840" y="3380368"/>
                          <a:pt x="766736" y="3443566"/>
                        </a:cubicBezTo>
                        <a:lnTo>
                          <a:pt x="744284" y="3461710"/>
                        </a:lnTo>
                        <a:lnTo>
                          <a:pt x="735272" y="3425664"/>
                        </a:lnTo>
                        <a:cubicBezTo>
                          <a:pt x="721704" y="3382504"/>
                          <a:pt x="706524" y="3344008"/>
                          <a:pt x="691444" y="3317020"/>
                        </a:cubicBezTo>
                        <a:cubicBezTo>
                          <a:pt x="631116" y="3209068"/>
                          <a:pt x="486656" y="3145568"/>
                          <a:pt x="405692" y="3107468"/>
                        </a:cubicBezTo>
                        <a:cubicBezTo>
                          <a:pt x="324732" y="3069368"/>
                          <a:pt x="235828" y="3129694"/>
                          <a:pt x="205668" y="3088420"/>
                        </a:cubicBezTo>
                        <a:cubicBezTo>
                          <a:pt x="175504" y="3047144"/>
                          <a:pt x="245356" y="2959832"/>
                          <a:pt x="224716" y="2859820"/>
                        </a:cubicBezTo>
                        <a:cubicBezTo>
                          <a:pt x="204080" y="2759808"/>
                          <a:pt x="110416" y="2702656"/>
                          <a:pt x="81844" y="2488344"/>
                        </a:cubicBezTo>
                        <a:cubicBezTo>
                          <a:pt x="53268" y="2274032"/>
                          <a:pt x="170744" y="2105756"/>
                          <a:pt x="53268" y="1573944"/>
                        </a:cubicBezTo>
                        <a:cubicBezTo>
                          <a:pt x="45928" y="1540706"/>
                          <a:pt x="37724" y="1504330"/>
                          <a:pt x="28740" y="1465238"/>
                        </a:cubicBezTo>
                        <a:lnTo>
                          <a:pt x="0" y="1342246"/>
                        </a:lnTo>
                        <a:lnTo>
                          <a:pt x="2024" y="1342498"/>
                        </a:lnTo>
                        <a:cubicBezTo>
                          <a:pt x="97196" y="1336464"/>
                          <a:pt x="484" y="1190960"/>
                          <a:pt x="53268" y="1154844"/>
                        </a:cubicBezTo>
                        <a:cubicBezTo>
                          <a:pt x="113592" y="1113568"/>
                          <a:pt x="240592" y="1167544"/>
                          <a:pt x="310444" y="1088168"/>
                        </a:cubicBezTo>
                        <a:cubicBezTo>
                          <a:pt x="380292" y="1008794"/>
                          <a:pt x="404104" y="734156"/>
                          <a:pt x="472368" y="678594"/>
                        </a:cubicBezTo>
                        <a:cubicBezTo>
                          <a:pt x="540628" y="623032"/>
                          <a:pt x="637468" y="780194"/>
                          <a:pt x="720016" y="754794"/>
                        </a:cubicBezTo>
                        <a:cubicBezTo>
                          <a:pt x="802568" y="729394"/>
                          <a:pt x="893056" y="567468"/>
                          <a:pt x="967668" y="526194"/>
                        </a:cubicBezTo>
                        <a:cubicBezTo>
                          <a:pt x="1042280" y="484920"/>
                          <a:pt x="1142292" y="592868"/>
                          <a:pt x="1167692" y="507144"/>
                        </a:cubicBezTo>
                        <a:cubicBezTo>
                          <a:pt x="1193092" y="421420"/>
                          <a:pt x="1070856" y="76932"/>
                          <a:pt x="1120068" y="11844"/>
                        </a:cubicBezTo>
                        <a:cubicBezTo>
                          <a:pt x="1126220" y="3708"/>
                          <a:pt x="1134678" y="136"/>
                          <a:pt x="1144960" y="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29" name="フリーフォーム: 図形 1628">
                    <a:extLst>
                      <a:ext uri="{FF2B5EF4-FFF2-40B4-BE49-F238E27FC236}">
                        <a16:creationId xmlns:a16="http://schemas.microsoft.com/office/drawing/2014/main" id="{7E931D60-3BC9-3904-14BF-CE38132B3BCB}"/>
                      </a:ext>
                    </a:extLst>
                  </p:cNvPr>
                  <p:cNvSpPr/>
                  <p:nvPr/>
                </p:nvSpPr>
                <p:spPr>
                  <a:xfrm>
                    <a:off x="29616318" y="30156289"/>
                    <a:ext cx="3257428" cy="5611835"/>
                  </a:xfrm>
                  <a:custGeom>
                    <a:avLst/>
                    <a:gdLst>
                      <a:gd name="connsiteX0" fmla="*/ 1913842 w 3257428"/>
                      <a:gd name="connsiteY0" fmla="*/ 160 h 5611835"/>
                      <a:gd name="connsiteX1" fmla="*/ 1995796 w 3257428"/>
                      <a:gd name="connsiteY1" fmla="*/ 4398 h 5611835"/>
                      <a:gd name="connsiteX2" fmla="*/ 2271568 w 3257428"/>
                      <a:gd name="connsiteY2" fmla="*/ 294684 h 5611835"/>
                      <a:gd name="connsiteX3" fmla="*/ 2431226 w 3257428"/>
                      <a:gd name="connsiteY3" fmla="*/ 294684 h 5611835"/>
                      <a:gd name="connsiteX4" fmla="*/ 2677968 w 3257428"/>
                      <a:gd name="connsiteY4" fmla="*/ 613998 h 5611835"/>
                      <a:gd name="connsiteX5" fmla="*/ 2680350 w 3257428"/>
                      <a:gd name="connsiteY5" fmla="*/ 753244 h 5611835"/>
                      <a:gd name="connsiteX6" fmla="*/ 2679030 w 3257428"/>
                      <a:gd name="connsiteY6" fmla="*/ 761862 h 5611835"/>
                      <a:gd name="connsiteX7" fmla="*/ 2619594 w 3257428"/>
                      <a:gd name="connsiteY7" fmla="*/ 780568 h 5611835"/>
                      <a:gd name="connsiteX8" fmla="*/ 2435306 w 3257428"/>
                      <a:gd name="connsiteY8" fmla="*/ 885688 h 5611835"/>
                      <a:gd name="connsiteX9" fmla="*/ 2301958 w 3257428"/>
                      <a:gd name="connsiteY9" fmla="*/ 1400036 h 5611835"/>
                      <a:gd name="connsiteX10" fmla="*/ 2016206 w 3257428"/>
                      <a:gd name="connsiteY10" fmla="*/ 1847712 h 5611835"/>
                      <a:gd name="connsiteX11" fmla="*/ 2120982 w 3257428"/>
                      <a:gd name="connsiteY11" fmla="*/ 2162036 h 5611835"/>
                      <a:gd name="connsiteX12" fmla="*/ 2082882 w 3257428"/>
                      <a:gd name="connsiteY12" fmla="*/ 2276336 h 5611835"/>
                      <a:gd name="connsiteX13" fmla="*/ 2368630 w 3257428"/>
                      <a:gd name="connsiteY13" fmla="*/ 2362064 h 5611835"/>
                      <a:gd name="connsiteX14" fmla="*/ 2463882 w 3257428"/>
                      <a:gd name="connsiteY14" fmla="*/ 2466836 h 5611835"/>
                      <a:gd name="connsiteX15" fmla="*/ 2835358 w 3257428"/>
                      <a:gd name="connsiteY15" fmla="*/ 2695436 h 5611835"/>
                      <a:gd name="connsiteX16" fmla="*/ 3197306 w 3257428"/>
                      <a:gd name="connsiteY16" fmla="*/ 2819264 h 5611835"/>
                      <a:gd name="connsiteX17" fmla="*/ 3254458 w 3257428"/>
                      <a:gd name="connsiteY17" fmla="*/ 3000236 h 5611835"/>
                      <a:gd name="connsiteX18" fmla="*/ 3168730 w 3257428"/>
                      <a:gd name="connsiteY18" fmla="*/ 3314564 h 5611835"/>
                      <a:gd name="connsiteX19" fmla="*/ 3197306 w 3257428"/>
                      <a:gd name="connsiteY19" fmla="*/ 3457436 h 5611835"/>
                      <a:gd name="connsiteX20" fmla="*/ 3054430 w 3257428"/>
                      <a:gd name="connsiteY20" fmla="*/ 3581264 h 5611835"/>
                      <a:gd name="connsiteX21" fmla="*/ 2540082 w 3257428"/>
                      <a:gd name="connsiteY21" fmla="*/ 3447912 h 5611835"/>
                      <a:gd name="connsiteX22" fmla="*/ 1492330 w 3257428"/>
                      <a:gd name="connsiteY22" fmla="*/ 3828912 h 5611835"/>
                      <a:gd name="connsiteX23" fmla="*/ 1178006 w 3257428"/>
                      <a:gd name="connsiteY23" fmla="*/ 4286112 h 5611835"/>
                      <a:gd name="connsiteX24" fmla="*/ 1158958 w 3257428"/>
                      <a:gd name="connsiteY24" fmla="*/ 4781412 h 5611835"/>
                      <a:gd name="connsiteX25" fmla="*/ 720806 w 3257428"/>
                      <a:gd name="connsiteY25" fmla="*/ 4990960 h 5611835"/>
                      <a:gd name="connsiteX26" fmla="*/ 445158 w 3257428"/>
                      <a:gd name="connsiteY26" fmla="*/ 5559784 h 5611835"/>
                      <a:gd name="connsiteX27" fmla="*/ 432366 w 3257428"/>
                      <a:gd name="connsiteY27" fmla="*/ 5589464 h 5611835"/>
                      <a:gd name="connsiteX28" fmla="*/ 418982 w 3257428"/>
                      <a:gd name="connsiteY28" fmla="*/ 5593716 h 5611835"/>
                      <a:gd name="connsiteX29" fmla="*/ 279482 w 3257428"/>
                      <a:gd name="connsiteY29" fmla="*/ 5606912 h 5611835"/>
                      <a:gd name="connsiteX30" fmla="*/ 19134 w 3257428"/>
                      <a:gd name="connsiteY30" fmla="*/ 5302112 h 5611835"/>
                      <a:gd name="connsiteX31" fmla="*/ 6038 w 3257428"/>
                      <a:gd name="connsiteY31" fmla="*/ 5036456 h 5611835"/>
                      <a:gd name="connsiteX32" fmla="*/ 5298 w 3257428"/>
                      <a:gd name="connsiteY32" fmla="*/ 5031820 h 5611835"/>
                      <a:gd name="connsiteX33" fmla="*/ 18070 w 3257428"/>
                      <a:gd name="connsiteY33" fmla="*/ 5017512 h 5611835"/>
                      <a:gd name="connsiteX34" fmla="*/ 396958 w 3257428"/>
                      <a:gd name="connsiteY34" fmla="*/ 4514712 h 5611835"/>
                      <a:gd name="connsiteX35" fmla="*/ 692234 w 3257428"/>
                      <a:gd name="connsiteY35" fmla="*/ 4428988 h 5611835"/>
                      <a:gd name="connsiteX36" fmla="*/ 701758 w 3257428"/>
                      <a:gd name="connsiteY36" fmla="*/ 3971788 h 5611835"/>
                      <a:gd name="connsiteX37" fmla="*/ 720806 w 3257428"/>
                      <a:gd name="connsiteY37" fmla="*/ 3790812 h 5611835"/>
                      <a:gd name="connsiteX38" fmla="*/ 692234 w 3257428"/>
                      <a:gd name="connsiteY38" fmla="*/ 3619360 h 5611835"/>
                      <a:gd name="connsiteX39" fmla="*/ 806534 w 3257428"/>
                      <a:gd name="connsiteY39" fmla="*/ 3438388 h 5611835"/>
                      <a:gd name="connsiteX40" fmla="*/ 720806 w 3257428"/>
                      <a:gd name="connsiteY40" fmla="*/ 2981188 h 5611835"/>
                      <a:gd name="connsiteX41" fmla="*/ 1082758 w 3257428"/>
                      <a:gd name="connsiteY41" fmla="*/ 2866888 h 5611835"/>
                      <a:gd name="connsiteX42" fmla="*/ 1130382 w 3257428"/>
                      <a:gd name="connsiteY42" fmla="*/ 2704964 h 5611835"/>
                      <a:gd name="connsiteX43" fmla="*/ 635082 w 3257428"/>
                      <a:gd name="connsiteY43" fmla="*/ 2466836 h 5611835"/>
                      <a:gd name="connsiteX44" fmla="*/ 682706 w 3257428"/>
                      <a:gd name="connsiteY44" fmla="*/ 2066788 h 5611835"/>
                      <a:gd name="connsiteX45" fmla="*/ 602342 w 3257428"/>
                      <a:gd name="connsiteY45" fmla="*/ 1896528 h 5611835"/>
                      <a:gd name="connsiteX46" fmla="*/ 589962 w 3257428"/>
                      <a:gd name="connsiteY46" fmla="*/ 1882720 h 5611835"/>
                      <a:gd name="connsiteX47" fmla="*/ 579718 w 3257428"/>
                      <a:gd name="connsiteY47" fmla="*/ 1816756 h 5611835"/>
                      <a:gd name="connsiteX48" fmla="*/ 554574 w 3257428"/>
                      <a:gd name="connsiteY48" fmla="*/ 1716178 h 5611835"/>
                      <a:gd name="connsiteX49" fmla="*/ 577026 w 3257428"/>
                      <a:gd name="connsiteY49" fmla="*/ 1698034 h 5611835"/>
                      <a:gd name="connsiteX50" fmla="*/ 718538 w 3257428"/>
                      <a:gd name="connsiteY50" fmla="*/ 1513884 h 5611835"/>
                      <a:gd name="connsiteX51" fmla="*/ 733054 w 3257428"/>
                      <a:gd name="connsiteY51" fmla="*/ 1310684 h 5611835"/>
                      <a:gd name="connsiteX52" fmla="*/ 1212026 w 3257428"/>
                      <a:gd name="connsiteY52" fmla="*/ 1397768 h 5611835"/>
                      <a:gd name="connsiteX53" fmla="*/ 1647454 w 3257428"/>
                      <a:gd name="connsiteY53" fmla="*/ 1121998 h 5611835"/>
                      <a:gd name="connsiteX54" fmla="*/ 1734538 w 3257428"/>
                      <a:gd name="connsiteY54" fmla="*/ 294684 h 5611835"/>
                      <a:gd name="connsiteX55" fmla="*/ 1647454 w 3257428"/>
                      <a:gd name="connsiteY55" fmla="*/ 62456 h 5611835"/>
                      <a:gd name="connsiteX56" fmla="*/ 1646122 w 3257428"/>
                      <a:gd name="connsiteY56" fmla="*/ 35752 h 5611835"/>
                      <a:gd name="connsiteX57" fmla="*/ 1646786 w 3257428"/>
                      <a:gd name="connsiteY57" fmla="*/ 30126 h 5611835"/>
                      <a:gd name="connsiteX58" fmla="*/ 1691420 w 3257428"/>
                      <a:gd name="connsiteY58" fmla="*/ 22640 h 5611835"/>
                      <a:gd name="connsiteX59" fmla="*/ 1913842 w 3257428"/>
                      <a:gd name="connsiteY59" fmla="*/ 160 h 56118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3257428" h="5611835">
                        <a:moveTo>
                          <a:pt x="1913842" y="160"/>
                        </a:moveTo>
                        <a:cubicBezTo>
                          <a:pt x="1945336" y="-478"/>
                          <a:pt x="1973118" y="770"/>
                          <a:pt x="1995796" y="4398"/>
                        </a:cubicBezTo>
                        <a:cubicBezTo>
                          <a:pt x="2177226" y="33426"/>
                          <a:pt x="2198998" y="246302"/>
                          <a:pt x="2271568" y="294684"/>
                        </a:cubicBezTo>
                        <a:cubicBezTo>
                          <a:pt x="2344138" y="343064"/>
                          <a:pt x="2363492" y="241464"/>
                          <a:pt x="2431226" y="294684"/>
                        </a:cubicBezTo>
                        <a:cubicBezTo>
                          <a:pt x="2498958" y="347902"/>
                          <a:pt x="2644102" y="447084"/>
                          <a:pt x="2677968" y="613998"/>
                        </a:cubicBezTo>
                        <a:cubicBezTo>
                          <a:pt x="2686434" y="655726"/>
                          <a:pt x="2685678" y="702444"/>
                          <a:pt x="2680350" y="753244"/>
                        </a:cubicBezTo>
                        <a:lnTo>
                          <a:pt x="2679030" y="761862"/>
                        </a:lnTo>
                        <a:lnTo>
                          <a:pt x="2619594" y="780568"/>
                        </a:lnTo>
                        <a:cubicBezTo>
                          <a:pt x="2544324" y="808074"/>
                          <a:pt x="2475192" y="845206"/>
                          <a:pt x="2435306" y="885688"/>
                        </a:cubicBezTo>
                        <a:cubicBezTo>
                          <a:pt x="2328946" y="993636"/>
                          <a:pt x="2371806" y="1239700"/>
                          <a:pt x="2301958" y="1400036"/>
                        </a:cubicBezTo>
                        <a:cubicBezTo>
                          <a:pt x="2232106" y="1560376"/>
                          <a:pt x="2046370" y="1720712"/>
                          <a:pt x="2016206" y="1847712"/>
                        </a:cubicBezTo>
                        <a:cubicBezTo>
                          <a:pt x="1986046" y="1974712"/>
                          <a:pt x="2109870" y="2090600"/>
                          <a:pt x="2120982" y="2162036"/>
                        </a:cubicBezTo>
                        <a:cubicBezTo>
                          <a:pt x="2132094" y="2233476"/>
                          <a:pt x="2041606" y="2243000"/>
                          <a:pt x="2082882" y="2276336"/>
                        </a:cubicBezTo>
                        <a:cubicBezTo>
                          <a:pt x="2124158" y="2309676"/>
                          <a:pt x="2305130" y="2330312"/>
                          <a:pt x="2368630" y="2362064"/>
                        </a:cubicBezTo>
                        <a:cubicBezTo>
                          <a:pt x="2432130" y="2393812"/>
                          <a:pt x="2386094" y="2411276"/>
                          <a:pt x="2463882" y="2466836"/>
                        </a:cubicBezTo>
                        <a:cubicBezTo>
                          <a:pt x="2541670" y="2522400"/>
                          <a:pt x="2713118" y="2636700"/>
                          <a:pt x="2835358" y="2695436"/>
                        </a:cubicBezTo>
                        <a:cubicBezTo>
                          <a:pt x="2957594" y="2754176"/>
                          <a:pt x="3127458" y="2768464"/>
                          <a:pt x="3197306" y="2819264"/>
                        </a:cubicBezTo>
                        <a:cubicBezTo>
                          <a:pt x="3267158" y="2870064"/>
                          <a:pt x="3259218" y="2917688"/>
                          <a:pt x="3254458" y="3000236"/>
                        </a:cubicBezTo>
                        <a:cubicBezTo>
                          <a:pt x="3249694" y="3082788"/>
                          <a:pt x="3178258" y="3238364"/>
                          <a:pt x="3168730" y="3314564"/>
                        </a:cubicBezTo>
                        <a:cubicBezTo>
                          <a:pt x="3159206" y="3390764"/>
                          <a:pt x="3216358" y="3412988"/>
                          <a:pt x="3197306" y="3457436"/>
                        </a:cubicBezTo>
                        <a:cubicBezTo>
                          <a:pt x="3178258" y="3501888"/>
                          <a:pt x="3163970" y="3582848"/>
                          <a:pt x="3054430" y="3581264"/>
                        </a:cubicBezTo>
                        <a:cubicBezTo>
                          <a:pt x="2944894" y="3579676"/>
                          <a:pt x="2800430" y="3406636"/>
                          <a:pt x="2540082" y="3447912"/>
                        </a:cubicBezTo>
                        <a:cubicBezTo>
                          <a:pt x="2279730" y="3489188"/>
                          <a:pt x="1719342" y="3689212"/>
                          <a:pt x="1492330" y="3828912"/>
                        </a:cubicBezTo>
                        <a:cubicBezTo>
                          <a:pt x="1265318" y="3968612"/>
                          <a:pt x="1233570" y="4127360"/>
                          <a:pt x="1178006" y="4286112"/>
                        </a:cubicBezTo>
                        <a:cubicBezTo>
                          <a:pt x="1122446" y="4444864"/>
                          <a:pt x="1235158" y="4663936"/>
                          <a:pt x="1158958" y="4781412"/>
                        </a:cubicBezTo>
                        <a:cubicBezTo>
                          <a:pt x="1082758" y="4898888"/>
                          <a:pt x="938294" y="4697276"/>
                          <a:pt x="720806" y="4990960"/>
                        </a:cubicBezTo>
                        <a:cubicBezTo>
                          <a:pt x="639250" y="5101092"/>
                          <a:pt x="547202" y="5319500"/>
                          <a:pt x="445158" y="5559784"/>
                        </a:cubicBezTo>
                        <a:lnTo>
                          <a:pt x="432366" y="5589464"/>
                        </a:lnTo>
                        <a:lnTo>
                          <a:pt x="418982" y="5593716"/>
                        </a:lnTo>
                        <a:cubicBezTo>
                          <a:pt x="362894" y="5609492"/>
                          <a:pt x="313086" y="5617760"/>
                          <a:pt x="279482" y="5606912"/>
                        </a:cubicBezTo>
                        <a:cubicBezTo>
                          <a:pt x="145074" y="5563520"/>
                          <a:pt x="67814" y="5406888"/>
                          <a:pt x="19134" y="5302112"/>
                        </a:cubicBezTo>
                        <a:cubicBezTo>
                          <a:pt x="-17378" y="5223528"/>
                          <a:pt x="10402" y="5110420"/>
                          <a:pt x="6038" y="5036456"/>
                        </a:cubicBezTo>
                        <a:lnTo>
                          <a:pt x="5298" y="5031820"/>
                        </a:lnTo>
                        <a:lnTo>
                          <a:pt x="18070" y="5017512"/>
                        </a:lnTo>
                        <a:cubicBezTo>
                          <a:pt x="189638" y="4812840"/>
                          <a:pt x="287222" y="4613336"/>
                          <a:pt x="396958" y="4514712"/>
                        </a:cubicBezTo>
                        <a:cubicBezTo>
                          <a:pt x="522370" y="4402000"/>
                          <a:pt x="641434" y="4519472"/>
                          <a:pt x="692234" y="4428988"/>
                        </a:cubicBezTo>
                        <a:cubicBezTo>
                          <a:pt x="743034" y="4338500"/>
                          <a:pt x="696994" y="4078152"/>
                          <a:pt x="701758" y="3971788"/>
                        </a:cubicBezTo>
                        <a:cubicBezTo>
                          <a:pt x="706522" y="3865424"/>
                          <a:pt x="722394" y="3849548"/>
                          <a:pt x="720806" y="3790812"/>
                        </a:cubicBezTo>
                        <a:cubicBezTo>
                          <a:pt x="719222" y="3732076"/>
                          <a:pt x="677946" y="3678100"/>
                          <a:pt x="692234" y="3619360"/>
                        </a:cubicBezTo>
                        <a:cubicBezTo>
                          <a:pt x="706522" y="3560624"/>
                          <a:pt x="801770" y="3544752"/>
                          <a:pt x="806534" y="3438388"/>
                        </a:cubicBezTo>
                        <a:cubicBezTo>
                          <a:pt x="811294" y="3332024"/>
                          <a:pt x="674770" y="3076436"/>
                          <a:pt x="720806" y="2981188"/>
                        </a:cubicBezTo>
                        <a:cubicBezTo>
                          <a:pt x="766846" y="2885936"/>
                          <a:pt x="1014494" y="2912924"/>
                          <a:pt x="1082758" y="2866888"/>
                        </a:cubicBezTo>
                        <a:cubicBezTo>
                          <a:pt x="1151018" y="2820852"/>
                          <a:pt x="1204994" y="2771636"/>
                          <a:pt x="1130382" y="2704964"/>
                        </a:cubicBezTo>
                        <a:cubicBezTo>
                          <a:pt x="1055770" y="2638288"/>
                          <a:pt x="709694" y="2573200"/>
                          <a:pt x="635082" y="2466836"/>
                        </a:cubicBezTo>
                        <a:cubicBezTo>
                          <a:pt x="560470" y="2360476"/>
                          <a:pt x="716046" y="2187436"/>
                          <a:pt x="682706" y="2066788"/>
                        </a:cubicBezTo>
                        <a:cubicBezTo>
                          <a:pt x="666038" y="2006464"/>
                          <a:pt x="641434" y="1950108"/>
                          <a:pt x="602342" y="1896528"/>
                        </a:cubicBezTo>
                        <a:lnTo>
                          <a:pt x="589962" y="1882720"/>
                        </a:lnTo>
                        <a:lnTo>
                          <a:pt x="579718" y="1816756"/>
                        </a:lnTo>
                        <a:lnTo>
                          <a:pt x="554574" y="1716178"/>
                        </a:lnTo>
                        <a:lnTo>
                          <a:pt x="577026" y="1698034"/>
                        </a:lnTo>
                        <a:cubicBezTo>
                          <a:pt x="641130" y="1634836"/>
                          <a:pt x="682254" y="1551380"/>
                          <a:pt x="718538" y="1513884"/>
                        </a:cubicBezTo>
                        <a:cubicBezTo>
                          <a:pt x="791110" y="1438892"/>
                          <a:pt x="650806" y="1330036"/>
                          <a:pt x="733054" y="1310684"/>
                        </a:cubicBezTo>
                        <a:cubicBezTo>
                          <a:pt x="815302" y="1291332"/>
                          <a:pt x="1059626" y="1429216"/>
                          <a:pt x="1212026" y="1397768"/>
                        </a:cubicBezTo>
                        <a:cubicBezTo>
                          <a:pt x="1364426" y="1366322"/>
                          <a:pt x="1560366" y="1305846"/>
                          <a:pt x="1647454" y="1121998"/>
                        </a:cubicBezTo>
                        <a:cubicBezTo>
                          <a:pt x="1734538" y="938150"/>
                          <a:pt x="1734538" y="471272"/>
                          <a:pt x="1734538" y="294684"/>
                        </a:cubicBezTo>
                        <a:cubicBezTo>
                          <a:pt x="1734538" y="118092"/>
                          <a:pt x="1657130" y="144702"/>
                          <a:pt x="1647454" y="62456"/>
                        </a:cubicBezTo>
                        <a:cubicBezTo>
                          <a:pt x="1646244" y="52176"/>
                          <a:pt x="1645866" y="43482"/>
                          <a:pt x="1646122" y="35752"/>
                        </a:cubicBezTo>
                        <a:lnTo>
                          <a:pt x="1646786" y="30126"/>
                        </a:lnTo>
                        <a:lnTo>
                          <a:pt x="1691420" y="22640"/>
                        </a:lnTo>
                        <a:cubicBezTo>
                          <a:pt x="1773006" y="10252"/>
                          <a:pt x="1850850" y="1436"/>
                          <a:pt x="1913842" y="16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7" name="フリーフォーム: 図形 1656">
                    <a:extLst>
                      <a:ext uri="{FF2B5EF4-FFF2-40B4-BE49-F238E27FC236}">
                        <a16:creationId xmlns:a16="http://schemas.microsoft.com/office/drawing/2014/main" id="{E35C12EC-8985-8AB2-C7F3-3B38120FD226}"/>
                      </a:ext>
                    </a:extLst>
                  </p:cNvPr>
                  <p:cNvSpPr/>
                  <p:nvPr/>
                </p:nvSpPr>
                <p:spPr>
                  <a:xfrm>
                    <a:off x="32438909" y="23607132"/>
                    <a:ext cx="2965249" cy="2651025"/>
                  </a:xfrm>
                  <a:custGeom>
                    <a:avLst/>
                    <a:gdLst>
                      <a:gd name="connsiteX0" fmla="*/ 811403 w 2965249"/>
                      <a:gd name="connsiteY0" fmla="*/ 0 h 2651025"/>
                      <a:gd name="connsiteX1" fmla="*/ 809691 w 2965249"/>
                      <a:gd name="connsiteY1" fmla="*/ 14868 h 2651025"/>
                      <a:gd name="connsiteX2" fmla="*/ 669991 w 2965249"/>
                      <a:gd name="connsiteY2" fmla="*/ 383168 h 2651025"/>
                      <a:gd name="connsiteX3" fmla="*/ 1000191 w 2965249"/>
                      <a:gd name="connsiteY3" fmla="*/ 738768 h 2651025"/>
                      <a:gd name="connsiteX4" fmla="*/ 1838391 w 2965249"/>
                      <a:gd name="connsiteY4" fmla="*/ 738768 h 2651025"/>
                      <a:gd name="connsiteX5" fmla="*/ 1952691 w 2965249"/>
                      <a:gd name="connsiteY5" fmla="*/ 370468 h 2651025"/>
                      <a:gd name="connsiteX6" fmla="*/ 1978091 w 2965249"/>
                      <a:gd name="connsiteY6" fmla="*/ 154568 h 2651025"/>
                      <a:gd name="connsiteX7" fmla="*/ 2577867 w 2965249"/>
                      <a:gd name="connsiteY7" fmla="*/ 25398 h 2651025"/>
                      <a:gd name="connsiteX8" fmla="*/ 2685235 w 2965249"/>
                      <a:gd name="connsiteY8" fmla="*/ 1172 h 2651025"/>
                      <a:gd name="connsiteX9" fmla="*/ 2731815 w 2965249"/>
                      <a:gd name="connsiteY9" fmla="*/ 67142 h 2651025"/>
                      <a:gd name="connsiteX10" fmla="*/ 2801779 w 2965249"/>
                      <a:gd name="connsiteY10" fmla="*/ 196296 h 2651025"/>
                      <a:gd name="connsiteX11" fmla="*/ 2932403 w 2965249"/>
                      <a:gd name="connsiteY11" fmla="*/ 733324 h 2651025"/>
                      <a:gd name="connsiteX12" fmla="*/ 2917891 w 2965249"/>
                      <a:gd name="connsiteY12" fmla="*/ 1430012 h 2651025"/>
                      <a:gd name="connsiteX13" fmla="*/ 2424403 w 2965249"/>
                      <a:gd name="connsiteY13" fmla="*/ 2228296 h 2651025"/>
                      <a:gd name="connsiteX14" fmla="*/ 1611603 w 2965249"/>
                      <a:gd name="connsiteY14" fmla="*/ 1908982 h 2651025"/>
                      <a:gd name="connsiteX15" fmla="*/ 885891 w 2965249"/>
                      <a:gd name="connsiteY15" fmla="*/ 2170240 h 2651025"/>
                      <a:gd name="connsiteX16" fmla="*/ 624635 w 2965249"/>
                      <a:gd name="connsiteY16" fmla="*/ 2649212 h 2651025"/>
                      <a:gd name="connsiteX17" fmla="*/ 261777 w 2965249"/>
                      <a:gd name="connsiteY17" fmla="*/ 2344412 h 2651025"/>
                      <a:gd name="connsiteX18" fmla="*/ 81695 w 2965249"/>
                      <a:gd name="connsiteY18" fmla="*/ 2467172 h 2651025"/>
                      <a:gd name="connsiteX19" fmla="*/ 24153 w 2965249"/>
                      <a:gd name="connsiteY19" fmla="*/ 2525658 h 2651025"/>
                      <a:gd name="connsiteX20" fmla="*/ 12767 w 2965249"/>
                      <a:gd name="connsiteY20" fmla="*/ 2481844 h 2651025"/>
                      <a:gd name="connsiteX21" fmla="*/ 22291 w 2965249"/>
                      <a:gd name="connsiteY21" fmla="*/ 1757944 h 2651025"/>
                      <a:gd name="connsiteX22" fmla="*/ 117543 w 2965249"/>
                      <a:gd name="connsiteY22" fmla="*/ 1224544 h 2651025"/>
                      <a:gd name="connsiteX23" fmla="*/ 69915 w 2965249"/>
                      <a:gd name="connsiteY23" fmla="*/ 976892 h 2651025"/>
                      <a:gd name="connsiteX24" fmla="*/ 165167 w 2965249"/>
                      <a:gd name="connsiteY24" fmla="*/ 824492 h 2651025"/>
                      <a:gd name="connsiteX25" fmla="*/ 317567 w 2965249"/>
                      <a:gd name="connsiteY25" fmla="*/ 291092 h 2651025"/>
                      <a:gd name="connsiteX26" fmla="*/ 489015 w 2965249"/>
                      <a:gd name="connsiteY26" fmla="*/ 91068 h 2651025"/>
                      <a:gd name="connsiteX27" fmla="*/ 770003 w 2965249"/>
                      <a:gd name="connsiteY27" fmla="*/ 11296 h 2651025"/>
                      <a:gd name="connsiteX28" fmla="*/ 811403 w 2965249"/>
                      <a:gd name="connsiteY28" fmla="*/ 0 h 2651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2965249" h="2651025">
                        <a:moveTo>
                          <a:pt x="811403" y="0"/>
                        </a:moveTo>
                        <a:lnTo>
                          <a:pt x="809691" y="14868"/>
                        </a:lnTo>
                        <a:cubicBezTo>
                          <a:pt x="788523" y="118584"/>
                          <a:pt x="638239" y="262520"/>
                          <a:pt x="669991" y="383168"/>
                        </a:cubicBezTo>
                        <a:cubicBezTo>
                          <a:pt x="701739" y="503820"/>
                          <a:pt x="805459" y="679500"/>
                          <a:pt x="1000191" y="738768"/>
                        </a:cubicBezTo>
                        <a:cubicBezTo>
                          <a:pt x="1194923" y="798036"/>
                          <a:pt x="1679643" y="800152"/>
                          <a:pt x="1838391" y="738768"/>
                        </a:cubicBezTo>
                        <a:cubicBezTo>
                          <a:pt x="1997139" y="677384"/>
                          <a:pt x="1929407" y="467836"/>
                          <a:pt x="1952691" y="370468"/>
                        </a:cubicBezTo>
                        <a:cubicBezTo>
                          <a:pt x="1975975" y="273100"/>
                          <a:pt x="1802407" y="232884"/>
                          <a:pt x="1978091" y="154568"/>
                        </a:cubicBezTo>
                        <a:cubicBezTo>
                          <a:pt x="2087895" y="105620"/>
                          <a:pt x="2329159" y="76516"/>
                          <a:pt x="2577867" y="25398"/>
                        </a:cubicBezTo>
                        <a:lnTo>
                          <a:pt x="2685235" y="1172"/>
                        </a:lnTo>
                        <a:lnTo>
                          <a:pt x="2731815" y="67142"/>
                        </a:lnTo>
                        <a:cubicBezTo>
                          <a:pt x="2759899" y="109060"/>
                          <a:pt x="2784843" y="151544"/>
                          <a:pt x="2801779" y="196296"/>
                        </a:cubicBezTo>
                        <a:cubicBezTo>
                          <a:pt x="2869511" y="375308"/>
                          <a:pt x="2913051" y="527706"/>
                          <a:pt x="2932403" y="733324"/>
                        </a:cubicBezTo>
                        <a:cubicBezTo>
                          <a:pt x="2951755" y="938944"/>
                          <a:pt x="3002559" y="1180848"/>
                          <a:pt x="2917891" y="1430012"/>
                        </a:cubicBezTo>
                        <a:cubicBezTo>
                          <a:pt x="2833223" y="1679172"/>
                          <a:pt x="2642119" y="2148468"/>
                          <a:pt x="2424403" y="2228296"/>
                        </a:cubicBezTo>
                        <a:cubicBezTo>
                          <a:pt x="2206691" y="2308124"/>
                          <a:pt x="1868023" y="1918658"/>
                          <a:pt x="1611603" y="1908982"/>
                        </a:cubicBezTo>
                        <a:cubicBezTo>
                          <a:pt x="1355187" y="1899306"/>
                          <a:pt x="1050387" y="2046868"/>
                          <a:pt x="885891" y="2170240"/>
                        </a:cubicBezTo>
                        <a:cubicBezTo>
                          <a:pt x="721395" y="2293610"/>
                          <a:pt x="728653" y="2620182"/>
                          <a:pt x="624635" y="2649212"/>
                        </a:cubicBezTo>
                        <a:cubicBezTo>
                          <a:pt x="520615" y="2678240"/>
                          <a:pt x="419015" y="2349248"/>
                          <a:pt x="261777" y="2344412"/>
                        </a:cubicBezTo>
                        <a:cubicBezTo>
                          <a:pt x="202813" y="2342596"/>
                          <a:pt x="145209" y="2400994"/>
                          <a:pt x="81695" y="2467172"/>
                        </a:cubicBezTo>
                        <a:lnTo>
                          <a:pt x="24153" y="2525658"/>
                        </a:lnTo>
                        <a:lnTo>
                          <a:pt x="12767" y="2481844"/>
                        </a:lnTo>
                        <a:cubicBezTo>
                          <a:pt x="-12633" y="2311980"/>
                          <a:pt x="4831" y="1967492"/>
                          <a:pt x="22291" y="1757944"/>
                        </a:cubicBezTo>
                        <a:cubicBezTo>
                          <a:pt x="39755" y="1548392"/>
                          <a:pt x="109603" y="1354720"/>
                          <a:pt x="117543" y="1224544"/>
                        </a:cubicBezTo>
                        <a:cubicBezTo>
                          <a:pt x="125479" y="1094368"/>
                          <a:pt x="61979" y="1043568"/>
                          <a:pt x="69915" y="976892"/>
                        </a:cubicBezTo>
                        <a:cubicBezTo>
                          <a:pt x="77855" y="910220"/>
                          <a:pt x="123891" y="938792"/>
                          <a:pt x="165167" y="824492"/>
                        </a:cubicBezTo>
                        <a:cubicBezTo>
                          <a:pt x="206443" y="710192"/>
                          <a:pt x="263591" y="413332"/>
                          <a:pt x="317567" y="291092"/>
                        </a:cubicBezTo>
                        <a:cubicBezTo>
                          <a:pt x="371543" y="168856"/>
                          <a:pt x="344555" y="165680"/>
                          <a:pt x="489015" y="91068"/>
                        </a:cubicBezTo>
                        <a:cubicBezTo>
                          <a:pt x="561247" y="53764"/>
                          <a:pt x="654515" y="39872"/>
                          <a:pt x="770003" y="11296"/>
                        </a:cubicBezTo>
                        <a:lnTo>
                          <a:pt x="81140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8" name="フリーフォーム: 図形 1657">
                    <a:extLst>
                      <a:ext uri="{FF2B5EF4-FFF2-40B4-BE49-F238E27FC236}">
                        <a16:creationId xmlns:a16="http://schemas.microsoft.com/office/drawing/2014/main" id="{589812B1-3135-D53D-B10E-13FAB8C8303E}"/>
                      </a:ext>
                    </a:extLst>
                  </p:cNvPr>
                  <p:cNvSpPr/>
                  <p:nvPr/>
                </p:nvSpPr>
                <p:spPr>
                  <a:xfrm>
                    <a:off x="32076038" y="29534745"/>
                    <a:ext cx="3614238" cy="3126703"/>
                  </a:xfrm>
                  <a:custGeom>
                    <a:avLst/>
                    <a:gdLst>
                      <a:gd name="connsiteX0" fmla="*/ 923778 w 3614238"/>
                      <a:gd name="connsiteY0" fmla="*/ 1515 h 3126703"/>
                      <a:gd name="connsiteX1" fmla="*/ 958476 w 3614238"/>
                      <a:gd name="connsiteY1" fmla="*/ 1827 h 3126703"/>
                      <a:gd name="connsiteX2" fmla="*/ 1234248 w 3614238"/>
                      <a:gd name="connsiteY2" fmla="*/ 263083 h 3126703"/>
                      <a:gd name="connsiteX3" fmla="*/ 1611618 w 3614238"/>
                      <a:gd name="connsiteY3" fmla="*/ 524341 h 3126703"/>
                      <a:gd name="connsiteX4" fmla="*/ 1901906 w 3614238"/>
                      <a:gd name="connsiteY4" fmla="*/ 437255 h 3126703"/>
                      <a:gd name="connsiteX5" fmla="*/ 2235734 w 3614238"/>
                      <a:gd name="connsiteY5" fmla="*/ 669483 h 3126703"/>
                      <a:gd name="connsiteX6" fmla="*/ 2729218 w 3614238"/>
                      <a:gd name="connsiteY6" fmla="*/ 437255 h 3126703"/>
                      <a:gd name="connsiteX7" fmla="*/ 2830818 w 3614238"/>
                      <a:gd name="connsiteY7" fmla="*/ 756569 h 3126703"/>
                      <a:gd name="connsiteX8" fmla="*/ 3266250 w 3614238"/>
                      <a:gd name="connsiteY8" fmla="*/ 640455 h 3126703"/>
                      <a:gd name="connsiteX9" fmla="*/ 3506074 w 3614238"/>
                      <a:gd name="connsiteY9" fmla="*/ 674359 h 3126703"/>
                      <a:gd name="connsiteX10" fmla="*/ 3614238 w 3614238"/>
                      <a:gd name="connsiteY10" fmla="*/ 689339 h 3126703"/>
                      <a:gd name="connsiteX11" fmla="*/ 3567274 w 3614238"/>
                      <a:gd name="connsiteY11" fmla="*/ 722715 h 3126703"/>
                      <a:gd name="connsiteX12" fmla="*/ 3528410 w 3614238"/>
                      <a:gd name="connsiteY12" fmla="*/ 754755 h 3126703"/>
                      <a:gd name="connsiteX13" fmla="*/ 3404586 w 3614238"/>
                      <a:gd name="connsiteY13" fmla="*/ 1164331 h 3126703"/>
                      <a:gd name="connsiteX14" fmla="*/ 3147410 w 3614238"/>
                      <a:gd name="connsiteY14" fmla="*/ 1631055 h 3126703"/>
                      <a:gd name="connsiteX15" fmla="*/ 2766410 w 3614238"/>
                      <a:gd name="connsiteY15" fmla="*/ 2078731 h 3126703"/>
                      <a:gd name="connsiteX16" fmla="*/ 2480662 w 3614238"/>
                      <a:gd name="connsiteY16" fmla="*/ 2402579 h 3126703"/>
                      <a:gd name="connsiteX17" fmla="*/ 2495322 w 3614238"/>
                      <a:gd name="connsiteY17" fmla="*/ 2676871 h 3126703"/>
                      <a:gd name="connsiteX18" fmla="*/ 2502922 w 3614238"/>
                      <a:gd name="connsiteY18" fmla="*/ 2749811 h 3126703"/>
                      <a:gd name="connsiteX19" fmla="*/ 2438398 w 3614238"/>
                      <a:gd name="connsiteY19" fmla="*/ 2762151 h 3126703"/>
                      <a:gd name="connsiteX20" fmla="*/ 2042514 w 3614238"/>
                      <a:gd name="connsiteY20" fmla="*/ 2859779 h 3126703"/>
                      <a:gd name="connsiteX21" fmla="*/ 1128110 w 3614238"/>
                      <a:gd name="connsiteY21" fmla="*/ 3126479 h 3126703"/>
                      <a:gd name="connsiteX22" fmla="*/ 1213838 w 3614238"/>
                      <a:gd name="connsiteY22" fmla="*/ 2812155 h 3126703"/>
                      <a:gd name="connsiteX23" fmla="*/ 1471010 w 3614238"/>
                      <a:gd name="connsiteY23" fmla="*/ 2831207 h 3126703"/>
                      <a:gd name="connsiteX24" fmla="*/ 1728186 w 3614238"/>
                      <a:gd name="connsiteY24" fmla="*/ 2726431 h 3126703"/>
                      <a:gd name="connsiteX25" fmla="*/ 1842486 w 3614238"/>
                      <a:gd name="connsiteY25" fmla="*/ 2583555 h 3126703"/>
                      <a:gd name="connsiteX26" fmla="*/ 2004410 w 3614238"/>
                      <a:gd name="connsiteY26" fmla="*/ 2516879 h 3126703"/>
                      <a:gd name="connsiteX27" fmla="*/ 2004410 w 3614238"/>
                      <a:gd name="connsiteY27" fmla="*/ 2307331 h 3126703"/>
                      <a:gd name="connsiteX28" fmla="*/ 1680562 w 3614238"/>
                      <a:gd name="connsiteY28" fmla="*/ 2183507 h 3126703"/>
                      <a:gd name="connsiteX29" fmla="*/ 1537686 w 3614238"/>
                      <a:gd name="connsiteY29" fmla="*/ 2278755 h 3126703"/>
                      <a:gd name="connsiteX30" fmla="*/ 1223362 w 3614238"/>
                      <a:gd name="connsiteY30" fmla="*/ 2288279 h 3126703"/>
                      <a:gd name="connsiteX31" fmla="*/ 851886 w 3614238"/>
                      <a:gd name="connsiteY31" fmla="*/ 2164455 h 3126703"/>
                      <a:gd name="connsiteX32" fmla="*/ 813786 w 3614238"/>
                      <a:gd name="connsiteY32" fmla="*/ 2364479 h 3126703"/>
                      <a:gd name="connsiteX33" fmla="*/ 966186 w 3614238"/>
                      <a:gd name="connsiteY33" fmla="*/ 2516879 h 3126703"/>
                      <a:gd name="connsiteX34" fmla="*/ 966186 w 3614238"/>
                      <a:gd name="connsiteY34" fmla="*/ 2631179 h 3126703"/>
                      <a:gd name="connsiteX35" fmla="*/ 537562 w 3614238"/>
                      <a:gd name="connsiteY35" fmla="*/ 2421631 h 3126703"/>
                      <a:gd name="connsiteX36" fmla="*/ 585186 w 3614238"/>
                      <a:gd name="connsiteY36" fmla="*/ 2031107 h 3126703"/>
                      <a:gd name="connsiteX37" fmla="*/ 480410 w 3614238"/>
                      <a:gd name="connsiteY37" fmla="*/ 1859655 h 3126703"/>
                      <a:gd name="connsiteX38" fmla="*/ 480410 w 3614238"/>
                      <a:gd name="connsiteY38" fmla="*/ 1373879 h 3126703"/>
                      <a:gd name="connsiteX39" fmla="*/ 236334 w 3614238"/>
                      <a:gd name="connsiteY39" fmla="*/ 1378047 h 3126703"/>
                      <a:gd name="connsiteX40" fmla="*/ 219310 w 3614238"/>
                      <a:gd name="connsiteY40" fmla="*/ 1383407 h 3126703"/>
                      <a:gd name="connsiteX41" fmla="*/ 220630 w 3614238"/>
                      <a:gd name="connsiteY41" fmla="*/ 1374787 h 3126703"/>
                      <a:gd name="connsiteX42" fmla="*/ 218248 w 3614238"/>
                      <a:gd name="connsiteY42" fmla="*/ 1235543 h 3126703"/>
                      <a:gd name="connsiteX43" fmla="*/ 33870 w 3614238"/>
                      <a:gd name="connsiteY43" fmla="*/ 965099 h 3126703"/>
                      <a:gd name="connsiteX44" fmla="*/ 0 w 3614238"/>
                      <a:gd name="connsiteY44" fmla="*/ 938557 h 3126703"/>
                      <a:gd name="connsiteX45" fmla="*/ 13234 w 3614238"/>
                      <a:gd name="connsiteY45" fmla="*/ 864745 h 3126703"/>
                      <a:gd name="connsiteX46" fmla="*/ 247276 w 3614238"/>
                      <a:gd name="connsiteY46" fmla="*/ 146969 h 3126703"/>
                      <a:gd name="connsiteX47" fmla="*/ 668190 w 3614238"/>
                      <a:gd name="connsiteY47" fmla="*/ 146969 h 3126703"/>
                      <a:gd name="connsiteX48" fmla="*/ 923778 w 3614238"/>
                      <a:gd name="connsiteY48" fmla="*/ 1515 h 31267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614238" h="3126703">
                        <a:moveTo>
                          <a:pt x="923778" y="1515"/>
                        </a:moveTo>
                        <a:cubicBezTo>
                          <a:pt x="935156" y="-517"/>
                          <a:pt x="946684" y="-593"/>
                          <a:pt x="958476" y="1827"/>
                        </a:cubicBezTo>
                        <a:cubicBezTo>
                          <a:pt x="1052818" y="21179"/>
                          <a:pt x="1125390" y="175999"/>
                          <a:pt x="1234248" y="263083"/>
                        </a:cubicBezTo>
                        <a:cubicBezTo>
                          <a:pt x="1343106" y="350171"/>
                          <a:pt x="1500342" y="495311"/>
                          <a:pt x="1611618" y="524341"/>
                        </a:cubicBezTo>
                        <a:cubicBezTo>
                          <a:pt x="1722894" y="553371"/>
                          <a:pt x="1797886" y="413065"/>
                          <a:pt x="1901906" y="437255"/>
                        </a:cubicBezTo>
                        <a:cubicBezTo>
                          <a:pt x="2005922" y="461445"/>
                          <a:pt x="2097846" y="669483"/>
                          <a:pt x="2235734" y="669483"/>
                        </a:cubicBezTo>
                        <a:cubicBezTo>
                          <a:pt x="2373618" y="669483"/>
                          <a:pt x="2630038" y="422741"/>
                          <a:pt x="2729218" y="437255"/>
                        </a:cubicBezTo>
                        <a:cubicBezTo>
                          <a:pt x="2828402" y="451769"/>
                          <a:pt x="2741314" y="722703"/>
                          <a:pt x="2830818" y="756569"/>
                        </a:cubicBezTo>
                        <a:cubicBezTo>
                          <a:pt x="2920322" y="790435"/>
                          <a:pt x="3026762" y="584817"/>
                          <a:pt x="3266250" y="640455"/>
                        </a:cubicBezTo>
                        <a:cubicBezTo>
                          <a:pt x="3326122" y="654365"/>
                          <a:pt x="3410786" y="662831"/>
                          <a:pt x="3506074" y="674359"/>
                        </a:cubicBezTo>
                        <a:lnTo>
                          <a:pt x="3614238" y="689339"/>
                        </a:lnTo>
                        <a:lnTo>
                          <a:pt x="3567274" y="722715"/>
                        </a:lnTo>
                        <a:cubicBezTo>
                          <a:pt x="3552750" y="733739"/>
                          <a:pt x="3539722" y="744437"/>
                          <a:pt x="3528410" y="754755"/>
                        </a:cubicBezTo>
                        <a:cubicBezTo>
                          <a:pt x="3347438" y="919855"/>
                          <a:pt x="3468086" y="1018279"/>
                          <a:pt x="3404586" y="1164331"/>
                        </a:cubicBezTo>
                        <a:cubicBezTo>
                          <a:pt x="3341086" y="1310379"/>
                          <a:pt x="3253774" y="1478655"/>
                          <a:pt x="3147410" y="1631055"/>
                        </a:cubicBezTo>
                        <a:cubicBezTo>
                          <a:pt x="3041050" y="1783455"/>
                          <a:pt x="2877538" y="1950143"/>
                          <a:pt x="2766410" y="2078731"/>
                        </a:cubicBezTo>
                        <a:cubicBezTo>
                          <a:pt x="2655286" y="2207319"/>
                          <a:pt x="2474314" y="2127943"/>
                          <a:pt x="2480662" y="2402579"/>
                        </a:cubicBezTo>
                        <a:cubicBezTo>
                          <a:pt x="2482250" y="2471239"/>
                          <a:pt x="2486118" y="2566787"/>
                          <a:pt x="2495322" y="2676871"/>
                        </a:cubicBezTo>
                        <a:lnTo>
                          <a:pt x="2502922" y="2749811"/>
                        </a:lnTo>
                        <a:lnTo>
                          <a:pt x="2438398" y="2762151"/>
                        </a:lnTo>
                        <a:cubicBezTo>
                          <a:pt x="2312786" y="2789931"/>
                          <a:pt x="2182214" y="2824855"/>
                          <a:pt x="2042514" y="2859779"/>
                        </a:cubicBezTo>
                        <a:cubicBezTo>
                          <a:pt x="1763114" y="2929631"/>
                          <a:pt x="1266222" y="3134419"/>
                          <a:pt x="1128110" y="3126479"/>
                        </a:cubicBezTo>
                        <a:cubicBezTo>
                          <a:pt x="989998" y="3118543"/>
                          <a:pt x="1156686" y="2861367"/>
                          <a:pt x="1213838" y="2812155"/>
                        </a:cubicBezTo>
                        <a:cubicBezTo>
                          <a:pt x="1270986" y="2762943"/>
                          <a:pt x="1385286" y="2845495"/>
                          <a:pt x="1471010" y="2831207"/>
                        </a:cubicBezTo>
                        <a:cubicBezTo>
                          <a:pt x="1556738" y="2816919"/>
                          <a:pt x="1666274" y="2767707"/>
                          <a:pt x="1728186" y="2726431"/>
                        </a:cubicBezTo>
                        <a:cubicBezTo>
                          <a:pt x="1790098" y="2685155"/>
                          <a:pt x="1796450" y="2618479"/>
                          <a:pt x="1842486" y="2583555"/>
                        </a:cubicBezTo>
                        <a:cubicBezTo>
                          <a:pt x="1888522" y="2548631"/>
                          <a:pt x="1977426" y="2562919"/>
                          <a:pt x="2004410" y="2516879"/>
                        </a:cubicBezTo>
                        <a:cubicBezTo>
                          <a:pt x="2031402" y="2470843"/>
                          <a:pt x="2058386" y="2362891"/>
                          <a:pt x="2004410" y="2307331"/>
                        </a:cubicBezTo>
                        <a:cubicBezTo>
                          <a:pt x="1950438" y="2251767"/>
                          <a:pt x="1758350" y="2188267"/>
                          <a:pt x="1680562" y="2183507"/>
                        </a:cubicBezTo>
                        <a:cubicBezTo>
                          <a:pt x="1602774" y="2178743"/>
                          <a:pt x="1613886" y="2261295"/>
                          <a:pt x="1537686" y="2278755"/>
                        </a:cubicBezTo>
                        <a:cubicBezTo>
                          <a:pt x="1461486" y="2296219"/>
                          <a:pt x="1337662" y="2307331"/>
                          <a:pt x="1223362" y="2288279"/>
                        </a:cubicBezTo>
                        <a:cubicBezTo>
                          <a:pt x="1109062" y="2269231"/>
                          <a:pt x="920150" y="2151755"/>
                          <a:pt x="851886" y="2164455"/>
                        </a:cubicBezTo>
                        <a:cubicBezTo>
                          <a:pt x="783622" y="2177155"/>
                          <a:pt x="794738" y="2305743"/>
                          <a:pt x="813786" y="2364479"/>
                        </a:cubicBezTo>
                        <a:cubicBezTo>
                          <a:pt x="832838" y="2423219"/>
                          <a:pt x="940786" y="2472431"/>
                          <a:pt x="966186" y="2516879"/>
                        </a:cubicBezTo>
                        <a:cubicBezTo>
                          <a:pt x="991586" y="2561331"/>
                          <a:pt x="1037622" y="2647055"/>
                          <a:pt x="966186" y="2631179"/>
                        </a:cubicBezTo>
                        <a:cubicBezTo>
                          <a:pt x="894750" y="2615307"/>
                          <a:pt x="601062" y="2521643"/>
                          <a:pt x="537562" y="2421631"/>
                        </a:cubicBezTo>
                        <a:cubicBezTo>
                          <a:pt x="474062" y="2321619"/>
                          <a:pt x="594710" y="2124767"/>
                          <a:pt x="585186" y="2031107"/>
                        </a:cubicBezTo>
                        <a:cubicBezTo>
                          <a:pt x="575662" y="1937443"/>
                          <a:pt x="497874" y="1969195"/>
                          <a:pt x="480410" y="1859655"/>
                        </a:cubicBezTo>
                        <a:cubicBezTo>
                          <a:pt x="462950" y="1750119"/>
                          <a:pt x="564550" y="1432619"/>
                          <a:pt x="480410" y="1373879"/>
                        </a:cubicBezTo>
                        <a:cubicBezTo>
                          <a:pt x="438342" y="1344511"/>
                          <a:pt x="338726" y="1350863"/>
                          <a:pt x="236334" y="1378047"/>
                        </a:cubicBezTo>
                        <a:lnTo>
                          <a:pt x="219310" y="1383407"/>
                        </a:lnTo>
                        <a:lnTo>
                          <a:pt x="220630" y="1374787"/>
                        </a:lnTo>
                        <a:cubicBezTo>
                          <a:pt x="225958" y="1323987"/>
                          <a:pt x="226714" y="1277271"/>
                          <a:pt x="218248" y="1235543"/>
                        </a:cubicBezTo>
                        <a:cubicBezTo>
                          <a:pt x="192848" y="1110355"/>
                          <a:pt x="104856" y="1023271"/>
                          <a:pt x="33870" y="965099"/>
                        </a:cubicBezTo>
                        <a:lnTo>
                          <a:pt x="0" y="938557"/>
                        </a:lnTo>
                        <a:lnTo>
                          <a:pt x="13234" y="864745"/>
                        </a:lnTo>
                        <a:cubicBezTo>
                          <a:pt x="76280" y="541123"/>
                          <a:pt x="158376" y="279411"/>
                          <a:pt x="247276" y="146969"/>
                        </a:cubicBezTo>
                        <a:cubicBezTo>
                          <a:pt x="365810" y="-29621"/>
                          <a:pt x="549658" y="171159"/>
                          <a:pt x="668190" y="146969"/>
                        </a:cubicBezTo>
                        <a:cubicBezTo>
                          <a:pt x="771908" y="125803"/>
                          <a:pt x="844138" y="15737"/>
                          <a:pt x="923778" y="1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9" name="フリーフォーム: 図形 1658">
                    <a:extLst>
                      <a:ext uri="{FF2B5EF4-FFF2-40B4-BE49-F238E27FC236}">
                        <a16:creationId xmlns:a16="http://schemas.microsoft.com/office/drawing/2014/main" id="{A351617B-CE1C-2C59-4F92-835540BE1FE2}"/>
                      </a:ext>
                    </a:extLst>
                  </p:cNvPr>
                  <p:cNvSpPr/>
                  <p:nvPr/>
                </p:nvSpPr>
                <p:spPr>
                  <a:xfrm>
                    <a:off x="35124144" y="17154328"/>
                    <a:ext cx="6859482" cy="7408424"/>
                  </a:xfrm>
                  <a:custGeom>
                    <a:avLst/>
                    <a:gdLst>
                      <a:gd name="connsiteX0" fmla="*/ 2516276 w 6859482"/>
                      <a:gd name="connsiteY0" fmla="*/ 1164034 h 7408424"/>
                      <a:gd name="connsiteX1" fmla="*/ 2623432 w 6859482"/>
                      <a:gd name="connsiteY1" fmla="*/ 1209872 h 7408424"/>
                      <a:gd name="connsiteX2" fmla="*/ 2566280 w 6859482"/>
                      <a:gd name="connsiteY2" fmla="*/ 1581348 h 7408424"/>
                      <a:gd name="connsiteX3" fmla="*/ 2385304 w 6859482"/>
                      <a:gd name="connsiteY3" fmla="*/ 2076648 h 7408424"/>
                      <a:gd name="connsiteX4" fmla="*/ 2480556 w 6859482"/>
                      <a:gd name="connsiteY4" fmla="*/ 2209996 h 7408424"/>
                      <a:gd name="connsiteX5" fmla="*/ 2794880 w 6859482"/>
                      <a:gd name="connsiteY5" fmla="*/ 2171896 h 7408424"/>
                      <a:gd name="connsiteX6" fmla="*/ 2537704 w 6859482"/>
                      <a:gd name="connsiteY6" fmla="*/ 2762448 h 7408424"/>
                      <a:gd name="connsiteX7" fmla="*/ 2147180 w 6859482"/>
                      <a:gd name="connsiteY7" fmla="*/ 3124396 h 7408424"/>
                      <a:gd name="connsiteX8" fmla="*/ 1642356 w 6859482"/>
                      <a:gd name="connsiteY8" fmla="*/ 3152972 h 7408424"/>
                      <a:gd name="connsiteX9" fmla="*/ 1890008 w 6859482"/>
                      <a:gd name="connsiteY9" fmla="*/ 3019622 h 7408424"/>
                      <a:gd name="connsiteX10" fmla="*/ 1928104 w 6859482"/>
                      <a:gd name="connsiteY10" fmla="*/ 2819596 h 7408424"/>
                      <a:gd name="connsiteX11" fmla="*/ 2051932 w 6859482"/>
                      <a:gd name="connsiteY11" fmla="*/ 2657672 h 7408424"/>
                      <a:gd name="connsiteX12" fmla="*/ 2004304 w 6859482"/>
                      <a:gd name="connsiteY12" fmla="*/ 2448122 h 7408424"/>
                      <a:gd name="connsiteX13" fmla="*/ 1737608 w 6859482"/>
                      <a:gd name="connsiteY13" fmla="*/ 2610048 h 7408424"/>
                      <a:gd name="connsiteX14" fmla="*/ 1785232 w 6859482"/>
                      <a:gd name="connsiteY14" fmla="*/ 2143322 h 7408424"/>
                      <a:gd name="connsiteX15" fmla="*/ 2166232 w 6859482"/>
                      <a:gd name="connsiteY15" fmla="*/ 1657548 h 7408424"/>
                      <a:gd name="connsiteX16" fmla="*/ 2375780 w 6859482"/>
                      <a:gd name="connsiteY16" fmla="*/ 1219396 h 7408424"/>
                      <a:gd name="connsiteX17" fmla="*/ 2516276 w 6859482"/>
                      <a:gd name="connsiteY17" fmla="*/ 1164034 h 7408424"/>
                      <a:gd name="connsiteX18" fmla="*/ 5926572 w 6859482"/>
                      <a:gd name="connsiteY18" fmla="*/ 0 h 7408424"/>
                      <a:gd name="connsiteX19" fmla="*/ 5951288 w 6859482"/>
                      <a:gd name="connsiteY19" fmla="*/ 28772 h 7408424"/>
                      <a:gd name="connsiteX20" fmla="*/ 6285112 w 6859482"/>
                      <a:gd name="connsiteY20" fmla="*/ 625672 h 7408424"/>
                      <a:gd name="connsiteX21" fmla="*/ 6256084 w 6859482"/>
                      <a:gd name="connsiteY21" fmla="*/ 1032072 h 7408424"/>
                      <a:gd name="connsiteX22" fmla="*/ 6851168 w 6859482"/>
                      <a:gd name="connsiteY22" fmla="*/ 1336872 h 7408424"/>
                      <a:gd name="connsiteX23" fmla="*/ 6575400 w 6859482"/>
                      <a:gd name="connsiteY23" fmla="*/ 1757786 h 7408424"/>
                      <a:gd name="connsiteX24" fmla="*/ 6169000 w 6859482"/>
                      <a:gd name="connsiteY24" fmla="*/ 1714244 h 7408424"/>
                      <a:gd name="connsiteX25" fmla="*/ 6009344 w 6859482"/>
                      <a:gd name="connsiteY25" fmla="*/ 2831844 h 7408424"/>
                      <a:gd name="connsiteX26" fmla="*/ 6328656 w 6859482"/>
                      <a:gd name="connsiteY26" fmla="*/ 3165672 h 7408424"/>
                      <a:gd name="connsiteX27" fmla="*/ 5835168 w 6859482"/>
                      <a:gd name="connsiteY27" fmla="*/ 3818816 h 7408424"/>
                      <a:gd name="connsiteX28" fmla="*/ 5849684 w 6859482"/>
                      <a:gd name="connsiteY28" fmla="*/ 4399386 h 7408424"/>
                      <a:gd name="connsiteX29" fmla="*/ 4761112 w 6859482"/>
                      <a:gd name="connsiteY29" fmla="*/ 4631616 h 7408424"/>
                      <a:gd name="connsiteX30" fmla="*/ 4775628 w 6859482"/>
                      <a:gd name="connsiteY30" fmla="*/ 5023500 h 7408424"/>
                      <a:gd name="connsiteX31" fmla="*/ 4572428 w 6859482"/>
                      <a:gd name="connsiteY31" fmla="*/ 5473444 h 7408424"/>
                      <a:gd name="connsiteX32" fmla="*/ 4862712 w 6859482"/>
                      <a:gd name="connsiteY32" fmla="*/ 5662128 h 7408424"/>
                      <a:gd name="connsiteX33" fmla="*/ 4761112 w 6859482"/>
                      <a:gd name="connsiteY33" fmla="*/ 6547500 h 7408424"/>
                      <a:gd name="connsiteX34" fmla="*/ 4383744 w 6859482"/>
                      <a:gd name="connsiteY34" fmla="*/ 6213672 h 7408424"/>
                      <a:gd name="connsiteX35" fmla="*/ 3991856 w 6859482"/>
                      <a:gd name="connsiteY35" fmla="*/ 6503958 h 7408424"/>
                      <a:gd name="connsiteX36" fmla="*/ 3788656 w 6859482"/>
                      <a:gd name="connsiteY36" fmla="*/ 6997444 h 7408424"/>
                      <a:gd name="connsiteX37" fmla="*/ 3440312 w 6859482"/>
                      <a:gd name="connsiteY37" fmla="*/ 7273216 h 7408424"/>
                      <a:gd name="connsiteX38" fmla="*/ 3121000 w 6859482"/>
                      <a:gd name="connsiteY38" fmla="*/ 7273216 h 7408424"/>
                      <a:gd name="connsiteX39" fmla="*/ 3077456 w 6859482"/>
                      <a:gd name="connsiteY39" fmla="*/ 6968416 h 7408424"/>
                      <a:gd name="connsiteX40" fmla="*/ 2903284 w 6859482"/>
                      <a:gd name="connsiteY40" fmla="*/ 6794244 h 7408424"/>
                      <a:gd name="connsiteX41" fmla="*/ 2656544 w 6859482"/>
                      <a:gd name="connsiteY41" fmla="*/ 6286244 h 7408424"/>
                      <a:gd name="connsiteX42" fmla="*/ 1945344 w 6859482"/>
                      <a:gd name="connsiteY42" fmla="*/ 6837786 h 7408424"/>
                      <a:gd name="connsiteX43" fmla="*/ 1364768 w 6859482"/>
                      <a:gd name="connsiteY43" fmla="*/ 6968416 h 7408424"/>
                      <a:gd name="connsiteX44" fmla="*/ 1089000 w 6859482"/>
                      <a:gd name="connsiteY44" fmla="*/ 7055500 h 7408424"/>
                      <a:gd name="connsiteX45" fmla="*/ 1103512 w 6859482"/>
                      <a:gd name="connsiteY45" fmla="*/ 6707158 h 7408424"/>
                      <a:gd name="connsiteX46" fmla="*/ 682600 w 6859482"/>
                      <a:gd name="connsiteY46" fmla="*/ 6678128 h 7408424"/>
                      <a:gd name="connsiteX47" fmla="*/ 522944 w 6859482"/>
                      <a:gd name="connsiteY47" fmla="*/ 7099044 h 7408424"/>
                      <a:gd name="connsiteX48" fmla="*/ 302508 w 6859482"/>
                      <a:gd name="connsiteY48" fmla="*/ 7381164 h 7408424"/>
                      <a:gd name="connsiteX49" fmla="*/ 269992 w 6859482"/>
                      <a:gd name="connsiteY49" fmla="*/ 7408424 h 7408424"/>
                      <a:gd name="connsiteX50" fmla="*/ 264972 w 6859482"/>
                      <a:gd name="connsiteY50" fmla="*/ 7346692 h 7408424"/>
                      <a:gd name="connsiteX51" fmla="*/ 247168 w 6859482"/>
                      <a:gd name="connsiteY51" fmla="*/ 7186128 h 7408424"/>
                      <a:gd name="connsiteX52" fmla="*/ 116544 w 6859482"/>
                      <a:gd name="connsiteY52" fmla="*/ 6649100 h 7408424"/>
                      <a:gd name="connsiteX53" fmla="*/ 46580 w 6859482"/>
                      <a:gd name="connsiteY53" fmla="*/ 6519946 h 7408424"/>
                      <a:gd name="connsiteX54" fmla="*/ 0 w 6859482"/>
                      <a:gd name="connsiteY54" fmla="*/ 6453976 h 7408424"/>
                      <a:gd name="connsiteX55" fmla="*/ 41760 w 6859482"/>
                      <a:gd name="connsiteY55" fmla="*/ 6444556 h 7408424"/>
                      <a:gd name="connsiteX56" fmla="*/ 321556 w 6859482"/>
                      <a:gd name="connsiteY56" fmla="*/ 6353372 h 7408424"/>
                      <a:gd name="connsiteX57" fmla="*/ 1237988 w 6859482"/>
                      <a:gd name="connsiteY57" fmla="*/ 5751736 h 7408424"/>
                      <a:gd name="connsiteX58" fmla="*/ 1286428 w 6859482"/>
                      <a:gd name="connsiteY58" fmla="*/ 5732204 h 7408424"/>
                      <a:gd name="connsiteX59" fmla="*/ 1300468 w 6859482"/>
                      <a:gd name="connsiteY59" fmla="*/ 5700772 h 7408424"/>
                      <a:gd name="connsiteX60" fmla="*/ 1405860 w 6859482"/>
                      <a:gd name="connsiteY60" fmla="*/ 5655916 h 7408424"/>
                      <a:gd name="connsiteX61" fmla="*/ 1466500 w 6859482"/>
                      <a:gd name="connsiteY61" fmla="*/ 5671868 h 7408424"/>
                      <a:gd name="connsiteX62" fmla="*/ 1475220 w 6859482"/>
                      <a:gd name="connsiteY62" fmla="*/ 5667960 h 7408424"/>
                      <a:gd name="connsiteX63" fmla="*/ 1494720 w 6859482"/>
                      <a:gd name="connsiteY63" fmla="*/ 5676304 h 7408424"/>
                      <a:gd name="connsiteX64" fmla="*/ 1500352 w 6859482"/>
                      <a:gd name="connsiteY64" fmla="*/ 5683092 h 7408424"/>
                      <a:gd name="connsiteX65" fmla="*/ 1550912 w 6859482"/>
                      <a:gd name="connsiteY65" fmla="*/ 5701032 h 7408424"/>
                      <a:gd name="connsiteX66" fmla="*/ 1785232 w 6859482"/>
                      <a:gd name="connsiteY66" fmla="*/ 5696148 h 7408424"/>
                      <a:gd name="connsiteX67" fmla="*/ 2442456 w 6859482"/>
                      <a:gd name="connsiteY67" fmla="*/ 4981772 h 7408424"/>
                      <a:gd name="connsiteX68" fmla="*/ 2747256 w 6859482"/>
                      <a:gd name="connsiteY68" fmla="*/ 4848424 h 7408424"/>
                      <a:gd name="connsiteX69" fmla="*/ 3052056 w 6859482"/>
                      <a:gd name="connsiteY69" fmla="*/ 4353124 h 7408424"/>
                      <a:gd name="connsiteX70" fmla="*/ 3309232 w 6859482"/>
                      <a:gd name="connsiteY70" fmla="*/ 4086424 h 7408424"/>
                      <a:gd name="connsiteX71" fmla="*/ 3661656 w 6859482"/>
                      <a:gd name="connsiteY71" fmla="*/ 3086296 h 7408424"/>
                      <a:gd name="connsiteX72" fmla="*/ 4861808 w 6859482"/>
                      <a:gd name="connsiteY72" fmla="*/ 2495748 h 7408424"/>
                      <a:gd name="connsiteX73" fmla="*/ 5452360 w 6859482"/>
                      <a:gd name="connsiteY73" fmla="*/ 1695648 h 7408424"/>
                      <a:gd name="connsiteX74" fmla="*/ 5497360 w 6859482"/>
                      <a:gd name="connsiteY74" fmla="*/ 1350572 h 7408424"/>
                      <a:gd name="connsiteX75" fmla="*/ 5498248 w 6859482"/>
                      <a:gd name="connsiteY75" fmla="*/ 1299552 h 7408424"/>
                      <a:gd name="connsiteX76" fmla="*/ 5491720 w 6859482"/>
                      <a:gd name="connsiteY76" fmla="*/ 1247824 h 7408424"/>
                      <a:gd name="connsiteX77" fmla="*/ 5480928 w 6859482"/>
                      <a:gd name="connsiteY77" fmla="*/ 1057472 h 7408424"/>
                      <a:gd name="connsiteX78" fmla="*/ 5623808 w 6859482"/>
                      <a:gd name="connsiteY78" fmla="*/ 628848 h 7408424"/>
                      <a:gd name="connsiteX79" fmla="*/ 5877096 w 6859482"/>
                      <a:gd name="connsiteY79" fmla="*/ 95764 h 7408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</a:cxnLst>
                    <a:rect l="l" t="t" r="r" b="b"/>
                    <a:pathLst>
                      <a:path w="6859482" h="7408424">
                        <a:moveTo>
                          <a:pt x="2516276" y="1164034"/>
                        </a:moveTo>
                        <a:cubicBezTo>
                          <a:pt x="2564692" y="1163438"/>
                          <a:pt x="2607556" y="1179710"/>
                          <a:pt x="2623432" y="1209872"/>
                        </a:cubicBezTo>
                        <a:cubicBezTo>
                          <a:pt x="2655180" y="1270196"/>
                          <a:pt x="2598032" y="1435296"/>
                          <a:pt x="2566280" y="1581348"/>
                        </a:cubicBezTo>
                        <a:cubicBezTo>
                          <a:pt x="2534532" y="1727396"/>
                          <a:pt x="2399592" y="1971872"/>
                          <a:pt x="2385304" y="2076648"/>
                        </a:cubicBezTo>
                        <a:cubicBezTo>
                          <a:pt x="2371020" y="2181422"/>
                          <a:pt x="2412296" y="2194122"/>
                          <a:pt x="2480556" y="2209996"/>
                        </a:cubicBezTo>
                        <a:cubicBezTo>
                          <a:pt x="2548816" y="2225872"/>
                          <a:pt x="2785356" y="2079822"/>
                          <a:pt x="2794880" y="2171896"/>
                        </a:cubicBezTo>
                        <a:cubicBezTo>
                          <a:pt x="2804408" y="2263972"/>
                          <a:pt x="2645656" y="2603696"/>
                          <a:pt x="2537704" y="2762448"/>
                        </a:cubicBezTo>
                        <a:cubicBezTo>
                          <a:pt x="2429756" y="2921196"/>
                          <a:pt x="2296408" y="3059310"/>
                          <a:pt x="2147180" y="3124396"/>
                        </a:cubicBezTo>
                        <a:cubicBezTo>
                          <a:pt x="1997956" y="3189484"/>
                          <a:pt x="1685216" y="3170434"/>
                          <a:pt x="1642356" y="3152972"/>
                        </a:cubicBezTo>
                        <a:cubicBezTo>
                          <a:pt x="1599496" y="3135510"/>
                          <a:pt x="1842380" y="3075184"/>
                          <a:pt x="1890008" y="3019622"/>
                        </a:cubicBezTo>
                        <a:cubicBezTo>
                          <a:pt x="1937632" y="2964060"/>
                          <a:pt x="1901120" y="2879922"/>
                          <a:pt x="1928104" y="2819596"/>
                        </a:cubicBezTo>
                        <a:cubicBezTo>
                          <a:pt x="1955092" y="2759272"/>
                          <a:pt x="2039232" y="2719584"/>
                          <a:pt x="2051932" y="2657672"/>
                        </a:cubicBezTo>
                        <a:cubicBezTo>
                          <a:pt x="2064632" y="2595760"/>
                          <a:pt x="2056692" y="2456060"/>
                          <a:pt x="2004304" y="2448122"/>
                        </a:cubicBezTo>
                        <a:cubicBezTo>
                          <a:pt x="1951920" y="2440184"/>
                          <a:pt x="1774120" y="2660848"/>
                          <a:pt x="1737608" y="2610048"/>
                        </a:cubicBezTo>
                        <a:cubicBezTo>
                          <a:pt x="1701096" y="2559248"/>
                          <a:pt x="1713792" y="2302072"/>
                          <a:pt x="1785232" y="2143322"/>
                        </a:cubicBezTo>
                        <a:cubicBezTo>
                          <a:pt x="1856668" y="1984572"/>
                          <a:pt x="2067808" y="1811534"/>
                          <a:pt x="2166232" y="1657548"/>
                        </a:cubicBezTo>
                        <a:cubicBezTo>
                          <a:pt x="2264656" y="1503560"/>
                          <a:pt x="2299580" y="1294010"/>
                          <a:pt x="2375780" y="1219396"/>
                        </a:cubicBezTo>
                        <a:cubicBezTo>
                          <a:pt x="2413880" y="1182090"/>
                          <a:pt x="2467856" y="1164628"/>
                          <a:pt x="2516276" y="1164034"/>
                        </a:cubicBezTo>
                        <a:close/>
                        <a:moveTo>
                          <a:pt x="5926572" y="0"/>
                        </a:moveTo>
                        <a:lnTo>
                          <a:pt x="5951288" y="28772"/>
                        </a:lnTo>
                        <a:cubicBezTo>
                          <a:pt x="6116992" y="245882"/>
                          <a:pt x="6181096" y="521652"/>
                          <a:pt x="6285112" y="625672"/>
                        </a:cubicBezTo>
                        <a:cubicBezTo>
                          <a:pt x="6493152" y="833710"/>
                          <a:pt x="6161744" y="913540"/>
                          <a:pt x="6256084" y="1032072"/>
                        </a:cubicBezTo>
                        <a:cubicBezTo>
                          <a:pt x="6350428" y="1150604"/>
                          <a:pt x="6797952" y="1215920"/>
                          <a:pt x="6851168" y="1336872"/>
                        </a:cubicBezTo>
                        <a:cubicBezTo>
                          <a:pt x="6904388" y="1457824"/>
                          <a:pt x="6689096" y="1694892"/>
                          <a:pt x="6575400" y="1757786"/>
                        </a:cubicBezTo>
                        <a:cubicBezTo>
                          <a:pt x="6461704" y="1820680"/>
                          <a:pt x="6263344" y="1535234"/>
                          <a:pt x="6169000" y="1714244"/>
                        </a:cubicBezTo>
                        <a:cubicBezTo>
                          <a:pt x="6074656" y="1893252"/>
                          <a:pt x="5982732" y="2589938"/>
                          <a:pt x="6009344" y="2831844"/>
                        </a:cubicBezTo>
                        <a:cubicBezTo>
                          <a:pt x="6035952" y="3073748"/>
                          <a:pt x="6357684" y="3001176"/>
                          <a:pt x="6328656" y="3165672"/>
                        </a:cubicBezTo>
                        <a:cubicBezTo>
                          <a:pt x="6299628" y="3330168"/>
                          <a:pt x="5915000" y="3613196"/>
                          <a:pt x="5835168" y="3818816"/>
                        </a:cubicBezTo>
                        <a:cubicBezTo>
                          <a:pt x="5755344" y="4024434"/>
                          <a:pt x="6028696" y="4263920"/>
                          <a:pt x="5849684" y="4399386"/>
                        </a:cubicBezTo>
                        <a:cubicBezTo>
                          <a:pt x="5670676" y="4534852"/>
                          <a:pt x="4940124" y="4527596"/>
                          <a:pt x="4761112" y="4631616"/>
                        </a:cubicBezTo>
                        <a:cubicBezTo>
                          <a:pt x="4582104" y="4735634"/>
                          <a:pt x="4807076" y="4883196"/>
                          <a:pt x="4775628" y="5023500"/>
                        </a:cubicBezTo>
                        <a:cubicBezTo>
                          <a:pt x="4744180" y="5163806"/>
                          <a:pt x="4557912" y="5367004"/>
                          <a:pt x="4572428" y="5473444"/>
                        </a:cubicBezTo>
                        <a:cubicBezTo>
                          <a:pt x="4586940" y="5579880"/>
                          <a:pt x="4831264" y="5483120"/>
                          <a:pt x="4862712" y="5662128"/>
                        </a:cubicBezTo>
                        <a:cubicBezTo>
                          <a:pt x="4894160" y="5841140"/>
                          <a:pt x="4840944" y="6455576"/>
                          <a:pt x="4761112" y="6547500"/>
                        </a:cubicBezTo>
                        <a:cubicBezTo>
                          <a:pt x="4681284" y="6639424"/>
                          <a:pt x="4511952" y="6220928"/>
                          <a:pt x="4383744" y="6213672"/>
                        </a:cubicBezTo>
                        <a:cubicBezTo>
                          <a:pt x="4255532" y="6206416"/>
                          <a:pt x="4091036" y="6373328"/>
                          <a:pt x="3991856" y="6503958"/>
                        </a:cubicBezTo>
                        <a:cubicBezTo>
                          <a:pt x="3892676" y="6634588"/>
                          <a:pt x="3880580" y="6869234"/>
                          <a:pt x="3788656" y="6997444"/>
                        </a:cubicBezTo>
                        <a:cubicBezTo>
                          <a:pt x="3696732" y="7125652"/>
                          <a:pt x="3551588" y="7227252"/>
                          <a:pt x="3440312" y="7273216"/>
                        </a:cubicBezTo>
                        <a:cubicBezTo>
                          <a:pt x="3329036" y="7319176"/>
                          <a:pt x="3181476" y="7324016"/>
                          <a:pt x="3121000" y="7273216"/>
                        </a:cubicBezTo>
                        <a:cubicBezTo>
                          <a:pt x="3060524" y="7222416"/>
                          <a:pt x="3113744" y="7048244"/>
                          <a:pt x="3077456" y="6968416"/>
                        </a:cubicBezTo>
                        <a:cubicBezTo>
                          <a:pt x="3041168" y="6888586"/>
                          <a:pt x="2973436" y="6907938"/>
                          <a:pt x="2903284" y="6794244"/>
                        </a:cubicBezTo>
                        <a:cubicBezTo>
                          <a:pt x="2833132" y="6680548"/>
                          <a:pt x="2816200" y="6278986"/>
                          <a:pt x="2656544" y="6286244"/>
                        </a:cubicBezTo>
                        <a:cubicBezTo>
                          <a:pt x="2496884" y="6293500"/>
                          <a:pt x="2160636" y="6724092"/>
                          <a:pt x="1945344" y="6837786"/>
                        </a:cubicBezTo>
                        <a:cubicBezTo>
                          <a:pt x="1730048" y="6951480"/>
                          <a:pt x="1507496" y="6932128"/>
                          <a:pt x="1364768" y="6968416"/>
                        </a:cubicBezTo>
                        <a:cubicBezTo>
                          <a:pt x="1222048" y="7004700"/>
                          <a:pt x="1132544" y="7099044"/>
                          <a:pt x="1089000" y="7055500"/>
                        </a:cubicBezTo>
                        <a:cubicBezTo>
                          <a:pt x="1045456" y="7011958"/>
                          <a:pt x="1171248" y="6770052"/>
                          <a:pt x="1103512" y="6707158"/>
                        </a:cubicBezTo>
                        <a:cubicBezTo>
                          <a:pt x="1035780" y="6644264"/>
                          <a:pt x="779360" y="6612816"/>
                          <a:pt x="682600" y="6678128"/>
                        </a:cubicBezTo>
                        <a:cubicBezTo>
                          <a:pt x="585836" y="6743444"/>
                          <a:pt x="651152" y="6985348"/>
                          <a:pt x="522944" y="7099044"/>
                        </a:cubicBezTo>
                        <a:cubicBezTo>
                          <a:pt x="458840" y="7155892"/>
                          <a:pt x="394732" y="7293776"/>
                          <a:pt x="302508" y="7381164"/>
                        </a:cubicBezTo>
                        <a:lnTo>
                          <a:pt x="269992" y="7408424"/>
                        </a:lnTo>
                        <a:lnTo>
                          <a:pt x="264972" y="7346692"/>
                        </a:lnTo>
                        <a:cubicBezTo>
                          <a:pt x="258808" y="7291206"/>
                          <a:pt x="252008" y="7237532"/>
                          <a:pt x="247168" y="7186128"/>
                        </a:cubicBezTo>
                        <a:cubicBezTo>
                          <a:pt x="227816" y="6980510"/>
                          <a:pt x="184276" y="6828112"/>
                          <a:pt x="116544" y="6649100"/>
                        </a:cubicBezTo>
                        <a:cubicBezTo>
                          <a:pt x="99608" y="6604348"/>
                          <a:pt x="74664" y="6561864"/>
                          <a:pt x="46580" y="6519946"/>
                        </a:cubicBezTo>
                        <a:lnTo>
                          <a:pt x="0" y="6453976"/>
                        </a:lnTo>
                        <a:lnTo>
                          <a:pt x="41760" y="6444556"/>
                        </a:lnTo>
                        <a:cubicBezTo>
                          <a:pt x="140448" y="6419916"/>
                          <a:pt x="236360" y="6390414"/>
                          <a:pt x="321556" y="6353372"/>
                        </a:cubicBezTo>
                        <a:cubicBezTo>
                          <a:pt x="619740" y="6223728"/>
                          <a:pt x="987612" y="5867200"/>
                          <a:pt x="1237988" y="5751736"/>
                        </a:cubicBezTo>
                        <a:lnTo>
                          <a:pt x="1286428" y="5732204"/>
                        </a:lnTo>
                        <a:lnTo>
                          <a:pt x="1300468" y="5700772"/>
                        </a:lnTo>
                        <a:cubicBezTo>
                          <a:pt x="1326060" y="5658572"/>
                          <a:pt x="1362656" y="5649748"/>
                          <a:pt x="1405860" y="5655916"/>
                        </a:cubicBezTo>
                        <a:lnTo>
                          <a:pt x="1466500" y="5671868"/>
                        </a:lnTo>
                        <a:lnTo>
                          <a:pt x="1475220" y="5667960"/>
                        </a:lnTo>
                        <a:cubicBezTo>
                          <a:pt x="1481788" y="5666996"/>
                          <a:pt x="1487576" y="5669228"/>
                          <a:pt x="1494720" y="5676304"/>
                        </a:cubicBezTo>
                        <a:lnTo>
                          <a:pt x="1500352" y="5683092"/>
                        </a:lnTo>
                        <a:lnTo>
                          <a:pt x="1550912" y="5701032"/>
                        </a:lnTo>
                        <a:cubicBezTo>
                          <a:pt x="1628960" y="5727700"/>
                          <a:pt x="1712008" y="5746752"/>
                          <a:pt x="1785232" y="5696148"/>
                        </a:cubicBezTo>
                        <a:cubicBezTo>
                          <a:pt x="1980496" y="5561208"/>
                          <a:pt x="2282120" y="5123060"/>
                          <a:pt x="2442456" y="4981772"/>
                        </a:cubicBezTo>
                        <a:cubicBezTo>
                          <a:pt x="2602792" y="4840484"/>
                          <a:pt x="2645656" y="4953196"/>
                          <a:pt x="2747256" y="4848424"/>
                        </a:cubicBezTo>
                        <a:cubicBezTo>
                          <a:pt x="2848856" y="4743648"/>
                          <a:pt x="2958392" y="4480124"/>
                          <a:pt x="3052056" y="4353124"/>
                        </a:cubicBezTo>
                        <a:cubicBezTo>
                          <a:pt x="3145720" y="4226124"/>
                          <a:pt x="3207632" y="4297560"/>
                          <a:pt x="3309232" y="4086424"/>
                        </a:cubicBezTo>
                        <a:cubicBezTo>
                          <a:pt x="3410832" y="3875284"/>
                          <a:pt x="3402896" y="3351408"/>
                          <a:pt x="3661656" y="3086296"/>
                        </a:cubicBezTo>
                        <a:cubicBezTo>
                          <a:pt x="3920416" y="2821184"/>
                          <a:pt x="4563360" y="2727524"/>
                          <a:pt x="4861808" y="2495748"/>
                        </a:cubicBezTo>
                        <a:cubicBezTo>
                          <a:pt x="5160256" y="2263972"/>
                          <a:pt x="5268208" y="1916308"/>
                          <a:pt x="5452360" y="1695648"/>
                        </a:cubicBezTo>
                        <a:cubicBezTo>
                          <a:pt x="5527168" y="1606004"/>
                          <a:pt x="5502680" y="1468416"/>
                          <a:pt x="5497360" y="1350572"/>
                        </a:cubicBezTo>
                        <a:lnTo>
                          <a:pt x="5498248" y="1299552"/>
                        </a:lnTo>
                        <a:lnTo>
                          <a:pt x="5491720" y="1247824"/>
                        </a:lnTo>
                        <a:cubicBezTo>
                          <a:pt x="5483808" y="1175840"/>
                          <a:pt x="5479344" y="1110256"/>
                          <a:pt x="5480928" y="1057472"/>
                        </a:cubicBezTo>
                        <a:cubicBezTo>
                          <a:pt x="5487280" y="846336"/>
                          <a:pt x="5530144" y="839984"/>
                          <a:pt x="5623808" y="628848"/>
                        </a:cubicBezTo>
                        <a:cubicBezTo>
                          <a:pt x="5682348" y="496886"/>
                          <a:pt x="5779952" y="287410"/>
                          <a:pt x="5877096" y="957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0" name="フリーフォーム: 図形 1659">
                    <a:extLst>
                      <a:ext uri="{FF2B5EF4-FFF2-40B4-BE49-F238E27FC236}">
                        <a16:creationId xmlns:a16="http://schemas.microsoft.com/office/drawing/2014/main" id="{D18B9C66-C32D-C2E8-3E75-9298150BBC3E}"/>
                      </a:ext>
                    </a:extLst>
                  </p:cNvPr>
                  <p:cNvSpPr/>
                  <p:nvPr/>
                </p:nvSpPr>
                <p:spPr>
                  <a:xfrm>
                    <a:off x="30836586" y="25515661"/>
                    <a:ext cx="4258345" cy="4957641"/>
                  </a:xfrm>
                  <a:custGeom>
                    <a:avLst/>
                    <a:gdLst>
                      <a:gd name="connsiteX0" fmla="*/ 3213926 w 4258345"/>
                      <a:gd name="connsiteY0" fmla="*/ 453 h 4957641"/>
                      <a:gd name="connsiteX1" fmla="*/ 4026726 w 4258345"/>
                      <a:gd name="connsiteY1" fmla="*/ 319767 h 4957641"/>
                      <a:gd name="connsiteX2" fmla="*/ 4106966 w 4258345"/>
                      <a:gd name="connsiteY2" fmla="*/ 272767 h 4957641"/>
                      <a:gd name="connsiteX3" fmla="*/ 4152102 w 4258345"/>
                      <a:gd name="connsiteY3" fmla="*/ 227889 h 4957641"/>
                      <a:gd name="connsiteX4" fmla="*/ 4167790 w 4258345"/>
                      <a:gd name="connsiteY4" fmla="*/ 275883 h 4957641"/>
                      <a:gd name="connsiteX5" fmla="*/ 4244442 w 4258345"/>
                      <a:gd name="connsiteY5" fmla="*/ 551995 h 4957641"/>
                      <a:gd name="connsiteX6" fmla="*/ 3983186 w 4258345"/>
                      <a:gd name="connsiteY6" fmla="*/ 1045483 h 4957641"/>
                      <a:gd name="connsiteX7" fmla="*/ 4142842 w 4258345"/>
                      <a:gd name="connsiteY7" fmla="*/ 1553483 h 4957641"/>
                      <a:gd name="connsiteX8" fmla="*/ 3707414 w 4258345"/>
                      <a:gd name="connsiteY8" fmla="*/ 2105025 h 4957641"/>
                      <a:gd name="connsiteX9" fmla="*/ 3286502 w 4258345"/>
                      <a:gd name="connsiteY9" fmla="*/ 2453367 h 4957641"/>
                      <a:gd name="connsiteX10" fmla="*/ 3968670 w 4258345"/>
                      <a:gd name="connsiteY10" fmla="*/ 3193595 h 4957641"/>
                      <a:gd name="connsiteX11" fmla="*/ 4128326 w 4258345"/>
                      <a:gd name="connsiteY11" fmla="*/ 3730625 h 4957641"/>
                      <a:gd name="connsiteX12" fmla="*/ 4055758 w 4258345"/>
                      <a:gd name="connsiteY12" fmla="*/ 4209595 h 4957641"/>
                      <a:gd name="connsiteX13" fmla="*/ 4041430 w 4258345"/>
                      <a:gd name="connsiteY13" fmla="*/ 4541931 h 4957641"/>
                      <a:gd name="connsiteX14" fmla="*/ 4021486 w 4258345"/>
                      <a:gd name="connsiteY14" fmla="*/ 4570845 h 4957641"/>
                      <a:gd name="connsiteX15" fmla="*/ 4020806 w 4258345"/>
                      <a:gd name="connsiteY15" fmla="*/ 4554821 h 4957641"/>
                      <a:gd name="connsiteX16" fmla="*/ 3968670 w 4258345"/>
                      <a:gd name="connsiteY16" fmla="*/ 4456339 h 4957641"/>
                      <a:gd name="connsiteX17" fmla="*/ 3475186 w 4258345"/>
                      <a:gd name="connsiteY17" fmla="*/ 4688567 h 4957641"/>
                      <a:gd name="connsiteX18" fmla="*/ 3141358 w 4258345"/>
                      <a:gd name="connsiteY18" fmla="*/ 4456339 h 4957641"/>
                      <a:gd name="connsiteX19" fmla="*/ 2851070 w 4258345"/>
                      <a:gd name="connsiteY19" fmla="*/ 4543425 h 4957641"/>
                      <a:gd name="connsiteX20" fmla="*/ 2473700 w 4258345"/>
                      <a:gd name="connsiteY20" fmla="*/ 4282167 h 4957641"/>
                      <a:gd name="connsiteX21" fmla="*/ 2197928 w 4258345"/>
                      <a:gd name="connsiteY21" fmla="*/ 4020911 h 4957641"/>
                      <a:gd name="connsiteX22" fmla="*/ 1907642 w 4258345"/>
                      <a:gd name="connsiteY22" fmla="*/ 4166053 h 4957641"/>
                      <a:gd name="connsiteX23" fmla="*/ 1486728 w 4258345"/>
                      <a:gd name="connsiteY23" fmla="*/ 4166053 h 4957641"/>
                      <a:gd name="connsiteX24" fmla="*/ 1252686 w 4258345"/>
                      <a:gd name="connsiteY24" fmla="*/ 4883829 h 4957641"/>
                      <a:gd name="connsiteX25" fmla="*/ 1239452 w 4258345"/>
                      <a:gd name="connsiteY25" fmla="*/ 4957641 h 4957641"/>
                      <a:gd name="connsiteX26" fmla="*/ 1210958 w 4258345"/>
                      <a:gd name="connsiteY26" fmla="*/ 4935311 h 4957641"/>
                      <a:gd name="connsiteX27" fmla="*/ 1051300 w 4258345"/>
                      <a:gd name="connsiteY27" fmla="*/ 4935311 h 4957641"/>
                      <a:gd name="connsiteX28" fmla="*/ 775528 w 4258345"/>
                      <a:gd name="connsiteY28" fmla="*/ 4645027 h 4957641"/>
                      <a:gd name="connsiteX29" fmla="*/ 471152 w 4258345"/>
                      <a:gd name="connsiteY29" fmla="*/ 4663267 h 4957641"/>
                      <a:gd name="connsiteX30" fmla="*/ 426518 w 4258345"/>
                      <a:gd name="connsiteY30" fmla="*/ 4670755 h 4957641"/>
                      <a:gd name="connsiteX31" fmla="*/ 428320 w 4258345"/>
                      <a:gd name="connsiteY31" fmla="*/ 4655459 h 4957641"/>
                      <a:gd name="connsiteX32" fmla="*/ 456214 w 4258345"/>
                      <a:gd name="connsiteY32" fmla="*/ 4441827 h 4957641"/>
                      <a:gd name="connsiteX33" fmla="*/ 398158 w 4258345"/>
                      <a:gd name="connsiteY33" fmla="*/ 3512911 h 4957641"/>
                      <a:gd name="connsiteX34" fmla="*/ 93358 w 4258345"/>
                      <a:gd name="connsiteY34" fmla="*/ 3338739 h 4957641"/>
                      <a:gd name="connsiteX35" fmla="*/ 7406 w 4258345"/>
                      <a:gd name="connsiteY35" fmla="*/ 3048963 h 4957641"/>
                      <a:gd name="connsiteX36" fmla="*/ 0 w 4258345"/>
                      <a:gd name="connsiteY36" fmla="*/ 3018127 h 4957641"/>
                      <a:gd name="connsiteX37" fmla="*/ 12472 w 4258345"/>
                      <a:gd name="connsiteY37" fmla="*/ 3020951 h 4957641"/>
                      <a:gd name="connsiteX38" fmla="*/ 52990 w 4258345"/>
                      <a:gd name="connsiteY38" fmla="*/ 3011715 h 4957641"/>
                      <a:gd name="connsiteX39" fmla="*/ 291114 w 4258345"/>
                      <a:gd name="connsiteY39" fmla="*/ 2564039 h 4957641"/>
                      <a:gd name="connsiteX40" fmla="*/ 1338866 w 4258345"/>
                      <a:gd name="connsiteY40" fmla="*/ 2583091 h 4957641"/>
                      <a:gd name="connsiteX41" fmla="*/ 1729390 w 4258345"/>
                      <a:gd name="connsiteY41" fmla="*/ 2211615 h 4957641"/>
                      <a:gd name="connsiteX42" fmla="*/ 1500790 w 4258345"/>
                      <a:gd name="connsiteY42" fmla="*/ 1868715 h 4957641"/>
                      <a:gd name="connsiteX43" fmla="*/ 1478166 w 4258345"/>
                      <a:gd name="connsiteY43" fmla="*/ 1549031 h 4957641"/>
                      <a:gd name="connsiteX44" fmla="*/ 1479090 w 4258345"/>
                      <a:gd name="connsiteY44" fmla="*/ 1520415 h 4957641"/>
                      <a:gd name="connsiteX45" fmla="*/ 1500790 w 4258345"/>
                      <a:gd name="connsiteY45" fmla="*/ 1525815 h 4957641"/>
                      <a:gd name="connsiteX46" fmla="*/ 1529366 w 4258345"/>
                      <a:gd name="connsiteY46" fmla="*/ 1211491 h 4957641"/>
                      <a:gd name="connsiteX47" fmla="*/ 1777014 w 4258345"/>
                      <a:gd name="connsiteY47" fmla="*/ 868591 h 4957641"/>
                      <a:gd name="connsiteX48" fmla="*/ 1629926 w 4258345"/>
                      <a:gd name="connsiteY48" fmla="*/ 630411 h 4957641"/>
                      <a:gd name="connsiteX49" fmla="*/ 1626476 w 4258345"/>
                      <a:gd name="connsiteY49" fmla="*/ 617129 h 4957641"/>
                      <a:gd name="connsiteX50" fmla="*/ 1684018 w 4258345"/>
                      <a:gd name="connsiteY50" fmla="*/ 558643 h 4957641"/>
                      <a:gd name="connsiteX51" fmla="*/ 1864100 w 4258345"/>
                      <a:gd name="connsiteY51" fmla="*/ 435883 h 4957641"/>
                      <a:gd name="connsiteX52" fmla="*/ 2226958 w 4258345"/>
                      <a:gd name="connsiteY52" fmla="*/ 740683 h 4957641"/>
                      <a:gd name="connsiteX53" fmla="*/ 2488214 w 4258345"/>
                      <a:gd name="connsiteY53" fmla="*/ 261711 h 4957641"/>
                      <a:gd name="connsiteX54" fmla="*/ 3213926 w 4258345"/>
                      <a:gd name="connsiteY54" fmla="*/ 453 h 49576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</a:cxnLst>
                    <a:rect l="l" t="t" r="r" b="b"/>
                    <a:pathLst>
                      <a:path w="4258345" h="4957641">
                        <a:moveTo>
                          <a:pt x="3213926" y="453"/>
                        </a:moveTo>
                        <a:cubicBezTo>
                          <a:pt x="3470346" y="10129"/>
                          <a:pt x="3809014" y="399595"/>
                          <a:pt x="4026726" y="319767"/>
                        </a:cubicBezTo>
                        <a:cubicBezTo>
                          <a:pt x="4053942" y="309789"/>
                          <a:pt x="4080738" y="293725"/>
                          <a:pt x="4106966" y="272767"/>
                        </a:cubicBezTo>
                        <a:lnTo>
                          <a:pt x="4152102" y="227889"/>
                        </a:lnTo>
                        <a:lnTo>
                          <a:pt x="4167790" y="275883"/>
                        </a:lnTo>
                        <a:cubicBezTo>
                          <a:pt x="4199842" y="383871"/>
                          <a:pt x="4223274" y="480029"/>
                          <a:pt x="4244442" y="551995"/>
                        </a:cubicBezTo>
                        <a:cubicBezTo>
                          <a:pt x="4329110" y="839863"/>
                          <a:pt x="4000118" y="878567"/>
                          <a:pt x="3983186" y="1045483"/>
                        </a:cubicBezTo>
                        <a:cubicBezTo>
                          <a:pt x="3966254" y="1212395"/>
                          <a:pt x="4188806" y="1376891"/>
                          <a:pt x="4142842" y="1553483"/>
                        </a:cubicBezTo>
                        <a:cubicBezTo>
                          <a:pt x="4096882" y="1730073"/>
                          <a:pt x="3850138" y="1955043"/>
                          <a:pt x="3707414" y="2105025"/>
                        </a:cubicBezTo>
                        <a:cubicBezTo>
                          <a:pt x="3564690" y="2255007"/>
                          <a:pt x="3242958" y="2271939"/>
                          <a:pt x="3286502" y="2453367"/>
                        </a:cubicBezTo>
                        <a:cubicBezTo>
                          <a:pt x="3330042" y="2634795"/>
                          <a:pt x="3828366" y="2980719"/>
                          <a:pt x="3968670" y="3193595"/>
                        </a:cubicBezTo>
                        <a:cubicBezTo>
                          <a:pt x="4108974" y="3406471"/>
                          <a:pt x="4113814" y="3561291"/>
                          <a:pt x="4128326" y="3730625"/>
                        </a:cubicBezTo>
                        <a:cubicBezTo>
                          <a:pt x="4142842" y="3899959"/>
                          <a:pt x="4116234" y="4030587"/>
                          <a:pt x="4055758" y="4209595"/>
                        </a:cubicBezTo>
                        <a:cubicBezTo>
                          <a:pt x="4014182" y="4332665"/>
                          <a:pt x="4128102" y="4396279"/>
                          <a:pt x="4041430" y="4541931"/>
                        </a:cubicBezTo>
                        <a:lnTo>
                          <a:pt x="4021486" y="4570845"/>
                        </a:lnTo>
                        <a:lnTo>
                          <a:pt x="4020806" y="4554821"/>
                        </a:lnTo>
                        <a:cubicBezTo>
                          <a:pt x="4016862" y="4503283"/>
                          <a:pt x="4005862" y="4461781"/>
                          <a:pt x="3968670" y="4456339"/>
                        </a:cubicBezTo>
                        <a:cubicBezTo>
                          <a:pt x="3869490" y="4441825"/>
                          <a:pt x="3613070" y="4688567"/>
                          <a:pt x="3475186" y="4688567"/>
                        </a:cubicBezTo>
                        <a:cubicBezTo>
                          <a:pt x="3337298" y="4688567"/>
                          <a:pt x="3245374" y="4480529"/>
                          <a:pt x="3141358" y="4456339"/>
                        </a:cubicBezTo>
                        <a:cubicBezTo>
                          <a:pt x="3037338" y="4432149"/>
                          <a:pt x="2962346" y="4572455"/>
                          <a:pt x="2851070" y="4543425"/>
                        </a:cubicBezTo>
                        <a:cubicBezTo>
                          <a:pt x="2739794" y="4514395"/>
                          <a:pt x="2582558" y="4369255"/>
                          <a:pt x="2473700" y="4282167"/>
                        </a:cubicBezTo>
                        <a:cubicBezTo>
                          <a:pt x="2364842" y="4195083"/>
                          <a:pt x="2292270" y="4040263"/>
                          <a:pt x="2197928" y="4020911"/>
                        </a:cubicBezTo>
                        <a:cubicBezTo>
                          <a:pt x="2103586" y="4001559"/>
                          <a:pt x="2026176" y="4141863"/>
                          <a:pt x="1907642" y="4166053"/>
                        </a:cubicBezTo>
                        <a:cubicBezTo>
                          <a:pt x="1789110" y="4190243"/>
                          <a:pt x="1605262" y="3989463"/>
                          <a:pt x="1486728" y="4166053"/>
                        </a:cubicBezTo>
                        <a:cubicBezTo>
                          <a:pt x="1397828" y="4298495"/>
                          <a:pt x="1315732" y="4560207"/>
                          <a:pt x="1252686" y="4883829"/>
                        </a:cubicBezTo>
                        <a:lnTo>
                          <a:pt x="1239452" y="4957641"/>
                        </a:lnTo>
                        <a:lnTo>
                          <a:pt x="1210958" y="4935311"/>
                        </a:lnTo>
                        <a:cubicBezTo>
                          <a:pt x="1143224" y="4882091"/>
                          <a:pt x="1123870" y="4983691"/>
                          <a:pt x="1051300" y="4935311"/>
                        </a:cubicBezTo>
                        <a:cubicBezTo>
                          <a:pt x="978730" y="4886931"/>
                          <a:pt x="956958" y="4674055"/>
                          <a:pt x="775528" y="4645027"/>
                        </a:cubicBezTo>
                        <a:cubicBezTo>
                          <a:pt x="707492" y="4634139"/>
                          <a:pt x="593532" y="4644687"/>
                          <a:pt x="471152" y="4663267"/>
                        </a:cubicBezTo>
                        <a:lnTo>
                          <a:pt x="426518" y="4670755"/>
                        </a:lnTo>
                        <a:lnTo>
                          <a:pt x="428320" y="4655459"/>
                        </a:lnTo>
                        <a:cubicBezTo>
                          <a:pt x="436258" y="4616903"/>
                          <a:pt x="459842" y="4590599"/>
                          <a:pt x="456214" y="4441827"/>
                        </a:cubicBezTo>
                        <a:cubicBezTo>
                          <a:pt x="451376" y="4243463"/>
                          <a:pt x="458634" y="3696759"/>
                          <a:pt x="398158" y="3512911"/>
                        </a:cubicBezTo>
                        <a:cubicBezTo>
                          <a:pt x="337682" y="3329063"/>
                          <a:pt x="204634" y="3641119"/>
                          <a:pt x="93358" y="3338739"/>
                        </a:cubicBezTo>
                        <a:cubicBezTo>
                          <a:pt x="65538" y="3263143"/>
                          <a:pt x="36812" y="3164643"/>
                          <a:pt x="7406" y="3048963"/>
                        </a:cubicBezTo>
                        <a:lnTo>
                          <a:pt x="0" y="3018127"/>
                        </a:lnTo>
                        <a:lnTo>
                          <a:pt x="12472" y="3020951"/>
                        </a:lnTo>
                        <a:cubicBezTo>
                          <a:pt x="27218" y="3021563"/>
                          <a:pt x="40886" y="3018859"/>
                          <a:pt x="52990" y="3011715"/>
                        </a:cubicBezTo>
                        <a:cubicBezTo>
                          <a:pt x="149826" y="2954563"/>
                          <a:pt x="76802" y="2635475"/>
                          <a:pt x="291114" y="2564039"/>
                        </a:cubicBezTo>
                        <a:cubicBezTo>
                          <a:pt x="505426" y="2492603"/>
                          <a:pt x="1099154" y="2641827"/>
                          <a:pt x="1338866" y="2583091"/>
                        </a:cubicBezTo>
                        <a:cubicBezTo>
                          <a:pt x="1578578" y="2524351"/>
                          <a:pt x="1702402" y="2330675"/>
                          <a:pt x="1729390" y="2211615"/>
                        </a:cubicBezTo>
                        <a:cubicBezTo>
                          <a:pt x="1756378" y="2092551"/>
                          <a:pt x="1540478" y="2033815"/>
                          <a:pt x="1500790" y="1868715"/>
                        </a:cubicBezTo>
                        <a:cubicBezTo>
                          <a:pt x="1480946" y="1786167"/>
                          <a:pt x="1476582" y="1668295"/>
                          <a:pt x="1478166" y="1549031"/>
                        </a:cubicBezTo>
                        <a:lnTo>
                          <a:pt x="1479090" y="1520415"/>
                        </a:lnTo>
                        <a:lnTo>
                          <a:pt x="1500790" y="1525815"/>
                        </a:lnTo>
                        <a:cubicBezTo>
                          <a:pt x="1589690" y="1522639"/>
                          <a:pt x="1483326" y="1321027"/>
                          <a:pt x="1529366" y="1211491"/>
                        </a:cubicBezTo>
                        <a:cubicBezTo>
                          <a:pt x="1575402" y="1101951"/>
                          <a:pt x="1762726" y="974951"/>
                          <a:pt x="1777014" y="868591"/>
                        </a:cubicBezTo>
                        <a:cubicBezTo>
                          <a:pt x="1789516" y="775523"/>
                          <a:pt x="1675614" y="749305"/>
                          <a:pt x="1629926" y="630411"/>
                        </a:cubicBezTo>
                        <a:lnTo>
                          <a:pt x="1626476" y="617129"/>
                        </a:lnTo>
                        <a:lnTo>
                          <a:pt x="1684018" y="558643"/>
                        </a:lnTo>
                        <a:cubicBezTo>
                          <a:pt x="1747532" y="492465"/>
                          <a:pt x="1805136" y="434067"/>
                          <a:pt x="1864100" y="435883"/>
                        </a:cubicBezTo>
                        <a:cubicBezTo>
                          <a:pt x="2021338" y="440719"/>
                          <a:pt x="2122938" y="769711"/>
                          <a:pt x="2226958" y="740683"/>
                        </a:cubicBezTo>
                        <a:cubicBezTo>
                          <a:pt x="2330976" y="711653"/>
                          <a:pt x="2323718" y="385081"/>
                          <a:pt x="2488214" y="261711"/>
                        </a:cubicBezTo>
                        <a:cubicBezTo>
                          <a:pt x="2652710" y="138339"/>
                          <a:pt x="2957510" y="-9223"/>
                          <a:pt x="3213926" y="45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1" name="フリーフォーム: 図形 1660">
                    <a:extLst>
                      <a:ext uri="{FF2B5EF4-FFF2-40B4-BE49-F238E27FC236}">
                        <a16:creationId xmlns:a16="http://schemas.microsoft.com/office/drawing/2014/main" id="{B2F9247A-B8CD-5E9B-D027-03EE43546E57}"/>
                      </a:ext>
                    </a:extLst>
                  </p:cNvPr>
                  <p:cNvSpPr/>
                  <p:nvPr/>
                </p:nvSpPr>
                <p:spPr>
                  <a:xfrm>
                    <a:off x="34119071" y="23440474"/>
                    <a:ext cx="4337326" cy="6854631"/>
                  </a:xfrm>
                  <a:custGeom>
                    <a:avLst/>
                    <a:gdLst>
                      <a:gd name="connsiteX0" fmla="*/ 3661617 w 4337326"/>
                      <a:gd name="connsiteY0" fmla="*/ 98 h 6854631"/>
                      <a:gd name="connsiteX1" fmla="*/ 3908357 w 4337326"/>
                      <a:gd name="connsiteY1" fmla="*/ 508098 h 6854631"/>
                      <a:gd name="connsiteX2" fmla="*/ 4082529 w 4337326"/>
                      <a:gd name="connsiteY2" fmla="*/ 682270 h 6854631"/>
                      <a:gd name="connsiteX3" fmla="*/ 4126073 w 4337326"/>
                      <a:gd name="connsiteY3" fmla="*/ 987070 h 6854631"/>
                      <a:gd name="connsiteX4" fmla="*/ 4152593 w 4337326"/>
                      <a:gd name="connsiteY4" fmla="*/ 1003540 h 6854631"/>
                      <a:gd name="connsiteX5" fmla="*/ 4184101 w 4337326"/>
                      <a:gd name="connsiteY5" fmla="*/ 1014370 h 6854631"/>
                      <a:gd name="connsiteX6" fmla="*/ 4158729 w 4337326"/>
                      <a:gd name="connsiteY6" fmla="*/ 1070526 h 6854631"/>
                      <a:gd name="connsiteX7" fmla="*/ 3676129 w 4337326"/>
                      <a:gd name="connsiteY7" fmla="*/ 1261026 h 6854631"/>
                      <a:gd name="connsiteX8" fmla="*/ 3269729 w 4337326"/>
                      <a:gd name="connsiteY8" fmla="*/ 1946826 h 6854631"/>
                      <a:gd name="connsiteX9" fmla="*/ 3460229 w 4337326"/>
                      <a:gd name="connsiteY9" fmla="*/ 2315126 h 6854631"/>
                      <a:gd name="connsiteX10" fmla="*/ 3955529 w 4337326"/>
                      <a:gd name="connsiteY10" fmla="*/ 2277026 h 6854631"/>
                      <a:gd name="connsiteX11" fmla="*/ 4044429 w 4337326"/>
                      <a:gd name="connsiteY11" fmla="*/ 2708826 h 6854631"/>
                      <a:gd name="connsiteX12" fmla="*/ 3904729 w 4337326"/>
                      <a:gd name="connsiteY12" fmla="*/ 2835826 h 6854631"/>
                      <a:gd name="connsiteX13" fmla="*/ 3930129 w 4337326"/>
                      <a:gd name="connsiteY13" fmla="*/ 3178726 h 6854631"/>
                      <a:gd name="connsiteX14" fmla="*/ 3828529 w 4337326"/>
                      <a:gd name="connsiteY14" fmla="*/ 3280326 h 6854631"/>
                      <a:gd name="connsiteX15" fmla="*/ 3980929 w 4337326"/>
                      <a:gd name="connsiteY15" fmla="*/ 3483526 h 6854631"/>
                      <a:gd name="connsiteX16" fmla="*/ 3980929 w 4337326"/>
                      <a:gd name="connsiteY16" fmla="*/ 3699426 h 6854631"/>
                      <a:gd name="connsiteX17" fmla="*/ 4298429 w 4337326"/>
                      <a:gd name="connsiteY17" fmla="*/ 3991526 h 6854631"/>
                      <a:gd name="connsiteX18" fmla="*/ 4298429 w 4337326"/>
                      <a:gd name="connsiteY18" fmla="*/ 4194726 h 6854631"/>
                      <a:gd name="connsiteX19" fmla="*/ 3993629 w 4337326"/>
                      <a:gd name="connsiteY19" fmla="*/ 4372526 h 6854631"/>
                      <a:gd name="connsiteX20" fmla="*/ 3777729 w 4337326"/>
                      <a:gd name="connsiteY20" fmla="*/ 4131226 h 6854631"/>
                      <a:gd name="connsiteX21" fmla="*/ 3498329 w 4337326"/>
                      <a:gd name="connsiteY21" fmla="*/ 4194726 h 6854631"/>
                      <a:gd name="connsiteX22" fmla="*/ 3193529 w 4337326"/>
                      <a:gd name="connsiteY22" fmla="*/ 3953426 h 6854631"/>
                      <a:gd name="connsiteX23" fmla="*/ 2977629 w 4337326"/>
                      <a:gd name="connsiteY23" fmla="*/ 4359826 h 6854631"/>
                      <a:gd name="connsiteX24" fmla="*/ 2774429 w 4337326"/>
                      <a:gd name="connsiteY24" fmla="*/ 4321726 h 6854631"/>
                      <a:gd name="connsiteX25" fmla="*/ 2571229 w 4337326"/>
                      <a:gd name="connsiteY25" fmla="*/ 4626526 h 6854631"/>
                      <a:gd name="connsiteX26" fmla="*/ 2774429 w 4337326"/>
                      <a:gd name="connsiteY26" fmla="*/ 4766226 h 6854631"/>
                      <a:gd name="connsiteX27" fmla="*/ 2609329 w 4337326"/>
                      <a:gd name="connsiteY27" fmla="*/ 4931326 h 6854631"/>
                      <a:gd name="connsiteX28" fmla="*/ 2739105 w 4337326"/>
                      <a:gd name="connsiteY28" fmla="*/ 5156652 h 6854631"/>
                      <a:gd name="connsiteX29" fmla="*/ 2744113 w 4337326"/>
                      <a:gd name="connsiteY29" fmla="*/ 5190608 h 6854631"/>
                      <a:gd name="connsiteX30" fmla="*/ 2739833 w 4337326"/>
                      <a:gd name="connsiteY30" fmla="*/ 5192050 h 6854631"/>
                      <a:gd name="connsiteX31" fmla="*/ 2552177 w 4337326"/>
                      <a:gd name="connsiteY31" fmla="*/ 5582202 h 6854631"/>
                      <a:gd name="connsiteX32" fmla="*/ 2447405 w 4337326"/>
                      <a:gd name="connsiteY32" fmla="*/ 5925102 h 6854631"/>
                      <a:gd name="connsiteX33" fmla="*/ 2447405 w 4337326"/>
                      <a:gd name="connsiteY33" fmla="*/ 6268002 h 6854631"/>
                      <a:gd name="connsiteX34" fmla="*/ 1572097 w 4337326"/>
                      <a:gd name="connsiteY34" fmla="*/ 6782974 h 6854631"/>
                      <a:gd name="connsiteX35" fmla="*/ 1571205 w 4337326"/>
                      <a:gd name="connsiteY35" fmla="*/ 6783610 h 6854631"/>
                      <a:gd name="connsiteX36" fmla="*/ 1463041 w 4337326"/>
                      <a:gd name="connsiteY36" fmla="*/ 6768630 h 6854631"/>
                      <a:gd name="connsiteX37" fmla="*/ 1223217 w 4337326"/>
                      <a:gd name="connsiteY37" fmla="*/ 6734726 h 6854631"/>
                      <a:gd name="connsiteX38" fmla="*/ 787785 w 4337326"/>
                      <a:gd name="connsiteY38" fmla="*/ 6850840 h 6854631"/>
                      <a:gd name="connsiteX39" fmla="*/ 740617 w 4337326"/>
                      <a:gd name="connsiteY39" fmla="*/ 6683926 h 6854631"/>
                      <a:gd name="connsiteX40" fmla="*/ 739001 w 4337326"/>
                      <a:gd name="connsiteY40" fmla="*/ 6646032 h 6854631"/>
                      <a:gd name="connsiteX41" fmla="*/ 758945 w 4337326"/>
                      <a:gd name="connsiteY41" fmla="*/ 6617118 h 6854631"/>
                      <a:gd name="connsiteX42" fmla="*/ 773273 w 4337326"/>
                      <a:gd name="connsiteY42" fmla="*/ 6284782 h 6854631"/>
                      <a:gd name="connsiteX43" fmla="*/ 845841 w 4337326"/>
                      <a:gd name="connsiteY43" fmla="*/ 5805812 h 6854631"/>
                      <a:gd name="connsiteX44" fmla="*/ 686185 w 4337326"/>
                      <a:gd name="connsiteY44" fmla="*/ 5268782 h 6854631"/>
                      <a:gd name="connsiteX45" fmla="*/ 4017 w 4337326"/>
                      <a:gd name="connsiteY45" fmla="*/ 4528554 h 6854631"/>
                      <a:gd name="connsiteX46" fmla="*/ 424929 w 4337326"/>
                      <a:gd name="connsiteY46" fmla="*/ 4180212 h 6854631"/>
                      <a:gd name="connsiteX47" fmla="*/ 860357 w 4337326"/>
                      <a:gd name="connsiteY47" fmla="*/ 3628670 h 6854631"/>
                      <a:gd name="connsiteX48" fmla="*/ 700701 w 4337326"/>
                      <a:gd name="connsiteY48" fmla="*/ 3120670 h 6854631"/>
                      <a:gd name="connsiteX49" fmla="*/ 961957 w 4337326"/>
                      <a:gd name="connsiteY49" fmla="*/ 2627182 h 6854631"/>
                      <a:gd name="connsiteX50" fmla="*/ 885305 w 4337326"/>
                      <a:gd name="connsiteY50" fmla="*/ 2351070 h 6854631"/>
                      <a:gd name="connsiteX51" fmla="*/ 869617 w 4337326"/>
                      <a:gd name="connsiteY51" fmla="*/ 2303076 h 6854631"/>
                      <a:gd name="connsiteX52" fmla="*/ 901289 w 4337326"/>
                      <a:gd name="connsiteY52" fmla="*/ 2271582 h 6854631"/>
                      <a:gd name="connsiteX53" fmla="*/ 1237729 w 4337326"/>
                      <a:gd name="connsiteY53" fmla="*/ 1596670 h 6854631"/>
                      <a:gd name="connsiteX54" fmla="*/ 1283993 w 4337326"/>
                      <a:gd name="connsiteY54" fmla="*/ 1231998 h 6854631"/>
                      <a:gd name="connsiteX55" fmla="*/ 1275065 w 4337326"/>
                      <a:gd name="connsiteY55" fmla="*/ 1122278 h 6854631"/>
                      <a:gd name="connsiteX56" fmla="*/ 1307581 w 4337326"/>
                      <a:gd name="connsiteY56" fmla="*/ 1095018 h 6854631"/>
                      <a:gd name="connsiteX57" fmla="*/ 1528017 w 4337326"/>
                      <a:gd name="connsiteY57" fmla="*/ 812898 h 6854631"/>
                      <a:gd name="connsiteX58" fmla="*/ 1687673 w 4337326"/>
                      <a:gd name="connsiteY58" fmla="*/ 391982 h 6854631"/>
                      <a:gd name="connsiteX59" fmla="*/ 2108585 w 4337326"/>
                      <a:gd name="connsiteY59" fmla="*/ 421012 h 6854631"/>
                      <a:gd name="connsiteX60" fmla="*/ 2094073 w 4337326"/>
                      <a:gd name="connsiteY60" fmla="*/ 769354 h 6854631"/>
                      <a:gd name="connsiteX61" fmla="*/ 2369841 w 4337326"/>
                      <a:gd name="connsiteY61" fmla="*/ 682270 h 6854631"/>
                      <a:gd name="connsiteX62" fmla="*/ 2950417 w 4337326"/>
                      <a:gd name="connsiteY62" fmla="*/ 551640 h 6854631"/>
                      <a:gd name="connsiteX63" fmla="*/ 3661617 w 4337326"/>
                      <a:gd name="connsiteY63" fmla="*/ 98 h 68546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4337326" h="6854631">
                        <a:moveTo>
                          <a:pt x="3661617" y="98"/>
                        </a:moveTo>
                        <a:cubicBezTo>
                          <a:pt x="3821273" y="-7160"/>
                          <a:pt x="3838205" y="394402"/>
                          <a:pt x="3908357" y="508098"/>
                        </a:cubicBezTo>
                        <a:cubicBezTo>
                          <a:pt x="3978509" y="621792"/>
                          <a:pt x="4046241" y="602440"/>
                          <a:pt x="4082529" y="682270"/>
                        </a:cubicBezTo>
                        <a:cubicBezTo>
                          <a:pt x="4118817" y="762098"/>
                          <a:pt x="4065597" y="936270"/>
                          <a:pt x="4126073" y="987070"/>
                        </a:cubicBezTo>
                        <a:cubicBezTo>
                          <a:pt x="4133633" y="993420"/>
                          <a:pt x="4142553" y="998900"/>
                          <a:pt x="4152593" y="1003540"/>
                        </a:cubicBezTo>
                        <a:lnTo>
                          <a:pt x="4184101" y="1014370"/>
                        </a:lnTo>
                        <a:lnTo>
                          <a:pt x="4158729" y="1070526"/>
                        </a:lnTo>
                        <a:cubicBezTo>
                          <a:pt x="4016913" y="1368976"/>
                          <a:pt x="3824297" y="1114976"/>
                          <a:pt x="3676129" y="1261026"/>
                        </a:cubicBezTo>
                        <a:cubicBezTo>
                          <a:pt x="3527961" y="1407076"/>
                          <a:pt x="3305713" y="1771142"/>
                          <a:pt x="3269729" y="1946826"/>
                        </a:cubicBezTo>
                        <a:cubicBezTo>
                          <a:pt x="3233745" y="2122510"/>
                          <a:pt x="3345929" y="2260094"/>
                          <a:pt x="3460229" y="2315126"/>
                        </a:cubicBezTo>
                        <a:cubicBezTo>
                          <a:pt x="3574529" y="2370158"/>
                          <a:pt x="3858161" y="2211410"/>
                          <a:pt x="3955529" y="2277026"/>
                        </a:cubicBezTo>
                        <a:cubicBezTo>
                          <a:pt x="4052897" y="2342642"/>
                          <a:pt x="4052897" y="2615694"/>
                          <a:pt x="4044429" y="2708826"/>
                        </a:cubicBezTo>
                        <a:cubicBezTo>
                          <a:pt x="4035961" y="2801958"/>
                          <a:pt x="3923777" y="2757510"/>
                          <a:pt x="3904729" y="2835826"/>
                        </a:cubicBezTo>
                        <a:cubicBezTo>
                          <a:pt x="3885681" y="2914142"/>
                          <a:pt x="3942829" y="3104642"/>
                          <a:pt x="3930129" y="3178726"/>
                        </a:cubicBezTo>
                        <a:cubicBezTo>
                          <a:pt x="3917429" y="3252810"/>
                          <a:pt x="3820061" y="3229526"/>
                          <a:pt x="3828529" y="3280326"/>
                        </a:cubicBezTo>
                        <a:cubicBezTo>
                          <a:pt x="3836997" y="3331126"/>
                          <a:pt x="3955529" y="3413676"/>
                          <a:pt x="3980929" y="3483526"/>
                        </a:cubicBezTo>
                        <a:cubicBezTo>
                          <a:pt x="4006329" y="3553376"/>
                          <a:pt x="3928013" y="3614758"/>
                          <a:pt x="3980929" y="3699426"/>
                        </a:cubicBezTo>
                        <a:cubicBezTo>
                          <a:pt x="4033845" y="3784094"/>
                          <a:pt x="4245513" y="3908976"/>
                          <a:pt x="4298429" y="3991526"/>
                        </a:cubicBezTo>
                        <a:cubicBezTo>
                          <a:pt x="4351345" y="4074076"/>
                          <a:pt x="4349229" y="4131226"/>
                          <a:pt x="4298429" y="4194726"/>
                        </a:cubicBezTo>
                        <a:cubicBezTo>
                          <a:pt x="4247629" y="4258226"/>
                          <a:pt x="4080413" y="4383110"/>
                          <a:pt x="3993629" y="4372526"/>
                        </a:cubicBezTo>
                        <a:cubicBezTo>
                          <a:pt x="3906845" y="4361942"/>
                          <a:pt x="3860281" y="4160858"/>
                          <a:pt x="3777729" y="4131226"/>
                        </a:cubicBezTo>
                        <a:cubicBezTo>
                          <a:pt x="3695177" y="4101594"/>
                          <a:pt x="3595697" y="4224358"/>
                          <a:pt x="3498329" y="4194726"/>
                        </a:cubicBezTo>
                        <a:cubicBezTo>
                          <a:pt x="3400961" y="4165094"/>
                          <a:pt x="3280313" y="3925910"/>
                          <a:pt x="3193529" y="3953426"/>
                        </a:cubicBezTo>
                        <a:cubicBezTo>
                          <a:pt x="3106745" y="3980942"/>
                          <a:pt x="3047481" y="4298442"/>
                          <a:pt x="2977629" y="4359826"/>
                        </a:cubicBezTo>
                        <a:cubicBezTo>
                          <a:pt x="2907777" y="4421210"/>
                          <a:pt x="2842161" y="4277276"/>
                          <a:pt x="2774429" y="4321726"/>
                        </a:cubicBezTo>
                        <a:cubicBezTo>
                          <a:pt x="2706697" y="4366176"/>
                          <a:pt x="2571229" y="4552442"/>
                          <a:pt x="2571229" y="4626526"/>
                        </a:cubicBezTo>
                        <a:cubicBezTo>
                          <a:pt x="2571229" y="4700610"/>
                          <a:pt x="2768081" y="4715426"/>
                          <a:pt x="2774429" y="4766226"/>
                        </a:cubicBezTo>
                        <a:cubicBezTo>
                          <a:pt x="2780777" y="4817026"/>
                          <a:pt x="2613561" y="4833958"/>
                          <a:pt x="2609329" y="4931326"/>
                        </a:cubicBezTo>
                        <a:cubicBezTo>
                          <a:pt x="2606153" y="5004352"/>
                          <a:pt x="2702993" y="5014274"/>
                          <a:pt x="2739105" y="5156652"/>
                        </a:cubicBezTo>
                        <a:lnTo>
                          <a:pt x="2744113" y="5190608"/>
                        </a:lnTo>
                        <a:lnTo>
                          <a:pt x="2739833" y="5192050"/>
                        </a:lnTo>
                        <a:cubicBezTo>
                          <a:pt x="2683965" y="5226082"/>
                          <a:pt x="2598017" y="5475246"/>
                          <a:pt x="2552177" y="5582202"/>
                        </a:cubicBezTo>
                        <a:cubicBezTo>
                          <a:pt x="2499793" y="5704438"/>
                          <a:pt x="2464865" y="5810802"/>
                          <a:pt x="2447405" y="5925102"/>
                        </a:cubicBezTo>
                        <a:cubicBezTo>
                          <a:pt x="2429941" y="6039402"/>
                          <a:pt x="2607741" y="6114014"/>
                          <a:pt x="2447405" y="6268002"/>
                        </a:cubicBezTo>
                        <a:cubicBezTo>
                          <a:pt x="2307109" y="6402742"/>
                          <a:pt x="1814337" y="6620128"/>
                          <a:pt x="1572097" y="6782974"/>
                        </a:cubicBezTo>
                        <a:lnTo>
                          <a:pt x="1571205" y="6783610"/>
                        </a:lnTo>
                        <a:lnTo>
                          <a:pt x="1463041" y="6768630"/>
                        </a:lnTo>
                        <a:cubicBezTo>
                          <a:pt x="1367753" y="6757102"/>
                          <a:pt x="1283089" y="6748636"/>
                          <a:pt x="1223217" y="6734726"/>
                        </a:cubicBezTo>
                        <a:cubicBezTo>
                          <a:pt x="983729" y="6679088"/>
                          <a:pt x="877289" y="6884706"/>
                          <a:pt x="787785" y="6850840"/>
                        </a:cubicBezTo>
                        <a:cubicBezTo>
                          <a:pt x="743033" y="6833906"/>
                          <a:pt x="742429" y="6757706"/>
                          <a:pt x="740617" y="6683926"/>
                        </a:cubicBezTo>
                        <a:lnTo>
                          <a:pt x="739001" y="6646032"/>
                        </a:lnTo>
                        <a:lnTo>
                          <a:pt x="758945" y="6617118"/>
                        </a:lnTo>
                        <a:cubicBezTo>
                          <a:pt x="845617" y="6471466"/>
                          <a:pt x="731697" y="6407852"/>
                          <a:pt x="773273" y="6284782"/>
                        </a:cubicBezTo>
                        <a:cubicBezTo>
                          <a:pt x="833749" y="6105774"/>
                          <a:pt x="860357" y="5975146"/>
                          <a:pt x="845841" y="5805812"/>
                        </a:cubicBezTo>
                        <a:cubicBezTo>
                          <a:pt x="831329" y="5636478"/>
                          <a:pt x="826489" y="5481658"/>
                          <a:pt x="686185" y="5268782"/>
                        </a:cubicBezTo>
                        <a:cubicBezTo>
                          <a:pt x="545881" y="5055906"/>
                          <a:pt x="47557" y="4709982"/>
                          <a:pt x="4017" y="4528554"/>
                        </a:cubicBezTo>
                        <a:cubicBezTo>
                          <a:pt x="-39527" y="4347126"/>
                          <a:pt x="282205" y="4330194"/>
                          <a:pt x="424929" y="4180212"/>
                        </a:cubicBezTo>
                        <a:cubicBezTo>
                          <a:pt x="567653" y="4030230"/>
                          <a:pt x="814397" y="3805260"/>
                          <a:pt x="860357" y="3628670"/>
                        </a:cubicBezTo>
                        <a:cubicBezTo>
                          <a:pt x="906321" y="3452078"/>
                          <a:pt x="683769" y="3287582"/>
                          <a:pt x="700701" y="3120670"/>
                        </a:cubicBezTo>
                        <a:cubicBezTo>
                          <a:pt x="717633" y="2953754"/>
                          <a:pt x="1046625" y="2915050"/>
                          <a:pt x="961957" y="2627182"/>
                        </a:cubicBezTo>
                        <a:cubicBezTo>
                          <a:pt x="940789" y="2555216"/>
                          <a:pt x="917357" y="2459058"/>
                          <a:pt x="885305" y="2351070"/>
                        </a:cubicBezTo>
                        <a:lnTo>
                          <a:pt x="869617" y="2303076"/>
                        </a:lnTo>
                        <a:lnTo>
                          <a:pt x="901289" y="2271582"/>
                        </a:lnTo>
                        <a:cubicBezTo>
                          <a:pt x="1050857" y="2094236"/>
                          <a:pt x="1174229" y="1783540"/>
                          <a:pt x="1237729" y="1596670"/>
                        </a:cubicBezTo>
                        <a:cubicBezTo>
                          <a:pt x="1280065" y="1472088"/>
                          <a:pt x="1288529" y="1349322"/>
                          <a:pt x="1283993" y="1231998"/>
                        </a:cubicBezTo>
                        <a:lnTo>
                          <a:pt x="1275065" y="1122278"/>
                        </a:lnTo>
                        <a:lnTo>
                          <a:pt x="1307581" y="1095018"/>
                        </a:lnTo>
                        <a:cubicBezTo>
                          <a:pt x="1399805" y="1007630"/>
                          <a:pt x="1463913" y="869746"/>
                          <a:pt x="1528017" y="812898"/>
                        </a:cubicBezTo>
                        <a:cubicBezTo>
                          <a:pt x="1656225" y="699202"/>
                          <a:pt x="1590909" y="457298"/>
                          <a:pt x="1687673" y="391982"/>
                        </a:cubicBezTo>
                        <a:cubicBezTo>
                          <a:pt x="1784433" y="326670"/>
                          <a:pt x="2040853" y="358118"/>
                          <a:pt x="2108585" y="421012"/>
                        </a:cubicBezTo>
                        <a:cubicBezTo>
                          <a:pt x="2176321" y="483906"/>
                          <a:pt x="2050529" y="725812"/>
                          <a:pt x="2094073" y="769354"/>
                        </a:cubicBezTo>
                        <a:cubicBezTo>
                          <a:pt x="2137617" y="812898"/>
                          <a:pt x="2227121" y="718554"/>
                          <a:pt x="2369841" y="682270"/>
                        </a:cubicBezTo>
                        <a:cubicBezTo>
                          <a:pt x="2512569" y="645982"/>
                          <a:pt x="2735121" y="665334"/>
                          <a:pt x="2950417" y="551640"/>
                        </a:cubicBezTo>
                        <a:cubicBezTo>
                          <a:pt x="3165709" y="437946"/>
                          <a:pt x="3501957" y="7354"/>
                          <a:pt x="3661617" y="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2" name="フリーフォーム: 図形 1661">
                    <a:extLst>
                      <a:ext uri="{FF2B5EF4-FFF2-40B4-BE49-F238E27FC236}">
                        <a16:creationId xmlns:a16="http://schemas.microsoft.com/office/drawing/2014/main" id="{21912AF8-741F-1EE8-CBBC-074DF6AF49EF}"/>
                      </a:ext>
                    </a:extLst>
                  </p:cNvPr>
                  <p:cNvSpPr/>
                  <p:nvPr/>
                </p:nvSpPr>
                <p:spPr>
                  <a:xfrm>
                    <a:off x="37381957" y="23367771"/>
                    <a:ext cx="3949696" cy="3962591"/>
                  </a:xfrm>
                  <a:custGeom>
                    <a:avLst/>
                    <a:gdLst>
                      <a:gd name="connsiteX0" fmla="*/ 2125931 w 3949696"/>
                      <a:gd name="connsiteY0" fmla="*/ 229 h 3962591"/>
                      <a:gd name="connsiteX1" fmla="*/ 2503299 w 3949696"/>
                      <a:gd name="connsiteY1" fmla="*/ 334057 h 3962591"/>
                      <a:gd name="connsiteX2" fmla="*/ 2531875 w 3949696"/>
                      <a:gd name="connsiteY2" fmla="*/ 276965 h 3962591"/>
                      <a:gd name="connsiteX3" fmla="*/ 2534763 w 3949696"/>
                      <a:gd name="connsiteY3" fmla="*/ 267427 h 3962591"/>
                      <a:gd name="connsiteX4" fmla="*/ 2588019 w 3949696"/>
                      <a:gd name="connsiteY4" fmla="*/ 310249 h 3962591"/>
                      <a:gd name="connsiteX5" fmla="*/ 3004043 w 3949696"/>
                      <a:gd name="connsiteY5" fmla="*/ 444729 h 3962591"/>
                      <a:gd name="connsiteX6" fmla="*/ 2940543 w 3949696"/>
                      <a:gd name="connsiteY6" fmla="*/ 647929 h 3962591"/>
                      <a:gd name="connsiteX7" fmla="*/ 3042143 w 3949696"/>
                      <a:gd name="connsiteY7" fmla="*/ 711429 h 3962591"/>
                      <a:gd name="connsiteX8" fmla="*/ 2889743 w 3949696"/>
                      <a:gd name="connsiteY8" fmla="*/ 1498829 h 3962591"/>
                      <a:gd name="connsiteX9" fmla="*/ 3308843 w 3949696"/>
                      <a:gd name="connsiteY9" fmla="*/ 1714729 h 3962591"/>
                      <a:gd name="connsiteX10" fmla="*/ 2978643 w 3949696"/>
                      <a:gd name="connsiteY10" fmla="*/ 2502129 h 3962591"/>
                      <a:gd name="connsiteX11" fmla="*/ 3232643 w 3949696"/>
                      <a:gd name="connsiteY11" fmla="*/ 2819629 h 3962591"/>
                      <a:gd name="connsiteX12" fmla="*/ 3715243 w 3949696"/>
                      <a:gd name="connsiteY12" fmla="*/ 2857729 h 3962591"/>
                      <a:gd name="connsiteX13" fmla="*/ 3931143 w 3949696"/>
                      <a:gd name="connsiteY13" fmla="*/ 3175229 h 3962591"/>
                      <a:gd name="connsiteX14" fmla="*/ 3258043 w 3949696"/>
                      <a:gd name="connsiteY14" fmla="*/ 3200629 h 3962591"/>
                      <a:gd name="connsiteX15" fmla="*/ 2991343 w 3949696"/>
                      <a:gd name="connsiteY15" fmla="*/ 2997429 h 3962591"/>
                      <a:gd name="connsiteX16" fmla="*/ 2521443 w 3949696"/>
                      <a:gd name="connsiteY16" fmla="*/ 2984729 h 3962591"/>
                      <a:gd name="connsiteX17" fmla="*/ 2191243 w 3949696"/>
                      <a:gd name="connsiteY17" fmla="*/ 2921229 h 3962591"/>
                      <a:gd name="connsiteX18" fmla="*/ 1962643 w 3949696"/>
                      <a:gd name="connsiteY18" fmla="*/ 3327629 h 3962591"/>
                      <a:gd name="connsiteX19" fmla="*/ 989175 w 3949696"/>
                      <a:gd name="connsiteY19" fmla="*/ 3941453 h 3962591"/>
                      <a:gd name="connsiteX20" fmla="*/ 930399 w 3949696"/>
                      <a:gd name="connsiteY20" fmla="*/ 3962591 h 3962591"/>
                      <a:gd name="connsiteX21" fmla="*/ 876795 w 3949696"/>
                      <a:gd name="connsiteY21" fmla="*/ 3918973 h 3962591"/>
                      <a:gd name="connsiteX22" fmla="*/ 718043 w 3949696"/>
                      <a:gd name="connsiteY22" fmla="*/ 3772129 h 3962591"/>
                      <a:gd name="connsiteX23" fmla="*/ 718043 w 3949696"/>
                      <a:gd name="connsiteY23" fmla="*/ 3556229 h 3962591"/>
                      <a:gd name="connsiteX24" fmla="*/ 565643 w 3949696"/>
                      <a:gd name="connsiteY24" fmla="*/ 3353029 h 3962591"/>
                      <a:gd name="connsiteX25" fmla="*/ 667243 w 3949696"/>
                      <a:gd name="connsiteY25" fmla="*/ 3251429 h 3962591"/>
                      <a:gd name="connsiteX26" fmla="*/ 641843 w 3949696"/>
                      <a:gd name="connsiteY26" fmla="*/ 2908529 h 3962591"/>
                      <a:gd name="connsiteX27" fmla="*/ 781543 w 3949696"/>
                      <a:gd name="connsiteY27" fmla="*/ 2781529 h 3962591"/>
                      <a:gd name="connsiteX28" fmla="*/ 692643 w 3949696"/>
                      <a:gd name="connsiteY28" fmla="*/ 2349729 h 3962591"/>
                      <a:gd name="connsiteX29" fmla="*/ 197343 w 3949696"/>
                      <a:gd name="connsiteY29" fmla="*/ 2387829 h 3962591"/>
                      <a:gd name="connsiteX30" fmla="*/ 6843 w 3949696"/>
                      <a:gd name="connsiteY30" fmla="*/ 2019529 h 3962591"/>
                      <a:gd name="connsiteX31" fmla="*/ 413243 w 3949696"/>
                      <a:gd name="connsiteY31" fmla="*/ 1333729 h 3962591"/>
                      <a:gd name="connsiteX32" fmla="*/ 895843 w 3949696"/>
                      <a:gd name="connsiteY32" fmla="*/ 1143229 h 3962591"/>
                      <a:gd name="connsiteX33" fmla="*/ 921215 w 3949696"/>
                      <a:gd name="connsiteY33" fmla="*/ 1087073 h 3962591"/>
                      <a:gd name="connsiteX34" fmla="*/ 922947 w 3949696"/>
                      <a:gd name="connsiteY34" fmla="*/ 1087667 h 3962591"/>
                      <a:gd name="connsiteX35" fmla="*/ 1182499 w 3949696"/>
                      <a:gd name="connsiteY35" fmla="*/ 1059773 h 3962591"/>
                      <a:gd name="connsiteX36" fmla="*/ 1530843 w 3949696"/>
                      <a:gd name="connsiteY36" fmla="*/ 784001 h 3962591"/>
                      <a:gd name="connsiteX37" fmla="*/ 1734043 w 3949696"/>
                      <a:gd name="connsiteY37" fmla="*/ 290515 h 3962591"/>
                      <a:gd name="connsiteX38" fmla="*/ 2125931 w 3949696"/>
                      <a:gd name="connsiteY38" fmla="*/ 229 h 3962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949696" h="3962591">
                        <a:moveTo>
                          <a:pt x="2125931" y="229"/>
                        </a:moveTo>
                        <a:cubicBezTo>
                          <a:pt x="2254139" y="7485"/>
                          <a:pt x="2423471" y="425981"/>
                          <a:pt x="2503299" y="334057"/>
                        </a:cubicBezTo>
                        <a:cubicBezTo>
                          <a:pt x="2513279" y="322567"/>
                          <a:pt x="2522843" y="302911"/>
                          <a:pt x="2531875" y="276965"/>
                        </a:cubicBezTo>
                        <a:lnTo>
                          <a:pt x="2534763" y="267427"/>
                        </a:lnTo>
                        <a:lnTo>
                          <a:pt x="2588019" y="310249"/>
                        </a:lnTo>
                        <a:cubicBezTo>
                          <a:pt x="2726695" y="396807"/>
                          <a:pt x="2944779" y="389167"/>
                          <a:pt x="3004043" y="444729"/>
                        </a:cubicBezTo>
                        <a:cubicBezTo>
                          <a:pt x="3071775" y="508229"/>
                          <a:pt x="2934195" y="603479"/>
                          <a:pt x="2940543" y="647929"/>
                        </a:cubicBezTo>
                        <a:cubicBezTo>
                          <a:pt x="2946891" y="692379"/>
                          <a:pt x="3050611" y="569613"/>
                          <a:pt x="3042143" y="711429"/>
                        </a:cubicBezTo>
                        <a:cubicBezTo>
                          <a:pt x="3033675" y="853245"/>
                          <a:pt x="2845291" y="1331613"/>
                          <a:pt x="2889743" y="1498829"/>
                        </a:cubicBezTo>
                        <a:cubicBezTo>
                          <a:pt x="2934195" y="1666045"/>
                          <a:pt x="3294027" y="1547513"/>
                          <a:pt x="3308843" y="1714729"/>
                        </a:cubicBezTo>
                        <a:cubicBezTo>
                          <a:pt x="3323659" y="1881945"/>
                          <a:pt x="2991343" y="2317979"/>
                          <a:pt x="2978643" y="2502129"/>
                        </a:cubicBezTo>
                        <a:cubicBezTo>
                          <a:pt x="2965943" y="2686279"/>
                          <a:pt x="3109875" y="2760361"/>
                          <a:pt x="3232643" y="2819629"/>
                        </a:cubicBezTo>
                        <a:cubicBezTo>
                          <a:pt x="3355411" y="2878897"/>
                          <a:pt x="3598827" y="2798461"/>
                          <a:pt x="3715243" y="2857729"/>
                        </a:cubicBezTo>
                        <a:cubicBezTo>
                          <a:pt x="3831659" y="2916997"/>
                          <a:pt x="4007343" y="3118079"/>
                          <a:pt x="3931143" y="3175229"/>
                        </a:cubicBezTo>
                        <a:cubicBezTo>
                          <a:pt x="3854943" y="3232379"/>
                          <a:pt x="3414675" y="3230261"/>
                          <a:pt x="3258043" y="3200629"/>
                        </a:cubicBezTo>
                        <a:cubicBezTo>
                          <a:pt x="3101411" y="3170997"/>
                          <a:pt x="3114111" y="3033413"/>
                          <a:pt x="2991343" y="2997429"/>
                        </a:cubicBezTo>
                        <a:cubicBezTo>
                          <a:pt x="2868575" y="2961445"/>
                          <a:pt x="2654795" y="2997429"/>
                          <a:pt x="2521443" y="2984729"/>
                        </a:cubicBezTo>
                        <a:cubicBezTo>
                          <a:pt x="2388091" y="2972029"/>
                          <a:pt x="2284375" y="2864079"/>
                          <a:pt x="2191243" y="2921229"/>
                        </a:cubicBezTo>
                        <a:cubicBezTo>
                          <a:pt x="2098111" y="2978379"/>
                          <a:pt x="2199711" y="3147713"/>
                          <a:pt x="1962643" y="3327629"/>
                        </a:cubicBezTo>
                        <a:cubicBezTo>
                          <a:pt x="1770027" y="3473811"/>
                          <a:pt x="1334275" y="3804441"/>
                          <a:pt x="989175" y="3941453"/>
                        </a:cubicBezTo>
                        <a:lnTo>
                          <a:pt x="930399" y="3962591"/>
                        </a:lnTo>
                        <a:lnTo>
                          <a:pt x="876795" y="3918973"/>
                        </a:lnTo>
                        <a:cubicBezTo>
                          <a:pt x="810647" y="3866851"/>
                          <a:pt x="744499" y="3814463"/>
                          <a:pt x="718043" y="3772129"/>
                        </a:cubicBezTo>
                        <a:cubicBezTo>
                          <a:pt x="665127" y="3687461"/>
                          <a:pt x="743443" y="3626079"/>
                          <a:pt x="718043" y="3556229"/>
                        </a:cubicBezTo>
                        <a:cubicBezTo>
                          <a:pt x="692643" y="3486379"/>
                          <a:pt x="574111" y="3403829"/>
                          <a:pt x="565643" y="3353029"/>
                        </a:cubicBezTo>
                        <a:cubicBezTo>
                          <a:pt x="557175" y="3302229"/>
                          <a:pt x="654543" y="3325513"/>
                          <a:pt x="667243" y="3251429"/>
                        </a:cubicBezTo>
                        <a:cubicBezTo>
                          <a:pt x="679943" y="3177345"/>
                          <a:pt x="622795" y="2986845"/>
                          <a:pt x="641843" y="2908529"/>
                        </a:cubicBezTo>
                        <a:cubicBezTo>
                          <a:pt x="660891" y="2830213"/>
                          <a:pt x="773075" y="2874661"/>
                          <a:pt x="781543" y="2781529"/>
                        </a:cubicBezTo>
                        <a:cubicBezTo>
                          <a:pt x="790011" y="2688397"/>
                          <a:pt x="790011" y="2415345"/>
                          <a:pt x="692643" y="2349729"/>
                        </a:cubicBezTo>
                        <a:cubicBezTo>
                          <a:pt x="595275" y="2284113"/>
                          <a:pt x="311643" y="2442861"/>
                          <a:pt x="197343" y="2387829"/>
                        </a:cubicBezTo>
                        <a:cubicBezTo>
                          <a:pt x="83043" y="2332797"/>
                          <a:pt x="-29141" y="2195213"/>
                          <a:pt x="6843" y="2019529"/>
                        </a:cubicBezTo>
                        <a:cubicBezTo>
                          <a:pt x="42827" y="1843845"/>
                          <a:pt x="265075" y="1479779"/>
                          <a:pt x="413243" y="1333729"/>
                        </a:cubicBezTo>
                        <a:cubicBezTo>
                          <a:pt x="561411" y="1187679"/>
                          <a:pt x="754027" y="1441679"/>
                          <a:pt x="895843" y="1143229"/>
                        </a:cubicBezTo>
                        <a:lnTo>
                          <a:pt x="921215" y="1087073"/>
                        </a:lnTo>
                        <a:lnTo>
                          <a:pt x="922947" y="1087667"/>
                        </a:lnTo>
                        <a:cubicBezTo>
                          <a:pt x="995175" y="1105583"/>
                          <a:pt x="1099043" y="1094243"/>
                          <a:pt x="1182499" y="1059773"/>
                        </a:cubicBezTo>
                        <a:cubicBezTo>
                          <a:pt x="1293775" y="1013809"/>
                          <a:pt x="1438919" y="912209"/>
                          <a:pt x="1530843" y="784001"/>
                        </a:cubicBezTo>
                        <a:cubicBezTo>
                          <a:pt x="1622767" y="655791"/>
                          <a:pt x="1634863" y="421145"/>
                          <a:pt x="1734043" y="290515"/>
                        </a:cubicBezTo>
                        <a:cubicBezTo>
                          <a:pt x="1833223" y="159885"/>
                          <a:pt x="1997719" y="-7027"/>
                          <a:pt x="2125931" y="22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3" name="フリーフォーム: 図形 1662">
                    <a:extLst>
                      <a:ext uri="{FF2B5EF4-FFF2-40B4-BE49-F238E27FC236}">
                        <a16:creationId xmlns:a16="http://schemas.microsoft.com/office/drawing/2014/main" id="{FD98864A-D36C-2FAB-B76E-1C0698F932C3}"/>
                      </a:ext>
                    </a:extLst>
                  </p:cNvPr>
                  <p:cNvSpPr/>
                  <p:nvPr/>
                </p:nvSpPr>
                <p:spPr>
                  <a:xfrm>
                    <a:off x="36690303" y="27391703"/>
                    <a:ext cx="2980611" cy="2980595"/>
                  </a:xfrm>
                  <a:custGeom>
                    <a:avLst/>
                    <a:gdLst>
                      <a:gd name="connsiteX0" fmla="*/ 622300 w 2980598"/>
                      <a:gd name="connsiteY0" fmla="*/ 2200 h 2980588"/>
                      <a:gd name="connsiteX1" fmla="*/ 927100 w 2980598"/>
                      <a:gd name="connsiteY1" fmla="*/ 243500 h 2980588"/>
                      <a:gd name="connsiteX2" fmla="*/ 1206500 w 2980598"/>
                      <a:gd name="connsiteY2" fmla="*/ 180000 h 2980588"/>
                      <a:gd name="connsiteX3" fmla="*/ 1422400 w 2980598"/>
                      <a:gd name="connsiteY3" fmla="*/ 421300 h 2980588"/>
                      <a:gd name="connsiteX4" fmla="*/ 1670348 w 2980598"/>
                      <a:gd name="connsiteY4" fmla="*/ 299560 h 2980588"/>
                      <a:gd name="connsiteX5" fmla="*/ 1700208 w 2980598"/>
                      <a:gd name="connsiteY5" fmla="*/ 272412 h 2980588"/>
                      <a:gd name="connsiteX6" fmla="*/ 1706660 w 2980598"/>
                      <a:gd name="connsiteY6" fmla="*/ 274752 h 2980588"/>
                      <a:gd name="connsiteX7" fmla="*/ 2260600 w 2980598"/>
                      <a:gd name="connsiteY7" fmla="*/ 472100 h 2980588"/>
                      <a:gd name="connsiteX8" fmla="*/ 2400300 w 2980598"/>
                      <a:gd name="connsiteY8" fmla="*/ 484800 h 2980588"/>
                      <a:gd name="connsiteX9" fmla="*/ 2552700 w 2980598"/>
                      <a:gd name="connsiteY9" fmla="*/ 903900 h 2980588"/>
                      <a:gd name="connsiteX10" fmla="*/ 2933700 w 2980598"/>
                      <a:gd name="connsiteY10" fmla="*/ 1145200 h 2980588"/>
                      <a:gd name="connsiteX11" fmla="*/ 2908300 w 2980598"/>
                      <a:gd name="connsiteY11" fmla="*/ 1729400 h 2980588"/>
                      <a:gd name="connsiteX12" fmla="*/ 2336800 w 2980598"/>
                      <a:gd name="connsiteY12" fmla="*/ 1907200 h 2980588"/>
                      <a:gd name="connsiteX13" fmla="*/ 2320428 w 2980598"/>
                      <a:gd name="connsiteY13" fmla="*/ 2172920 h 2980588"/>
                      <a:gd name="connsiteX14" fmla="*/ 2320400 w 2980598"/>
                      <a:gd name="connsiteY14" fmla="*/ 2174336 h 2980588"/>
                      <a:gd name="connsiteX15" fmla="*/ 2282280 w 2980598"/>
                      <a:gd name="connsiteY15" fmla="*/ 2181640 h 2980588"/>
                      <a:gd name="connsiteX16" fmla="*/ 2171700 w 2980598"/>
                      <a:gd name="connsiteY16" fmla="*/ 2202476 h 2980588"/>
                      <a:gd name="connsiteX17" fmla="*/ 1638300 w 2980598"/>
                      <a:gd name="connsiteY17" fmla="*/ 2316776 h 2980588"/>
                      <a:gd name="connsiteX18" fmla="*/ 1200148 w 2980598"/>
                      <a:gd name="connsiteY18" fmla="*/ 2050076 h 2980588"/>
                      <a:gd name="connsiteX19" fmla="*/ 1095376 w 2980598"/>
                      <a:gd name="connsiteY19" fmla="*/ 2431076 h 2980588"/>
                      <a:gd name="connsiteX20" fmla="*/ 1104900 w 2980598"/>
                      <a:gd name="connsiteY20" fmla="*/ 2859700 h 2980588"/>
                      <a:gd name="connsiteX21" fmla="*/ 752476 w 2980598"/>
                      <a:gd name="connsiteY21" fmla="*/ 2954952 h 2980588"/>
                      <a:gd name="connsiteX22" fmla="*/ 552452 w 2980598"/>
                      <a:gd name="connsiteY22" fmla="*/ 2459652 h 2980588"/>
                      <a:gd name="connsiteX23" fmla="*/ 323852 w 2980598"/>
                      <a:gd name="connsiteY23" fmla="*/ 2507276 h 2980588"/>
                      <a:gd name="connsiteX24" fmla="*/ 219076 w 2980598"/>
                      <a:gd name="connsiteY24" fmla="*/ 2288200 h 2980588"/>
                      <a:gd name="connsiteX25" fmla="*/ 295276 w 2980598"/>
                      <a:gd name="connsiteY25" fmla="*/ 1869100 h 2980588"/>
                      <a:gd name="connsiteX26" fmla="*/ 190500 w 2980598"/>
                      <a:gd name="connsiteY26" fmla="*/ 1240452 h 2980588"/>
                      <a:gd name="connsiteX27" fmla="*/ 180088 w 2980598"/>
                      <a:gd name="connsiteY27" fmla="*/ 1236954 h 2980588"/>
                      <a:gd name="connsiteX28" fmla="*/ 172884 w 2980598"/>
                      <a:gd name="connsiteY28" fmla="*/ 1239382 h 2980588"/>
                      <a:gd name="connsiteX29" fmla="*/ 167876 w 2980598"/>
                      <a:gd name="connsiteY29" fmla="*/ 1205426 h 2980588"/>
                      <a:gd name="connsiteX30" fmla="*/ 38100 w 2980598"/>
                      <a:gd name="connsiteY30" fmla="*/ 980100 h 2980588"/>
                      <a:gd name="connsiteX31" fmla="*/ 203200 w 2980598"/>
                      <a:gd name="connsiteY31" fmla="*/ 815000 h 2980588"/>
                      <a:gd name="connsiteX32" fmla="*/ 0 w 2980598"/>
                      <a:gd name="connsiteY32" fmla="*/ 675300 h 2980588"/>
                      <a:gd name="connsiteX33" fmla="*/ 203200 w 2980598"/>
                      <a:gd name="connsiteY33" fmla="*/ 370500 h 2980588"/>
                      <a:gd name="connsiteX34" fmla="*/ 406400 w 2980598"/>
                      <a:gd name="connsiteY34" fmla="*/ 408600 h 2980588"/>
                      <a:gd name="connsiteX35" fmla="*/ 622300 w 2980598"/>
                      <a:gd name="connsiteY35" fmla="*/ 2200 h 2980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2980598" h="2980588">
                        <a:moveTo>
                          <a:pt x="622300" y="2200"/>
                        </a:moveTo>
                        <a:cubicBezTo>
                          <a:pt x="709084" y="-25316"/>
                          <a:pt x="829732" y="213868"/>
                          <a:pt x="927100" y="243500"/>
                        </a:cubicBezTo>
                        <a:cubicBezTo>
                          <a:pt x="1024468" y="273132"/>
                          <a:pt x="1123948" y="150368"/>
                          <a:pt x="1206500" y="180000"/>
                        </a:cubicBezTo>
                        <a:cubicBezTo>
                          <a:pt x="1289052" y="209632"/>
                          <a:pt x="1335616" y="410716"/>
                          <a:pt x="1422400" y="421300"/>
                        </a:cubicBezTo>
                        <a:cubicBezTo>
                          <a:pt x="1487488" y="429238"/>
                          <a:pt x="1597820" y="360976"/>
                          <a:pt x="1670348" y="299560"/>
                        </a:cubicBezTo>
                        <a:lnTo>
                          <a:pt x="1700208" y="272412"/>
                        </a:lnTo>
                        <a:lnTo>
                          <a:pt x="1706660" y="274752"/>
                        </a:lnTo>
                        <a:cubicBezTo>
                          <a:pt x="1895476" y="343512"/>
                          <a:pt x="2154236" y="438762"/>
                          <a:pt x="2260600" y="472100"/>
                        </a:cubicBezTo>
                        <a:cubicBezTo>
                          <a:pt x="2402416" y="516550"/>
                          <a:pt x="2351616" y="412832"/>
                          <a:pt x="2400300" y="484800"/>
                        </a:cubicBezTo>
                        <a:cubicBezTo>
                          <a:pt x="2448984" y="556768"/>
                          <a:pt x="2463800" y="793832"/>
                          <a:pt x="2552700" y="903900"/>
                        </a:cubicBezTo>
                        <a:cubicBezTo>
                          <a:pt x="2641600" y="1013968"/>
                          <a:pt x="2874432" y="1007616"/>
                          <a:pt x="2933700" y="1145200"/>
                        </a:cubicBezTo>
                        <a:cubicBezTo>
                          <a:pt x="2992968" y="1282784"/>
                          <a:pt x="3007784" y="1602400"/>
                          <a:pt x="2908300" y="1729400"/>
                        </a:cubicBezTo>
                        <a:cubicBezTo>
                          <a:pt x="2808816" y="1856400"/>
                          <a:pt x="2444748" y="1790784"/>
                          <a:pt x="2336800" y="1907200"/>
                        </a:cubicBezTo>
                        <a:cubicBezTo>
                          <a:pt x="2269332" y="1979960"/>
                          <a:pt x="2313484" y="2057680"/>
                          <a:pt x="2320428" y="2172920"/>
                        </a:cubicBezTo>
                        <a:lnTo>
                          <a:pt x="2320400" y="2174336"/>
                        </a:lnTo>
                        <a:lnTo>
                          <a:pt x="2282280" y="2181640"/>
                        </a:lnTo>
                        <a:cubicBezTo>
                          <a:pt x="2246312" y="2189180"/>
                          <a:pt x="2209004" y="2196920"/>
                          <a:pt x="2171700" y="2202476"/>
                        </a:cubicBezTo>
                        <a:cubicBezTo>
                          <a:pt x="2022476" y="2224700"/>
                          <a:pt x="1800224" y="2342176"/>
                          <a:pt x="1638300" y="2316776"/>
                        </a:cubicBezTo>
                        <a:cubicBezTo>
                          <a:pt x="1476376" y="2291376"/>
                          <a:pt x="1290636" y="2031024"/>
                          <a:pt x="1200148" y="2050076"/>
                        </a:cubicBezTo>
                        <a:cubicBezTo>
                          <a:pt x="1109660" y="2069124"/>
                          <a:pt x="1111252" y="2296140"/>
                          <a:pt x="1095376" y="2431076"/>
                        </a:cubicBezTo>
                        <a:cubicBezTo>
                          <a:pt x="1079500" y="2566012"/>
                          <a:pt x="1162052" y="2772388"/>
                          <a:pt x="1104900" y="2859700"/>
                        </a:cubicBezTo>
                        <a:cubicBezTo>
                          <a:pt x="1047748" y="2947012"/>
                          <a:pt x="844548" y="3021624"/>
                          <a:pt x="752476" y="2954952"/>
                        </a:cubicBezTo>
                        <a:cubicBezTo>
                          <a:pt x="660400" y="2888276"/>
                          <a:pt x="623888" y="2534264"/>
                          <a:pt x="552452" y="2459652"/>
                        </a:cubicBezTo>
                        <a:cubicBezTo>
                          <a:pt x="481012" y="2385036"/>
                          <a:pt x="379412" y="2535852"/>
                          <a:pt x="323852" y="2507276"/>
                        </a:cubicBezTo>
                        <a:cubicBezTo>
                          <a:pt x="268288" y="2478700"/>
                          <a:pt x="223836" y="2394564"/>
                          <a:pt x="219076" y="2288200"/>
                        </a:cubicBezTo>
                        <a:cubicBezTo>
                          <a:pt x="214312" y="2181836"/>
                          <a:pt x="300036" y="2043724"/>
                          <a:pt x="295276" y="1869100"/>
                        </a:cubicBezTo>
                        <a:cubicBezTo>
                          <a:pt x="290512" y="1694476"/>
                          <a:pt x="242888" y="1280136"/>
                          <a:pt x="190500" y="1240452"/>
                        </a:cubicBezTo>
                        <a:cubicBezTo>
                          <a:pt x="187224" y="1237972"/>
                          <a:pt x="183748" y="1236850"/>
                          <a:pt x="180088" y="1236954"/>
                        </a:cubicBezTo>
                        <a:lnTo>
                          <a:pt x="172884" y="1239382"/>
                        </a:lnTo>
                        <a:lnTo>
                          <a:pt x="167876" y="1205426"/>
                        </a:lnTo>
                        <a:cubicBezTo>
                          <a:pt x="131764" y="1063048"/>
                          <a:pt x="34924" y="1053126"/>
                          <a:pt x="38100" y="980100"/>
                        </a:cubicBezTo>
                        <a:cubicBezTo>
                          <a:pt x="42332" y="882732"/>
                          <a:pt x="209548" y="865800"/>
                          <a:pt x="203200" y="815000"/>
                        </a:cubicBezTo>
                        <a:cubicBezTo>
                          <a:pt x="196852" y="764200"/>
                          <a:pt x="0" y="749384"/>
                          <a:pt x="0" y="675300"/>
                        </a:cubicBezTo>
                        <a:cubicBezTo>
                          <a:pt x="0" y="601216"/>
                          <a:pt x="135468" y="414950"/>
                          <a:pt x="203200" y="370500"/>
                        </a:cubicBezTo>
                        <a:cubicBezTo>
                          <a:pt x="270932" y="326050"/>
                          <a:pt x="336548" y="469984"/>
                          <a:pt x="406400" y="408600"/>
                        </a:cubicBezTo>
                        <a:cubicBezTo>
                          <a:pt x="476252" y="347216"/>
                          <a:pt x="535516" y="29716"/>
                          <a:pt x="622300" y="220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6" name="フリーフォーム: 図形 1695">
                    <a:extLst>
                      <a:ext uri="{FF2B5EF4-FFF2-40B4-BE49-F238E27FC236}">
                        <a16:creationId xmlns:a16="http://schemas.microsoft.com/office/drawing/2014/main" id="{3428E31C-FF67-027A-41D5-B701DBD331AA}"/>
                      </a:ext>
                    </a:extLst>
                  </p:cNvPr>
                  <p:cNvSpPr/>
                  <p:nvPr/>
                </p:nvSpPr>
                <p:spPr>
                  <a:xfrm>
                    <a:off x="41592907" y="26902792"/>
                    <a:ext cx="3406027" cy="4492217"/>
                  </a:xfrm>
                  <a:custGeom>
                    <a:avLst/>
                    <a:gdLst>
                      <a:gd name="connsiteX0" fmla="*/ 34977 w 3406027"/>
                      <a:gd name="connsiteY0" fmla="*/ 90 h 4492217"/>
                      <a:gd name="connsiteX1" fmla="*/ 50393 w 3406027"/>
                      <a:gd name="connsiteY1" fmla="*/ 3428 h 4492217"/>
                      <a:gd name="connsiteX2" fmla="*/ 751433 w 3406027"/>
                      <a:gd name="connsiteY2" fmla="*/ 765428 h 4492217"/>
                      <a:gd name="connsiteX3" fmla="*/ 1482953 w 3406027"/>
                      <a:gd name="connsiteY3" fmla="*/ 925448 h 4492217"/>
                      <a:gd name="connsiteX4" fmla="*/ 2328773 w 3406027"/>
                      <a:gd name="connsiteY4" fmla="*/ 613028 h 4492217"/>
                      <a:gd name="connsiteX5" fmla="*/ 2968853 w 3406027"/>
                      <a:gd name="connsiteY5" fmla="*/ 1237868 h 4492217"/>
                      <a:gd name="connsiteX6" fmla="*/ 3310325 w 3406027"/>
                      <a:gd name="connsiteY6" fmla="*/ 1323772 h 4492217"/>
                      <a:gd name="connsiteX7" fmla="*/ 3348965 w 3406027"/>
                      <a:gd name="connsiteY7" fmla="*/ 1311426 h 4492217"/>
                      <a:gd name="connsiteX8" fmla="*/ 3374621 w 3406027"/>
                      <a:gd name="connsiteY8" fmla="*/ 1348360 h 4492217"/>
                      <a:gd name="connsiteX9" fmla="*/ 3288893 w 3406027"/>
                      <a:gd name="connsiteY9" fmla="*/ 1529332 h 4492217"/>
                      <a:gd name="connsiteX10" fmla="*/ 2707869 w 3406027"/>
                      <a:gd name="connsiteY10" fmla="*/ 1538860 h 4492217"/>
                      <a:gd name="connsiteX11" fmla="*/ 1983973 w 3406027"/>
                      <a:gd name="connsiteY11" fmla="*/ 2272284 h 4492217"/>
                      <a:gd name="connsiteX12" fmla="*/ 1917293 w 3406027"/>
                      <a:gd name="connsiteY12" fmla="*/ 2977132 h 4492217"/>
                      <a:gd name="connsiteX13" fmla="*/ 1802997 w 3406027"/>
                      <a:gd name="connsiteY13" fmla="*/ 3491484 h 4492217"/>
                      <a:gd name="connsiteX14" fmla="*/ 1031469 w 3406027"/>
                      <a:gd name="connsiteY14" fmla="*/ 3729608 h 4492217"/>
                      <a:gd name="connsiteX15" fmla="*/ 717149 w 3406027"/>
                      <a:gd name="connsiteY15" fmla="*/ 4005832 h 4492217"/>
                      <a:gd name="connsiteX16" fmla="*/ 564749 w 3406027"/>
                      <a:gd name="connsiteY16" fmla="*/ 4339208 h 4492217"/>
                      <a:gd name="connsiteX17" fmla="*/ 383773 w 3406027"/>
                      <a:gd name="connsiteY17" fmla="*/ 4491608 h 4492217"/>
                      <a:gd name="connsiteX18" fmla="*/ 117069 w 3406027"/>
                      <a:gd name="connsiteY18" fmla="*/ 4386832 h 4492217"/>
                      <a:gd name="connsiteX19" fmla="*/ 2773 w 3406027"/>
                      <a:gd name="connsiteY19" fmla="*/ 4243960 h 4492217"/>
                      <a:gd name="connsiteX20" fmla="*/ 221845 w 3406027"/>
                      <a:gd name="connsiteY20" fmla="*/ 4110608 h 4492217"/>
                      <a:gd name="connsiteX21" fmla="*/ 107549 w 3406027"/>
                      <a:gd name="connsiteY21" fmla="*/ 3758184 h 4492217"/>
                      <a:gd name="connsiteX22" fmla="*/ 155173 w 3406027"/>
                      <a:gd name="connsiteY22" fmla="*/ 3681984 h 4492217"/>
                      <a:gd name="connsiteX23" fmla="*/ 145645 w 3406027"/>
                      <a:gd name="connsiteY23" fmla="*/ 3472432 h 4492217"/>
                      <a:gd name="connsiteX24" fmla="*/ 250421 w 3406027"/>
                      <a:gd name="connsiteY24" fmla="*/ 3291460 h 4492217"/>
                      <a:gd name="connsiteX25" fmla="*/ 117069 w 3406027"/>
                      <a:gd name="connsiteY25" fmla="*/ 2967608 h 4492217"/>
                      <a:gd name="connsiteX26" fmla="*/ 355197 w 3406027"/>
                      <a:gd name="connsiteY26" fmla="*/ 2739008 h 4492217"/>
                      <a:gd name="connsiteX27" fmla="*/ 345669 w 3406027"/>
                      <a:gd name="connsiteY27" fmla="*/ 2538984 h 4492217"/>
                      <a:gd name="connsiteX28" fmla="*/ 926693 w 3406027"/>
                      <a:gd name="connsiteY28" fmla="*/ 1986532 h 4492217"/>
                      <a:gd name="connsiteX29" fmla="*/ 634405 w 3406027"/>
                      <a:gd name="connsiteY29" fmla="*/ 1640722 h 4492217"/>
                      <a:gd name="connsiteX30" fmla="*/ 607261 w 3406027"/>
                      <a:gd name="connsiteY30" fmla="*/ 1630062 h 4492217"/>
                      <a:gd name="connsiteX31" fmla="*/ 554741 w 3406027"/>
                      <a:gd name="connsiteY31" fmla="*/ 1566956 h 4492217"/>
                      <a:gd name="connsiteX32" fmla="*/ 370433 w 3406027"/>
                      <a:gd name="connsiteY32" fmla="*/ 1336928 h 4492217"/>
                      <a:gd name="connsiteX33" fmla="*/ 370433 w 3406027"/>
                      <a:gd name="connsiteY33" fmla="*/ 1024508 h 4492217"/>
                      <a:gd name="connsiteX34" fmla="*/ 164693 w 3406027"/>
                      <a:gd name="connsiteY34" fmla="*/ 506348 h 4492217"/>
                      <a:gd name="connsiteX35" fmla="*/ 34977 w 3406027"/>
                      <a:gd name="connsiteY35" fmla="*/ 90 h 44922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406027" h="4492217">
                        <a:moveTo>
                          <a:pt x="34977" y="90"/>
                        </a:moveTo>
                        <a:cubicBezTo>
                          <a:pt x="39173" y="-332"/>
                          <a:pt x="44281" y="730"/>
                          <a:pt x="50393" y="3428"/>
                        </a:cubicBezTo>
                        <a:cubicBezTo>
                          <a:pt x="148181" y="46608"/>
                          <a:pt x="512673" y="611758"/>
                          <a:pt x="751433" y="765428"/>
                        </a:cubicBezTo>
                        <a:cubicBezTo>
                          <a:pt x="990193" y="919098"/>
                          <a:pt x="1220061" y="950848"/>
                          <a:pt x="1482953" y="925448"/>
                        </a:cubicBezTo>
                        <a:cubicBezTo>
                          <a:pt x="1745845" y="900048"/>
                          <a:pt x="2081125" y="560958"/>
                          <a:pt x="2328773" y="613028"/>
                        </a:cubicBezTo>
                        <a:cubicBezTo>
                          <a:pt x="2576421" y="665098"/>
                          <a:pt x="2788513" y="1126108"/>
                          <a:pt x="2968853" y="1237868"/>
                        </a:cubicBezTo>
                        <a:cubicBezTo>
                          <a:pt x="3104109" y="1321688"/>
                          <a:pt x="3209361" y="1347644"/>
                          <a:pt x="3310325" y="1323772"/>
                        </a:cubicBezTo>
                        <a:lnTo>
                          <a:pt x="3348965" y="1311426"/>
                        </a:lnTo>
                        <a:lnTo>
                          <a:pt x="3374621" y="1348360"/>
                        </a:lnTo>
                        <a:cubicBezTo>
                          <a:pt x="3439709" y="1470596"/>
                          <a:pt x="3400021" y="1497584"/>
                          <a:pt x="3288893" y="1529332"/>
                        </a:cubicBezTo>
                        <a:cubicBezTo>
                          <a:pt x="3177773" y="1561084"/>
                          <a:pt x="2925357" y="1415032"/>
                          <a:pt x="2707869" y="1538860"/>
                        </a:cubicBezTo>
                        <a:cubicBezTo>
                          <a:pt x="2490381" y="1662684"/>
                          <a:pt x="2115733" y="2032572"/>
                          <a:pt x="1983973" y="2272284"/>
                        </a:cubicBezTo>
                        <a:cubicBezTo>
                          <a:pt x="1852205" y="2511996"/>
                          <a:pt x="1947461" y="2773932"/>
                          <a:pt x="1917293" y="2977132"/>
                        </a:cubicBezTo>
                        <a:cubicBezTo>
                          <a:pt x="1887133" y="3180332"/>
                          <a:pt x="1950629" y="3366072"/>
                          <a:pt x="1802997" y="3491484"/>
                        </a:cubicBezTo>
                        <a:cubicBezTo>
                          <a:pt x="1655357" y="3616896"/>
                          <a:pt x="1212445" y="3643884"/>
                          <a:pt x="1031469" y="3729608"/>
                        </a:cubicBezTo>
                        <a:cubicBezTo>
                          <a:pt x="850493" y="3815332"/>
                          <a:pt x="794933" y="3904232"/>
                          <a:pt x="717149" y="4005832"/>
                        </a:cubicBezTo>
                        <a:cubicBezTo>
                          <a:pt x="639357" y="4107432"/>
                          <a:pt x="620309" y="4258248"/>
                          <a:pt x="564749" y="4339208"/>
                        </a:cubicBezTo>
                        <a:cubicBezTo>
                          <a:pt x="509181" y="4420172"/>
                          <a:pt x="458381" y="4483672"/>
                          <a:pt x="383773" y="4491608"/>
                        </a:cubicBezTo>
                        <a:cubicBezTo>
                          <a:pt x="309157" y="4499544"/>
                          <a:pt x="180573" y="4428108"/>
                          <a:pt x="117069" y="4386832"/>
                        </a:cubicBezTo>
                        <a:cubicBezTo>
                          <a:pt x="53573" y="4345560"/>
                          <a:pt x="-14691" y="4289996"/>
                          <a:pt x="2773" y="4243960"/>
                        </a:cubicBezTo>
                        <a:cubicBezTo>
                          <a:pt x="20229" y="4197920"/>
                          <a:pt x="204381" y="4191572"/>
                          <a:pt x="221845" y="4110608"/>
                        </a:cubicBezTo>
                        <a:cubicBezTo>
                          <a:pt x="239309" y="4029648"/>
                          <a:pt x="118661" y="3829620"/>
                          <a:pt x="107549" y="3758184"/>
                        </a:cubicBezTo>
                        <a:cubicBezTo>
                          <a:pt x="96429" y="3686744"/>
                          <a:pt x="148821" y="3729608"/>
                          <a:pt x="155173" y="3681984"/>
                        </a:cubicBezTo>
                        <a:cubicBezTo>
                          <a:pt x="161517" y="3634360"/>
                          <a:pt x="129773" y="3537520"/>
                          <a:pt x="145645" y="3472432"/>
                        </a:cubicBezTo>
                        <a:cubicBezTo>
                          <a:pt x="161517" y="3407348"/>
                          <a:pt x="255181" y="3375596"/>
                          <a:pt x="250421" y="3291460"/>
                        </a:cubicBezTo>
                        <a:cubicBezTo>
                          <a:pt x="245661" y="3207320"/>
                          <a:pt x="99605" y="3059684"/>
                          <a:pt x="117069" y="2967608"/>
                        </a:cubicBezTo>
                        <a:cubicBezTo>
                          <a:pt x="134533" y="2875532"/>
                          <a:pt x="317093" y="2810448"/>
                          <a:pt x="355197" y="2739008"/>
                        </a:cubicBezTo>
                        <a:cubicBezTo>
                          <a:pt x="393293" y="2667572"/>
                          <a:pt x="250421" y="2664396"/>
                          <a:pt x="345669" y="2538984"/>
                        </a:cubicBezTo>
                        <a:cubicBezTo>
                          <a:pt x="440917" y="2413572"/>
                          <a:pt x="885421" y="2138932"/>
                          <a:pt x="926693" y="1986532"/>
                        </a:cubicBezTo>
                        <a:cubicBezTo>
                          <a:pt x="962813" y="1853182"/>
                          <a:pt x="747337" y="1694310"/>
                          <a:pt x="634405" y="1640722"/>
                        </a:cubicBezTo>
                        <a:lnTo>
                          <a:pt x="607261" y="1630062"/>
                        </a:lnTo>
                        <a:lnTo>
                          <a:pt x="554741" y="1566956"/>
                        </a:lnTo>
                        <a:cubicBezTo>
                          <a:pt x="480285" y="1482978"/>
                          <a:pt x="396469" y="1403604"/>
                          <a:pt x="370433" y="1336928"/>
                        </a:cubicBezTo>
                        <a:cubicBezTo>
                          <a:pt x="318365" y="1203578"/>
                          <a:pt x="404725" y="1162938"/>
                          <a:pt x="370433" y="1024508"/>
                        </a:cubicBezTo>
                        <a:cubicBezTo>
                          <a:pt x="336141" y="886078"/>
                          <a:pt x="218033" y="676528"/>
                          <a:pt x="164693" y="506348"/>
                        </a:cubicBezTo>
                        <a:cubicBezTo>
                          <a:pt x="114685" y="346804"/>
                          <a:pt x="-27963" y="6434"/>
                          <a:pt x="34977" y="9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7" name="フリーフォーム: 図形 1696">
                    <a:extLst>
                      <a:ext uri="{FF2B5EF4-FFF2-40B4-BE49-F238E27FC236}">
                        <a16:creationId xmlns:a16="http://schemas.microsoft.com/office/drawing/2014/main" id="{02620F36-3CC2-60D0-298A-70D57B23ED29}"/>
                      </a:ext>
                    </a:extLst>
                  </p:cNvPr>
                  <p:cNvSpPr/>
                  <p:nvPr/>
                </p:nvSpPr>
                <p:spPr>
                  <a:xfrm>
                    <a:off x="38887484" y="27673822"/>
                    <a:ext cx="3312684" cy="1508309"/>
                  </a:xfrm>
                  <a:custGeom>
                    <a:avLst/>
                    <a:gdLst>
                      <a:gd name="connsiteX0" fmla="*/ 398264 w 3312684"/>
                      <a:gd name="connsiteY0" fmla="*/ 515 h 1508309"/>
                      <a:gd name="connsiteX1" fmla="*/ 1429936 w 3312684"/>
                      <a:gd name="connsiteY1" fmla="*/ 413499 h 1508309"/>
                      <a:gd name="connsiteX2" fmla="*/ 1986196 w 3312684"/>
                      <a:gd name="connsiteY2" fmla="*/ 375399 h 1508309"/>
                      <a:gd name="connsiteX3" fmla="*/ 2214796 w 3312684"/>
                      <a:gd name="connsiteY3" fmla="*/ 489699 h 1508309"/>
                      <a:gd name="connsiteX4" fmla="*/ 2710096 w 3312684"/>
                      <a:gd name="connsiteY4" fmla="*/ 322059 h 1508309"/>
                      <a:gd name="connsiteX5" fmla="*/ 3013468 w 3312684"/>
                      <a:gd name="connsiteY5" fmla="*/ 356349 h 1508309"/>
                      <a:gd name="connsiteX6" fmla="*/ 3076316 w 3312684"/>
                      <a:gd name="connsiteY6" fmla="*/ 375657 h 1508309"/>
                      <a:gd name="connsiteX7" fmla="*/ 3069188 w 3312684"/>
                      <a:gd name="connsiteY7" fmla="*/ 411595 h 1508309"/>
                      <a:gd name="connsiteX8" fmla="*/ 3075856 w 3312684"/>
                      <a:gd name="connsiteY8" fmla="*/ 565899 h 1508309"/>
                      <a:gd name="connsiteX9" fmla="*/ 3260164 w 3312684"/>
                      <a:gd name="connsiteY9" fmla="*/ 795927 h 1508309"/>
                      <a:gd name="connsiteX10" fmla="*/ 3312684 w 3312684"/>
                      <a:gd name="connsiteY10" fmla="*/ 859033 h 1508309"/>
                      <a:gd name="connsiteX11" fmla="*/ 3298740 w 3312684"/>
                      <a:gd name="connsiteY11" fmla="*/ 853555 h 1508309"/>
                      <a:gd name="connsiteX12" fmla="*/ 3108244 w 3312684"/>
                      <a:gd name="connsiteY12" fmla="*/ 1072631 h 1508309"/>
                      <a:gd name="connsiteX13" fmla="*/ 2641516 w 3312684"/>
                      <a:gd name="connsiteY13" fmla="*/ 939279 h 1508309"/>
                      <a:gd name="connsiteX14" fmla="*/ 2774868 w 3312684"/>
                      <a:gd name="connsiteY14" fmla="*/ 1453631 h 1508309"/>
                      <a:gd name="connsiteX15" fmla="*/ 2746524 w 3312684"/>
                      <a:gd name="connsiteY15" fmla="*/ 1493005 h 1508309"/>
                      <a:gd name="connsiteX16" fmla="*/ 2723704 w 3312684"/>
                      <a:gd name="connsiteY16" fmla="*/ 1508309 h 1508309"/>
                      <a:gd name="connsiteX17" fmla="*/ 2701048 w 3312684"/>
                      <a:gd name="connsiteY17" fmla="*/ 1484407 h 1508309"/>
                      <a:gd name="connsiteX18" fmla="*/ 2611036 w 3312684"/>
                      <a:gd name="connsiteY18" fmla="*/ 1396479 h 1508309"/>
                      <a:gd name="connsiteX19" fmla="*/ 2344336 w 3312684"/>
                      <a:gd name="connsiteY19" fmla="*/ 1145019 h 1508309"/>
                      <a:gd name="connsiteX20" fmla="*/ 1902376 w 3312684"/>
                      <a:gd name="connsiteY20" fmla="*/ 984999 h 1508309"/>
                      <a:gd name="connsiteX21" fmla="*/ 1833796 w 3312684"/>
                      <a:gd name="connsiteY21" fmla="*/ 1449819 h 1508309"/>
                      <a:gd name="connsiteX22" fmla="*/ 1506136 w 3312684"/>
                      <a:gd name="connsiteY22" fmla="*/ 1145019 h 1508309"/>
                      <a:gd name="connsiteX23" fmla="*/ 1140376 w 3312684"/>
                      <a:gd name="connsiteY23" fmla="*/ 1099299 h 1508309"/>
                      <a:gd name="connsiteX24" fmla="*/ 972736 w 3312684"/>
                      <a:gd name="connsiteY24" fmla="*/ 931659 h 1508309"/>
                      <a:gd name="connsiteX25" fmla="*/ 756100 w 3312684"/>
                      <a:gd name="connsiteY25" fmla="*/ 896811 h 1508309"/>
                      <a:gd name="connsiteX26" fmla="*/ 747608 w 3312684"/>
                      <a:gd name="connsiteY26" fmla="*/ 896011 h 1508309"/>
                      <a:gd name="connsiteX27" fmla="*/ 736516 w 3312684"/>
                      <a:gd name="connsiteY27" fmla="*/ 863079 h 1508309"/>
                      <a:gd name="connsiteX28" fmla="*/ 355516 w 3312684"/>
                      <a:gd name="connsiteY28" fmla="*/ 621779 h 1508309"/>
                      <a:gd name="connsiteX29" fmla="*/ 203116 w 3312684"/>
                      <a:gd name="connsiteY29" fmla="*/ 202679 h 1508309"/>
                      <a:gd name="connsiteX30" fmla="*/ 63416 w 3312684"/>
                      <a:gd name="connsiteY30" fmla="*/ 189979 h 1508309"/>
                      <a:gd name="connsiteX31" fmla="*/ 16820 w 3312684"/>
                      <a:gd name="connsiteY31" fmla="*/ 174747 h 1508309"/>
                      <a:gd name="connsiteX32" fmla="*/ 0 w 3312684"/>
                      <a:gd name="connsiteY32" fmla="*/ 168975 h 1508309"/>
                      <a:gd name="connsiteX33" fmla="*/ 109176 w 3312684"/>
                      <a:gd name="connsiteY33" fmla="*/ 91555 h 1508309"/>
                      <a:gd name="connsiteX34" fmla="*/ 340276 w 3312684"/>
                      <a:gd name="connsiteY34" fmla="*/ 2019 h 1508309"/>
                      <a:gd name="connsiteX35" fmla="*/ 398264 w 3312684"/>
                      <a:gd name="connsiteY35" fmla="*/ 515 h 1508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312684" h="1508309">
                        <a:moveTo>
                          <a:pt x="398264" y="515"/>
                        </a:moveTo>
                        <a:cubicBezTo>
                          <a:pt x="700160" y="15533"/>
                          <a:pt x="1172760" y="355159"/>
                          <a:pt x="1429936" y="413499"/>
                        </a:cubicBezTo>
                        <a:cubicBezTo>
                          <a:pt x="1704256" y="475729"/>
                          <a:pt x="1855388" y="362699"/>
                          <a:pt x="1986196" y="375399"/>
                        </a:cubicBezTo>
                        <a:cubicBezTo>
                          <a:pt x="2117004" y="388099"/>
                          <a:pt x="2094148" y="498589"/>
                          <a:pt x="2214796" y="489699"/>
                        </a:cubicBezTo>
                        <a:cubicBezTo>
                          <a:pt x="2335444" y="480809"/>
                          <a:pt x="2527216" y="324599"/>
                          <a:pt x="2710096" y="322059"/>
                        </a:cubicBezTo>
                        <a:cubicBezTo>
                          <a:pt x="2801536" y="320789"/>
                          <a:pt x="2907900" y="331583"/>
                          <a:pt x="3013468" y="356349"/>
                        </a:cubicBezTo>
                        <a:lnTo>
                          <a:pt x="3076316" y="375657"/>
                        </a:lnTo>
                        <a:lnTo>
                          <a:pt x="3069188" y="411595"/>
                        </a:lnTo>
                        <a:cubicBezTo>
                          <a:pt x="3058396" y="455727"/>
                          <a:pt x="3049820" y="499223"/>
                          <a:pt x="3075856" y="565899"/>
                        </a:cubicBezTo>
                        <a:cubicBezTo>
                          <a:pt x="3101892" y="632575"/>
                          <a:pt x="3185708" y="711949"/>
                          <a:pt x="3260164" y="795927"/>
                        </a:cubicBezTo>
                        <a:lnTo>
                          <a:pt x="3312684" y="859033"/>
                        </a:lnTo>
                        <a:lnTo>
                          <a:pt x="3298740" y="853555"/>
                        </a:lnTo>
                        <a:cubicBezTo>
                          <a:pt x="3211428" y="829743"/>
                          <a:pt x="3217780" y="1058343"/>
                          <a:pt x="3108244" y="1072631"/>
                        </a:cubicBezTo>
                        <a:cubicBezTo>
                          <a:pt x="2998708" y="1086915"/>
                          <a:pt x="2697084" y="875779"/>
                          <a:pt x="2641516" y="939279"/>
                        </a:cubicBezTo>
                        <a:cubicBezTo>
                          <a:pt x="2585956" y="1002779"/>
                          <a:pt x="2820908" y="1336155"/>
                          <a:pt x="2774868" y="1453631"/>
                        </a:cubicBezTo>
                        <a:cubicBezTo>
                          <a:pt x="2769112" y="1468315"/>
                          <a:pt x="2759340" y="1481337"/>
                          <a:pt x="2746524" y="1493005"/>
                        </a:cubicBezTo>
                        <a:lnTo>
                          <a:pt x="2723704" y="1508309"/>
                        </a:lnTo>
                        <a:lnTo>
                          <a:pt x="2701048" y="1484407"/>
                        </a:lnTo>
                        <a:cubicBezTo>
                          <a:pt x="2669932" y="1449899"/>
                          <a:pt x="2640244" y="1418069"/>
                          <a:pt x="2611036" y="1396479"/>
                        </a:cubicBezTo>
                        <a:cubicBezTo>
                          <a:pt x="2494196" y="1310119"/>
                          <a:pt x="2462444" y="1213599"/>
                          <a:pt x="2344336" y="1145019"/>
                        </a:cubicBezTo>
                        <a:cubicBezTo>
                          <a:pt x="2226228" y="1076439"/>
                          <a:pt x="1987468" y="934199"/>
                          <a:pt x="1902376" y="984999"/>
                        </a:cubicBezTo>
                        <a:cubicBezTo>
                          <a:pt x="1817284" y="1035799"/>
                          <a:pt x="1899836" y="1423149"/>
                          <a:pt x="1833796" y="1449819"/>
                        </a:cubicBezTo>
                        <a:cubicBezTo>
                          <a:pt x="1767756" y="1476489"/>
                          <a:pt x="1621708" y="1203439"/>
                          <a:pt x="1506136" y="1145019"/>
                        </a:cubicBezTo>
                        <a:cubicBezTo>
                          <a:pt x="1390564" y="1086599"/>
                          <a:pt x="1229276" y="1134859"/>
                          <a:pt x="1140376" y="1099299"/>
                        </a:cubicBezTo>
                        <a:cubicBezTo>
                          <a:pt x="1051476" y="1063739"/>
                          <a:pt x="1112436" y="974839"/>
                          <a:pt x="972736" y="931659"/>
                        </a:cubicBezTo>
                        <a:cubicBezTo>
                          <a:pt x="920348" y="915467"/>
                          <a:pt x="843316" y="905525"/>
                          <a:pt x="756100" y="896811"/>
                        </a:cubicBezTo>
                        <a:lnTo>
                          <a:pt x="747608" y="896011"/>
                        </a:lnTo>
                        <a:lnTo>
                          <a:pt x="736516" y="863079"/>
                        </a:lnTo>
                        <a:cubicBezTo>
                          <a:pt x="677248" y="725495"/>
                          <a:pt x="444416" y="731847"/>
                          <a:pt x="355516" y="621779"/>
                        </a:cubicBezTo>
                        <a:cubicBezTo>
                          <a:pt x="266616" y="511711"/>
                          <a:pt x="251800" y="274647"/>
                          <a:pt x="203116" y="202679"/>
                        </a:cubicBezTo>
                        <a:cubicBezTo>
                          <a:pt x="154432" y="130711"/>
                          <a:pt x="205232" y="234429"/>
                          <a:pt x="63416" y="189979"/>
                        </a:cubicBezTo>
                        <a:cubicBezTo>
                          <a:pt x="50120" y="185811"/>
                          <a:pt x="34444" y="180677"/>
                          <a:pt x="16820" y="174747"/>
                        </a:cubicBezTo>
                        <a:lnTo>
                          <a:pt x="0" y="168975"/>
                        </a:lnTo>
                        <a:lnTo>
                          <a:pt x="109176" y="91555"/>
                        </a:lnTo>
                        <a:cubicBezTo>
                          <a:pt x="186844" y="43771"/>
                          <a:pt x="266300" y="10275"/>
                          <a:pt x="340276" y="2019"/>
                        </a:cubicBezTo>
                        <a:cubicBezTo>
                          <a:pt x="358772" y="-45"/>
                          <a:pt x="378140" y="-487"/>
                          <a:pt x="398264" y="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8" name="フリーフォーム: 図形 1697">
                    <a:extLst>
                      <a:ext uri="{FF2B5EF4-FFF2-40B4-BE49-F238E27FC236}">
                        <a16:creationId xmlns:a16="http://schemas.microsoft.com/office/drawing/2014/main" id="{C17A15A3-BB0B-5C76-36C3-78C4D462C4A9}"/>
                      </a:ext>
                    </a:extLst>
                  </p:cNvPr>
                  <p:cNvSpPr/>
                  <p:nvPr/>
                </p:nvSpPr>
                <p:spPr>
                  <a:xfrm>
                    <a:off x="38990133" y="28569832"/>
                    <a:ext cx="2621055" cy="6706881"/>
                  </a:xfrm>
                  <a:custGeom>
                    <a:avLst/>
                    <a:gdLst>
                      <a:gd name="connsiteX0" fmla="*/ 2053091 w 2621055"/>
                      <a:gd name="connsiteY0" fmla="*/ 6525596 h 6706881"/>
                      <a:gd name="connsiteX1" fmla="*/ 2119767 w 2621055"/>
                      <a:gd name="connsiteY1" fmla="*/ 6582744 h 6706881"/>
                      <a:gd name="connsiteX2" fmla="*/ 2138819 w 2621055"/>
                      <a:gd name="connsiteY2" fmla="*/ 6639896 h 6706881"/>
                      <a:gd name="connsiteX3" fmla="*/ 2034043 w 2621055"/>
                      <a:gd name="connsiteY3" fmla="*/ 6706568 h 6706881"/>
                      <a:gd name="connsiteX4" fmla="*/ 2014991 w 2621055"/>
                      <a:gd name="connsiteY4" fmla="*/ 6611320 h 6706881"/>
                      <a:gd name="connsiteX5" fmla="*/ 2053091 w 2621055"/>
                      <a:gd name="connsiteY5" fmla="*/ 6525596 h 6706881"/>
                      <a:gd name="connsiteX6" fmla="*/ 1834019 w 2621055"/>
                      <a:gd name="connsiteY6" fmla="*/ 5696920 h 6706881"/>
                      <a:gd name="connsiteX7" fmla="*/ 1948315 w 2621055"/>
                      <a:gd name="connsiteY7" fmla="*/ 5773120 h 6706881"/>
                      <a:gd name="connsiteX8" fmla="*/ 1881643 w 2621055"/>
                      <a:gd name="connsiteY8" fmla="*/ 5944568 h 6706881"/>
                      <a:gd name="connsiteX9" fmla="*/ 1700667 w 2621055"/>
                      <a:gd name="connsiteY9" fmla="*/ 5944568 h 6706881"/>
                      <a:gd name="connsiteX10" fmla="*/ 1710191 w 2621055"/>
                      <a:gd name="connsiteY10" fmla="*/ 5782644 h 6706881"/>
                      <a:gd name="connsiteX11" fmla="*/ 1834019 w 2621055"/>
                      <a:gd name="connsiteY11" fmla="*/ 5696920 h 6706881"/>
                      <a:gd name="connsiteX12" fmla="*/ 653887 w 2621055"/>
                      <a:gd name="connsiteY12" fmla="*/ 5244928 h 6706881"/>
                      <a:gd name="connsiteX13" fmla="*/ 757691 w 2621055"/>
                      <a:gd name="connsiteY13" fmla="*/ 5315920 h 6706881"/>
                      <a:gd name="connsiteX14" fmla="*/ 757691 w 2621055"/>
                      <a:gd name="connsiteY14" fmla="*/ 5401644 h 6706881"/>
                      <a:gd name="connsiteX15" fmla="*/ 595767 w 2621055"/>
                      <a:gd name="connsiteY15" fmla="*/ 5477844 h 6706881"/>
                      <a:gd name="connsiteX16" fmla="*/ 624343 w 2621055"/>
                      <a:gd name="connsiteY16" fmla="*/ 5249244 h 6706881"/>
                      <a:gd name="connsiteX17" fmla="*/ 653887 w 2621055"/>
                      <a:gd name="connsiteY17" fmla="*/ 5244928 h 6706881"/>
                      <a:gd name="connsiteX18" fmla="*/ 1091067 w 2621055"/>
                      <a:gd name="connsiteY18" fmla="*/ 4592020 h 6706881"/>
                      <a:gd name="connsiteX19" fmla="*/ 1081543 w 2621055"/>
                      <a:gd name="connsiteY19" fmla="*/ 4934920 h 6706881"/>
                      <a:gd name="connsiteX20" fmla="*/ 957715 w 2621055"/>
                      <a:gd name="connsiteY20" fmla="*/ 4830144 h 6706881"/>
                      <a:gd name="connsiteX21" fmla="*/ 957715 w 2621055"/>
                      <a:gd name="connsiteY21" fmla="*/ 4725372 h 6706881"/>
                      <a:gd name="connsiteX22" fmla="*/ 1091067 w 2621055"/>
                      <a:gd name="connsiteY22" fmla="*/ 4592020 h 6706881"/>
                      <a:gd name="connsiteX23" fmla="*/ 1372315 w 2621055"/>
                      <a:gd name="connsiteY23" fmla="*/ 3241228 h 6706881"/>
                      <a:gd name="connsiteX24" fmla="*/ 1557791 w 2621055"/>
                      <a:gd name="connsiteY24" fmla="*/ 3296620 h 6706881"/>
                      <a:gd name="connsiteX25" fmla="*/ 1567315 w 2621055"/>
                      <a:gd name="connsiteY25" fmla="*/ 3649044 h 6706881"/>
                      <a:gd name="connsiteX26" fmla="*/ 1357767 w 2621055"/>
                      <a:gd name="connsiteY26" fmla="*/ 3563320 h 6706881"/>
                      <a:gd name="connsiteX27" fmla="*/ 1281567 w 2621055"/>
                      <a:gd name="connsiteY27" fmla="*/ 3268044 h 6706881"/>
                      <a:gd name="connsiteX28" fmla="*/ 1372315 w 2621055"/>
                      <a:gd name="connsiteY28" fmla="*/ 3241228 h 6706881"/>
                      <a:gd name="connsiteX29" fmla="*/ 644959 w 2621055"/>
                      <a:gd name="connsiteY29" fmla="*/ 0 h 6706881"/>
                      <a:gd name="connsiteX30" fmla="*/ 653451 w 2621055"/>
                      <a:gd name="connsiteY30" fmla="*/ 800 h 6706881"/>
                      <a:gd name="connsiteX31" fmla="*/ 870087 w 2621055"/>
                      <a:gd name="connsiteY31" fmla="*/ 35648 h 6706881"/>
                      <a:gd name="connsiteX32" fmla="*/ 1037727 w 2621055"/>
                      <a:gd name="connsiteY32" fmla="*/ 203288 h 6706881"/>
                      <a:gd name="connsiteX33" fmla="*/ 1403487 w 2621055"/>
                      <a:gd name="connsiteY33" fmla="*/ 249008 h 6706881"/>
                      <a:gd name="connsiteX34" fmla="*/ 1731147 w 2621055"/>
                      <a:gd name="connsiteY34" fmla="*/ 553808 h 6706881"/>
                      <a:gd name="connsiteX35" fmla="*/ 1799727 w 2621055"/>
                      <a:gd name="connsiteY35" fmla="*/ 88988 h 6706881"/>
                      <a:gd name="connsiteX36" fmla="*/ 2241687 w 2621055"/>
                      <a:gd name="connsiteY36" fmla="*/ 249008 h 6706881"/>
                      <a:gd name="connsiteX37" fmla="*/ 2508387 w 2621055"/>
                      <a:gd name="connsiteY37" fmla="*/ 500468 h 6706881"/>
                      <a:gd name="connsiteX38" fmla="*/ 2598399 w 2621055"/>
                      <a:gd name="connsiteY38" fmla="*/ 588396 h 6706881"/>
                      <a:gd name="connsiteX39" fmla="*/ 2621055 w 2621055"/>
                      <a:gd name="connsiteY39" fmla="*/ 612298 h 6706881"/>
                      <a:gd name="connsiteX40" fmla="*/ 2597283 w 2621055"/>
                      <a:gd name="connsiteY40" fmla="*/ 628238 h 6706881"/>
                      <a:gd name="connsiteX41" fmla="*/ 2262643 w 2621055"/>
                      <a:gd name="connsiteY41" fmla="*/ 748120 h 6706881"/>
                      <a:gd name="connsiteX42" fmla="*/ 2310267 w 2621055"/>
                      <a:gd name="connsiteY42" fmla="*/ 929092 h 6706881"/>
                      <a:gd name="connsiteX43" fmla="*/ 2243595 w 2621055"/>
                      <a:gd name="connsiteY43" fmla="*/ 1214844 h 6706881"/>
                      <a:gd name="connsiteX44" fmla="*/ 2491243 w 2621055"/>
                      <a:gd name="connsiteY44" fmla="*/ 1548220 h 6706881"/>
                      <a:gd name="connsiteX45" fmla="*/ 2272171 w 2621055"/>
                      <a:gd name="connsiteY45" fmla="*/ 1824444 h 6706881"/>
                      <a:gd name="connsiteX46" fmla="*/ 2272171 w 2621055"/>
                      <a:gd name="connsiteY46" fmla="*/ 1986368 h 6706881"/>
                      <a:gd name="connsiteX47" fmla="*/ 2119771 w 2621055"/>
                      <a:gd name="connsiteY47" fmla="*/ 1986368 h 6706881"/>
                      <a:gd name="connsiteX48" fmla="*/ 1995947 w 2621055"/>
                      <a:gd name="connsiteY48" fmla="*/ 1443444 h 6706881"/>
                      <a:gd name="connsiteX49" fmla="*/ 1624467 w 2621055"/>
                      <a:gd name="connsiteY49" fmla="*/ 1300568 h 6706881"/>
                      <a:gd name="connsiteX50" fmla="*/ 681491 w 2621055"/>
                      <a:gd name="connsiteY50" fmla="*/ 1529168 h 6706881"/>
                      <a:gd name="connsiteX51" fmla="*/ 600851 w 2621055"/>
                      <a:gd name="connsiteY51" fmla="*/ 1654624 h 6706881"/>
                      <a:gd name="connsiteX52" fmla="*/ 598403 w 2621055"/>
                      <a:gd name="connsiteY52" fmla="*/ 1666220 h 6706881"/>
                      <a:gd name="connsiteX53" fmla="*/ 601195 w 2621055"/>
                      <a:gd name="connsiteY53" fmla="*/ 1702276 h 6706881"/>
                      <a:gd name="connsiteX54" fmla="*/ 615247 w 2621055"/>
                      <a:gd name="connsiteY54" fmla="*/ 1874104 h 6706881"/>
                      <a:gd name="connsiteX55" fmla="*/ 617851 w 2621055"/>
                      <a:gd name="connsiteY55" fmla="*/ 1880480 h 6706881"/>
                      <a:gd name="connsiteX56" fmla="*/ 542067 w 2621055"/>
                      <a:gd name="connsiteY56" fmla="*/ 1867008 h 6706881"/>
                      <a:gd name="connsiteX57" fmla="*/ 195715 w 2621055"/>
                      <a:gd name="connsiteY57" fmla="*/ 1767292 h 6706881"/>
                      <a:gd name="connsiteX58" fmla="*/ 252867 w 2621055"/>
                      <a:gd name="connsiteY58" fmla="*/ 1386292 h 6706881"/>
                      <a:gd name="connsiteX59" fmla="*/ 233819 w 2621055"/>
                      <a:gd name="connsiteY59" fmla="*/ 1005292 h 6706881"/>
                      <a:gd name="connsiteX60" fmla="*/ 84987 w 2621055"/>
                      <a:gd name="connsiteY60" fmla="*/ 983862 h 6706881"/>
                      <a:gd name="connsiteX61" fmla="*/ 20567 w 2621055"/>
                      <a:gd name="connsiteY61" fmla="*/ 996204 h 6706881"/>
                      <a:gd name="connsiteX62" fmla="*/ 20595 w 2621055"/>
                      <a:gd name="connsiteY62" fmla="*/ 994788 h 6706881"/>
                      <a:gd name="connsiteX63" fmla="*/ 36967 w 2621055"/>
                      <a:gd name="connsiteY63" fmla="*/ 729068 h 6706881"/>
                      <a:gd name="connsiteX64" fmla="*/ 608467 w 2621055"/>
                      <a:gd name="connsiteY64" fmla="*/ 551268 h 6706881"/>
                      <a:gd name="connsiteX65" fmla="*/ 653871 w 2621055"/>
                      <a:gd name="connsiteY65" fmla="*/ 26464 h 67068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2621055" h="6706881">
                        <a:moveTo>
                          <a:pt x="2053091" y="6525596"/>
                        </a:moveTo>
                        <a:cubicBezTo>
                          <a:pt x="2070555" y="6520832"/>
                          <a:pt x="2110243" y="6562108"/>
                          <a:pt x="2119767" y="6582744"/>
                        </a:cubicBezTo>
                        <a:cubicBezTo>
                          <a:pt x="2129291" y="6603384"/>
                          <a:pt x="2153103" y="6619256"/>
                          <a:pt x="2138819" y="6639896"/>
                        </a:cubicBezTo>
                        <a:cubicBezTo>
                          <a:pt x="2124531" y="6660532"/>
                          <a:pt x="2054679" y="6711332"/>
                          <a:pt x="2034043" y="6706568"/>
                        </a:cubicBezTo>
                        <a:cubicBezTo>
                          <a:pt x="2013403" y="6701808"/>
                          <a:pt x="2011819" y="6641484"/>
                          <a:pt x="2014991" y="6611320"/>
                        </a:cubicBezTo>
                        <a:cubicBezTo>
                          <a:pt x="2018167" y="6581156"/>
                          <a:pt x="2035627" y="6530360"/>
                          <a:pt x="2053091" y="6525596"/>
                        </a:cubicBezTo>
                        <a:close/>
                        <a:moveTo>
                          <a:pt x="1834019" y="5696920"/>
                        </a:moveTo>
                        <a:cubicBezTo>
                          <a:pt x="1873703" y="5695332"/>
                          <a:pt x="1945143" y="5730256"/>
                          <a:pt x="1948315" y="5773120"/>
                        </a:cubicBezTo>
                        <a:cubicBezTo>
                          <a:pt x="1951491" y="5815984"/>
                          <a:pt x="1922915" y="5915996"/>
                          <a:pt x="1881643" y="5944568"/>
                        </a:cubicBezTo>
                        <a:cubicBezTo>
                          <a:pt x="1840367" y="5973144"/>
                          <a:pt x="1729243" y="5971560"/>
                          <a:pt x="1700667" y="5944568"/>
                        </a:cubicBezTo>
                        <a:cubicBezTo>
                          <a:pt x="1672091" y="5917584"/>
                          <a:pt x="1687967" y="5823920"/>
                          <a:pt x="1710191" y="5782644"/>
                        </a:cubicBezTo>
                        <a:cubicBezTo>
                          <a:pt x="1732419" y="5741368"/>
                          <a:pt x="1794331" y="5698508"/>
                          <a:pt x="1834019" y="5696920"/>
                        </a:cubicBezTo>
                        <a:close/>
                        <a:moveTo>
                          <a:pt x="653887" y="5244928"/>
                        </a:moveTo>
                        <a:cubicBezTo>
                          <a:pt x="690719" y="5254304"/>
                          <a:pt x="743407" y="5298060"/>
                          <a:pt x="757691" y="5315920"/>
                        </a:cubicBezTo>
                        <a:cubicBezTo>
                          <a:pt x="776743" y="5339732"/>
                          <a:pt x="784679" y="5374656"/>
                          <a:pt x="757691" y="5401644"/>
                        </a:cubicBezTo>
                        <a:cubicBezTo>
                          <a:pt x="730707" y="5428632"/>
                          <a:pt x="617991" y="5503244"/>
                          <a:pt x="595767" y="5477844"/>
                        </a:cubicBezTo>
                        <a:cubicBezTo>
                          <a:pt x="573543" y="5452444"/>
                          <a:pt x="597355" y="5276232"/>
                          <a:pt x="624343" y="5249244"/>
                        </a:cubicBezTo>
                        <a:cubicBezTo>
                          <a:pt x="631091" y="5242496"/>
                          <a:pt x="641607" y="5241804"/>
                          <a:pt x="653887" y="5244928"/>
                        </a:cubicBezTo>
                        <a:close/>
                        <a:moveTo>
                          <a:pt x="1091067" y="4592020"/>
                        </a:moveTo>
                        <a:cubicBezTo>
                          <a:pt x="1111707" y="4626944"/>
                          <a:pt x="1103767" y="4901584"/>
                          <a:pt x="1081543" y="4934920"/>
                        </a:cubicBezTo>
                        <a:cubicBezTo>
                          <a:pt x="1059315" y="4968256"/>
                          <a:pt x="978355" y="4865072"/>
                          <a:pt x="957715" y="4830144"/>
                        </a:cubicBezTo>
                        <a:cubicBezTo>
                          <a:pt x="937079" y="4795220"/>
                          <a:pt x="935491" y="4765056"/>
                          <a:pt x="957715" y="4725372"/>
                        </a:cubicBezTo>
                        <a:cubicBezTo>
                          <a:pt x="979943" y="4685684"/>
                          <a:pt x="1070427" y="4557096"/>
                          <a:pt x="1091067" y="4592020"/>
                        </a:cubicBezTo>
                        <a:close/>
                        <a:moveTo>
                          <a:pt x="1372315" y="3241228"/>
                        </a:moveTo>
                        <a:cubicBezTo>
                          <a:pt x="1442823" y="3239076"/>
                          <a:pt x="1531003" y="3257928"/>
                          <a:pt x="1557791" y="3296620"/>
                        </a:cubicBezTo>
                        <a:cubicBezTo>
                          <a:pt x="1600655" y="3358532"/>
                          <a:pt x="1600655" y="3604596"/>
                          <a:pt x="1567315" y="3649044"/>
                        </a:cubicBezTo>
                        <a:cubicBezTo>
                          <a:pt x="1533979" y="3693496"/>
                          <a:pt x="1405391" y="3626820"/>
                          <a:pt x="1357767" y="3563320"/>
                        </a:cubicBezTo>
                        <a:cubicBezTo>
                          <a:pt x="1310143" y="3499820"/>
                          <a:pt x="1248231" y="3312496"/>
                          <a:pt x="1281567" y="3268044"/>
                        </a:cubicBezTo>
                        <a:cubicBezTo>
                          <a:pt x="1294067" y="3251376"/>
                          <a:pt x="1330011" y="3242524"/>
                          <a:pt x="1372315" y="3241228"/>
                        </a:cubicBezTo>
                        <a:close/>
                        <a:moveTo>
                          <a:pt x="644959" y="0"/>
                        </a:moveTo>
                        <a:lnTo>
                          <a:pt x="653451" y="800"/>
                        </a:lnTo>
                        <a:cubicBezTo>
                          <a:pt x="740667" y="9514"/>
                          <a:pt x="817699" y="19456"/>
                          <a:pt x="870087" y="35648"/>
                        </a:cubicBezTo>
                        <a:cubicBezTo>
                          <a:pt x="1009787" y="78828"/>
                          <a:pt x="948827" y="167728"/>
                          <a:pt x="1037727" y="203288"/>
                        </a:cubicBezTo>
                        <a:cubicBezTo>
                          <a:pt x="1126627" y="238848"/>
                          <a:pt x="1287915" y="190588"/>
                          <a:pt x="1403487" y="249008"/>
                        </a:cubicBezTo>
                        <a:cubicBezTo>
                          <a:pt x="1519059" y="307428"/>
                          <a:pt x="1665107" y="580478"/>
                          <a:pt x="1731147" y="553808"/>
                        </a:cubicBezTo>
                        <a:cubicBezTo>
                          <a:pt x="1797187" y="527138"/>
                          <a:pt x="1714635" y="139788"/>
                          <a:pt x="1799727" y="88988"/>
                        </a:cubicBezTo>
                        <a:cubicBezTo>
                          <a:pt x="1884819" y="38188"/>
                          <a:pt x="2123579" y="180428"/>
                          <a:pt x="2241687" y="249008"/>
                        </a:cubicBezTo>
                        <a:cubicBezTo>
                          <a:pt x="2359795" y="317588"/>
                          <a:pt x="2391547" y="414108"/>
                          <a:pt x="2508387" y="500468"/>
                        </a:cubicBezTo>
                        <a:cubicBezTo>
                          <a:pt x="2537595" y="522058"/>
                          <a:pt x="2567283" y="553888"/>
                          <a:pt x="2598399" y="588396"/>
                        </a:cubicBezTo>
                        <a:lnTo>
                          <a:pt x="2621055" y="612298"/>
                        </a:lnTo>
                        <a:lnTo>
                          <a:pt x="2597283" y="628238"/>
                        </a:lnTo>
                        <a:cubicBezTo>
                          <a:pt x="2489755" y="683824"/>
                          <a:pt x="2307891" y="701686"/>
                          <a:pt x="2262643" y="748120"/>
                        </a:cubicBezTo>
                        <a:cubicBezTo>
                          <a:pt x="2202323" y="810032"/>
                          <a:pt x="2313443" y="851308"/>
                          <a:pt x="2310267" y="929092"/>
                        </a:cubicBezTo>
                        <a:cubicBezTo>
                          <a:pt x="2307091" y="1006880"/>
                          <a:pt x="2213435" y="1111656"/>
                          <a:pt x="2243595" y="1214844"/>
                        </a:cubicBezTo>
                        <a:cubicBezTo>
                          <a:pt x="2273755" y="1318032"/>
                          <a:pt x="2486483" y="1446620"/>
                          <a:pt x="2491243" y="1548220"/>
                        </a:cubicBezTo>
                        <a:cubicBezTo>
                          <a:pt x="2496011" y="1649820"/>
                          <a:pt x="2308683" y="1751420"/>
                          <a:pt x="2272171" y="1824444"/>
                        </a:cubicBezTo>
                        <a:cubicBezTo>
                          <a:pt x="2235659" y="1897468"/>
                          <a:pt x="2297571" y="1959380"/>
                          <a:pt x="2272171" y="1986368"/>
                        </a:cubicBezTo>
                        <a:cubicBezTo>
                          <a:pt x="2246771" y="2013356"/>
                          <a:pt x="2165811" y="2076856"/>
                          <a:pt x="2119771" y="1986368"/>
                        </a:cubicBezTo>
                        <a:cubicBezTo>
                          <a:pt x="2073731" y="1895880"/>
                          <a:pt x="2078491" y="1557744"/>
                          <a:pt x="1995947" y="1443444"/>
                        </a:cubicBezTo>
                        <a:cubicBezTo>
                          <a:pt x="1913395" y="1329144"/>
                          <a:pt x="1843547" y="1286280"/>
                          <a:pt x="1624467" y="1300568"/>
                        </a:cubicBezTo>
                        <a:cubicBezTo>
                          <a:pt x="1405395" y="1314856"/>
                          <a:pt x="894219" y="1430744"/>
                          <a:pt x="681491" y="1529168"/>
                        </a:cubicBezTo>
                        <a:cubicBezTo>
                          <a:pt x="641611" y="1547624"/>
                          <a:pt x="616899" y="1594652"/>
                          <a:pt x="600851" y="1654624"/>
                        </a:cubicBezTo>
                        <a:lnTo>
                          <a:pt x="598403" y="1666220"/>
                        </a:lnTo>
                        <a:lnTo>
                          <a:pt x="601195" y="1702276"/>
                        </a:lnTo>
                        <a:cubicBezTo>
                          <a:pt x="603451" y="1765896"/>
                          <a:pt x="602115" y="1824992"/>
                          <a:pt x="615247" y="1874104"/>
                        </a:cubicBezTo>
                        <a:lnTo>
                          <a:pt x="617851" y="1880480"/>
                        </a:lnTo>
                        <a:lnTo>
                          <a:pt x="542067" y="1867008"/>
                        </a:lnTo>
                        <a:cubicBezTo>
                          <a:pt x="401347" y="1843692"/>
                          <a:pt x="248303" y="1822856"/>
                          <a:pt x="195715" y="1767292"/>
                        </a:cubicBezTo>
                        <a:cubicBezTo>
                          <a:pt x="111579" y="1678392"/>
                          <a:pt x="246515" y="1513292"/>
                          <a:pt x="252867" y="1386292"/>
                        </a:cubicBezTo>
                        <a:cubicBezTo>
                          <a:pt x="259219" y="1259292"/>
                          <a:pt x="297315" y="1065620"/>
                          <a:pt x="233819" y="1005292"/>
                        </a:cubicBezTo>
                        <a:cubicBezTo>
                          <a:pt x="202067" y="975130"/>
                          <a:pt x="148883" y="974336"/>
                          <a:pt x="84987" y="983862"/>
                        </a:cubicBezTo>
                        <a:lnTo>
                          <a:pt x="20567" y="996204"/>
                        </a:lnTo>
                        <a:lnTo>
                          <a:pt x="20595" y="994788"/>
                        </a:lnTo>
                        <a:cubicBezTo>
                          <a:pt x="13651" y="879548"/>
                          <a:pt x="-30501" y="801828"/>
                          <a:pt x="36967" y="729068"/>
                        </a:cubicBezTo>
                        <a:cubicBezTo>
                          <a:pt x="144915" y="612652"/>
                          <a:pt x="508983" y="678268"/>
                          <a:pt x="608467" y="551268"/>
                        </a:cubicBezTo>
                        <a:cubicBezTo>
                          <a:pt x="695515" y="440144"/>
                          <a:pt x="695055" y="181546"/>
                          <a:pt x="653871" y="264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9" name="フリーフォーム: 図形 1698">
                    <a:extLst>
                      <a:ext uri="{FF2B5EF4-FFF2-40B4-BE49-F238E27FC236}">
                        <a16:creationId xmlns:a16="http://schemas.microsoft.com/office/drawing/2014/main" id="{5F1172B7-4DF9-1C7D-CBAA-99B66B162BF1}"/>
                      </a:ext>
                    </a:extLst>
                  </p:cNvPr>
                  <p:cNvSpPr/>
                  <p:nvPr/>
                </p:nvSpPr>
                <p:spPr>
                  <a:xfrm>
                    <a:off x="41050716" y="15239044"/>
                    <a:ext cx="3188077" cy="5399366"/>
                  </a:xfrm>
                  <a:custGeom>
                    <a:avLst/>
                    <a:gdLst>
                      <a:gd name="connsiteX0" fmla="*/ 1405384 w 3188077"/>
                      <a:gd name="connsiteY0" fmla="*/ 958 h 5399366"/>
                      <a:gd name="connsiteX1" fmla="*/ 1926084 w 3188077"/>
                      <a:gd name="connsiteY1" fmla="*/ 331158 h 5399366"/>
                      <a:gd name="connsiteX2" fmla="*/ 2484884 w 3188077"/>
                      <a:gd name="connsiteY2" fmla="*/ 483558 h 5399366"/>
                      <a:gd name="connsiteX3" fmla="*/ 2853184 w 3188077"/>
                      <a:gd name="connsiteY3" fmla="*/ 1004258 h 5399366"/>
                      <a:gd name="connsiteX4" fmla="*/ 3023144 w 3188077"/>
                      <a:gd name="connsiteY4" fmla="*/ 975286 h 5399366"/>
                      <a:gd name="connsiteX5" fmla="*/ 3053404 w 3188077"/>
                      <a:gd name="connsiteY5" fmla="*/ 962516 h 5399366"/>
                      <a:gd name="connsiteX6" fmla="*/ 3071280 w 3188077"/>
                      <a:gd name="connsiteY6" fmla="*/ 1009986 h 5399366"/>
                      <a:gd name="connsiteX7" fmla="*/ 3183384 w 3188077"/>
                      <a:gd name="connsiteY7" fmla="*/ 1423356 h 5399366"/>
                      <a:gd name="connsiteX8" fmla="*/ 2967484 w 3188077"/>
                      <a:gd name="connsiteY8" fmla="*/ 2007556 h 5399366"/>
                      <a:gd name="connsiteX9" fmla="*/ 3030984 w 3188077"/>
                      <a:gd name="connsiteY9" fmla="*/ 2464756 h 5399366"/>
                      <a:gd name="connsiteX10" fmla="*/ 2675384 w 3188077"/>
                      <a:gd name="connsiteY10" fmla="*/ 3722056 h 5399366"/>
                      <a:gd name="connsiteX11" fmla="*/ 2091184 w 3188077"/>
                      <a:gd name="connsiteY11" fmla="*/ 4153856 h 5399366"/>
                      <a:gd name="connsiteX12" fmla="*/ 2002284 w 3188077"/>
                      <a:gd name="connsiteY12" fmla="*/ 4611056 h 5399366"/>
                      <a:gd name="connsiteX13" fmla="*/ 2167384 w 3188077"/>
                      <a:gd name="connsiteY13" fmla="*/ 5195256 h 5399366"/>
                      <a:gd name="connsiteX14" fmla="*/ 1570484 w 3188077"/>
                      <a:gd name="connsiteY14" fmla="*/ 5398456 h 5399366"/>
                      <a:gd name="connsiteX15" fmla="*/ 1062484 w 3188077"/>
                      <a:gd name="connsiteY15" fmla="*/ 5131756 h 5399366"/>
                      <a:gd name="connsiteX16" fmla="*/ 316528 w 3188077"/>
                      <a:gd name="connsiteY16" fmla="*/ 5291730 h 5399366"/>
                      <a:gd name="connsiteX17" fmla="*/ 249248 w 3188077"/>
                      <a:gd name="connsiteY17" fmla="*/ 5311086 h 5399366"/>
                      <a:gd name="connsiteX18" fmla="*/ 254236 w 3188077"/>
                      <a:gd name="connsiteY18" fmla="*/ 5305688 h 5399366"/>
                      <a:gd name="connsiteX19" fmla="*/ 402084 w 3188077"/>
                      <a:gd name="connsiteY19" fmla="*/ 5080956 h 5399366"/>
                      <a:gd name="connsiteX20" fmla="*/ 82772 w 3188077"/>
                      <a:gd name="connsiteY20" fmla="*/ 4747128 h 5399366"/>
                      <a:gd name="connsiteX21" fmla="*/ 242428 w 3188077"/>
                      <a:gd name="connsiteY21" fmla="*/ 3629528 h 5399366"/>
                      <a:gd name="connsiteX22" fmla="*/ 648828 w 3188077"/>
                      <a:gd name="connsiteY22" fmla="*/ 3673070 h 5399366"/>
                      <a:gd name="connsiteX23" fmla="*/ 924596 w 3188077"/>
                      <a:gd name="connsiteY23" fmla="*/ 3252156 h 5399366"/>
                      <a:gd name="connsiteX24" fmla="*/ 329512 w 3188077"/>
                      <a:gd name="connsiteY24" fmla="*/ 2947356 h 5399366"/>
                      <a:gd name="connsiteX25" fmla="*/ 358540 w 3188077"/>
                      <a:gd name="connsiteY25" fmla="*/ 2540956 h 5399366"/>
                      <a:gd name="connsiteX26" fmla="*/ 24716 w 3188077"/>
                      <a:gd name="connsiteY26" fmla="*/ 1944056 h 5399366"/>
                      <a:gd name="connsiteX27" fmla="*/ 0 w 3188077"/>
                      <a:gd name="connsiteY27" fmla="*/ 1915284 h 5399366"/>
                      <a:gd name="connsiteX28" fmla="*/ 8436 w 3188077"/>
                      <a:gd name="connsiteY28" fmla="*/ 1898962 h 5399366"/>
                      <a:gd name="connsiteX29" fmla="*/ 116332 w 3188077"/>
                      <a:gd name="connsiteY29" fmla="*/ 1705932 h 5399366"/>
                      <a:gd name="connsiteX30" fmla="*/ 487812 w 3188077"/>
                      <a:gd name="connsiteY30" fmla="*/ 1239209 h 5399366"/>
                      <a:gd name="connsiteX31" fmla="*/ 799676 w 3188077"/>
                      <a:gd name="connsiteY31" fmla="*/ 247789 h 5399366"/>
                      <a:gd name="connsiteX32" fmla="*/ 825204 w 3188077"/>
                      <a:gd name="connsiteY32" fmla="*/ 152902 h 5399366"/>
                      <a:gd name="connsiteX33" fmla="*/ 916892 w 3188077"/>
                      <a:gd name="connsiteY33" fmla="*/ 121955 h 5399366"/>
                      <a:gd name="connsiteX34" fmla="*/ 1405384 w 3188077"/>
                      <a:gd name="connsiteY34" fmla="*/ 958 h 53993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188077" h="5399366">
                        <a:moveTo>
                          <a:pt x="1405384" y="958"/>
                        </a:moveTo>
                        <a:cubicBezTo>
                          <a:pt x="1731352" y="26358"/>
                          <a:pt x="1746168" y="250725"/>
                          <a:pt x="1926084" y="331158"/>
                        </a:cubicBezTo>
                        <a:cubicBezTo>
                          <a:pt x="2106000" y="411591"/>
                          <a:pt x="2330368" y="371375"/>
                          <a:pt x="2484884" y="483558"/>
                        </a:cubicBezTo>
                        <a:cubicBezTo>
                          <a:pt x="2639400" y="595741"/>
                          <a:pt x="2671152" y="978858"/>
                          <a:pt x="2853184" y="1004258"/>
                        </a:cubicBezTo>
                        <a:cubicBezTo>
                          <a:pt x="2898692" y="1010608"/>
                          <a:pt x="2957828" y="998702"/>
                          <a:pt x="3023144" y="975286"/>
                        </a:cubicBezTo>
                        <a:lnTo>
                          <a:pt x="3053404" y="962516"/>
                        </a:lnTo>
                        <a:lnTo>
                          <a:pt x="3071280" y="1009986"/>
                        </a:lnTo>
                        <a:cubicBezTo>
                          <a:pt x="3127028" y="1167570"/>
                          <a:pt x="3168304" y="1315406"/>
                          <a:pt x="3183384" y="1423356"/>
                        </a:cubicBezTo>
                        <a:cubicBezTo>
                          <a:pt x="3223600" y="1711224"/>
                          <a:pt x="2992884" y="1833988"/>
                          <a:pt x="2967484" y="2007556"/>
                        </a:cubicBezTo>
                        <a:cubicBezTo>
                          <a:pt x="2942084" y="2181124"/>
                          <a:pt x="3079668" y="2179006"/>
                          <a:pt x="3030984" y="2464756"/>
                        </a:cubicBezTo>
                        <a:cubicBezTo>
                          <a:pt x="2982300" y="2750506"/>
                          <a:pt x="2832016" y="3440540"/>
                          <a:pt x="2675384" y="3722056"/>
                        </a:cubicBezTo>
                        <a:cubicBezTo>
                          <a:pt x="2518752" y="4003572"/>
                          <a:pt x="2203368" y="4005688"/>
                          <a:pt x="2091184" y="4153856"/>
                        </a:cubicBezTo>
                        <a:cubicBezTo>
                          <a:pt x="1979000" y="4302024"/>
                          <a:pt x="1989584" y="4437488"/>
                          <a:pt x="2002284" y="4611056"/>
                        </a:cubicBezTo>
                        <a:cubicBezTo>
                          <a:pt x="2014984" y="4784624"/>
                          <a:pt x="2239352" y="5064024"/>
                          <a:pt x="2167384" y="5195256"/>
                        </a:cubicBezTo>
                        <a:cubicBezTo>
                          <a:pt x="2095416" y="5326488"/>
                          <a:pt x="1754636" y="5409040"/>
                          <a:pt x="1570484" y="5398456"/>
                        </a:cubicBezTo>
                        <a:cubicBezTo>
                          <a:pt x="1386332" y="5387872"/>
                          <a:pt x="1568368" y="5167740"/>
                          <a:pt x="1062484" y="5131756"/>
                        </a:cubicBezTo>
                        <a:cubicBezTo>
                          <a:pt x="904396" y="5120512"/>
                          <a:pt x="629516" y="5200836"/>
                          <a:pt x="316528" y="5291730"/>
                        </a:cubicBezTo>
                        <a:lnTo>
                          <a:pt x="249248" y="5311086"/>
                        </a:lnTo>
                        <a:lnTo>
                          <a:pt x="254236" y="5305688"/>
                        </a:lnTo>
                        <a:cubicBezTo>
                          <a:pt x="330308" y="5220996"/>
                          <a:pt x="391200" y="5142642"/>
                          <a:pt x="402084" y="5080956"/>
                        </a:cubicBezTo>
                        <a:cubicBezTo>
                          <a:pt x="431112" y="4916460"/>
                          <a:pt x="109380" y="4989032"/>
                          <a:pt x="82772" y="4747128"/>
                        </a:cubicBezTo>
                        <a:cubicBezTo>
                          <a:pt x="56160" y="4505222"/>
                          <a:pt x="148084" y="3808536"/>
                          <a:pt x="242428" y="3629528"/>
                        </a:cubicBezTo>
                        <a:cubicBezTo>
                          <a:pt x="336772" y="3450518"/>
                          <a:pt x="535132" y="3735964"/>
                          <a:pt x="648828" y="3673070"/>
                        </a:cubicBezTo>
                        <a:cubicBezTo>
                          <a:pt x="762524" y="3610176"/>
                          <a:pt x="977816" y="3373108"/>
                          <a:pt x="924596" y="3252156"/>
                        </a:cubicBezTo>
                        <a:cubicBezTo>
                          <a:pt x="871380" y="3131204"/>
                          <a:pt x="423856" y="3065888"/>
                          <a:pt x="329512" y="2947356"/>
                        </a:cubicBezTo>
                        <a:cubicBezTo>
                          <a:pt x="235172" y="2828824"/>
                          <a:pt x="566580" y="2748994"/>
                          <a:pt x="358540" y="2540956"/>
                        </a:cubicBezTo>
                        <a:cubicBezTo>
                          <a:pt x="254524" y="2436936"/>
                          <a:pt x="190420" y="2161166"/>
                          <a:pt x="24716" y="1944056"/>
                        </a:cubicBezTo>
                        <a:lnTo>
                          <a:pt x="0" y="1915284"/>
                        </a:lnTo>
                        <a:lnTo>
                          <a:pt x="8436" y="1898962"/>
                        </a:lnTo>
                        <a:cubicBezTo>
                          <a:pt x="46584" y="1826682"/>
                          <a:pt x="83392" y="1760304"/>
                          <a:pt x="116332" y="1705932"/>
                        </a:cubicBezTo>
                        <a:cubicBezTo>
                          <a:pt x="248100" y="1488445"/>
                          <a:pt x="360812" y="1531308"/>
                          <a:pt x="487812" y="1239209"/>
                        </a:cubicBezTo>
                        <a:cubicBezTo>
                          <a:pt x="583060" y="1020132"/>
                          <a:pt x="707780" y="585852"/>
                          <a:pt x="799676" y="247789"/>
                        </a:cubicBezTo>
                        <a:lnTo>
                          <a:pt x="825204" y="152902"/>
                        </a:lnTo>
                        <a:lnTo>
                          <a:pt x="916892" y="121955"/>
                        </a:lnTo>
                        <a:cubicBezTo>
                          <a:pt x="1108820" y="54536"/>
                          <a:pt x="1283148" y="-8567"/>
                          <a:pt x="1405384" y="9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0" name="フリーフォーム: 図形 1699">
                    <a:extLst>
                      <a:ext uri="{FF2B5EF4-FFF2-40B4-BE49-F238E27FC236}">
                        <a16:creationId xmlns:a16="http://schemas.microsoft.com/office/drawing/2014/main" id="{E62EB36B-E60D-ED5A-E124-10979BA00707}"/>
                      </a:ext>
                    </a:extLst>
                  </p:cNvPr>
                  <p:cNvSpPr/>
                  <p:nvPr/>
                </p:nvSpPr>
                <p:spPr>
                  <a:xfrm>
                    <a:off x="43045392" y="15719104"/>
                    <a:ext cx="4341757" cy="4746228"/>
                  </a:xfrm>
                  <a:custGeom>
                    <a:avLst/>
                    <a:gdLst>
                      <a:gd name="connsiteX0" fmla="*/ 3868444 w 4341757"/>
                      <a:gd name="connsiteY0" fmla="*/ 455 h 4746228"/>
                      <a:gd name="connsiteX1" fmla="*/ 4310100 w 4341757"/>
                      <a:gd name="connsiteY1" fmla="*/ 354124 h 4746228"/>
                      <a:gd name="connsiteX2" fmla="*/ 4335972 w 4341757"/>
                      <a:gd name="connsiteY2" fmla="*/ 365990 h 4746228"/>
                      <a:gd name="connsiteX3" fmla="*/ 4339136 w 4341757"/>
                      <a:gd name="connsiteY3" fmla="*/ 382994 h 4746228"/>
                      <a:gd name="connsiteX4" fmla="*/ 4341480 w 4341757"/>
                      <a:gd name="connsiteY4" fmla="*/ 425773 h 4746228"/>
                      <a:gd name="connsiteX5" fmla="*/ 4236712 w 4341757"/>
                      <a:gd name="connsiteY5" fmla="*/ 606747 h 4746228"/>
                      <a:gd name="connsiteX6" fmla="*/ 3912856 w 4341757"/>
                      <a:gd name="connsiteY6" fmla="*/ 816298 h 4746228"/>
                      <a:gd name="connsiteX7" fmla="*/ 3970008 w 4341757"/>
                      <a:gd name="connsiteY7" fmla="*/ 1187772 h 4746228"/>
                      <a:gd name="connsiteX8" fmla="*/ 3789032 w 4341757"/>
                      <a:gd name="connsiteY8" fmla="*/ 1302072 h 4746228"/>
                      <a:gd name="connsiteX9" fmla="*/ 3903336 w 4341757"/>
                      <a:gd name="connsiteY9" fmla="*/ 1511620 h 4746228"/>
                      <a:gd name="connsiteX10" fmla="*/ 3798560 w 4341757"/>
                      <a:gd name="connsiteY10" fmla="*/ 1921196 h 4746228"/>
                      <a:gd name="connsiteX11" fmla="*/ 3884280 w 4341757"/>
                      <a:gd name="connsiteY11" fmla="*/ 2245044 h 4746228"/>
                      <a:gd name="connsiteX12" fmla="*/ 3827136 w 4341757"/>
                      <a:gd name="connsiteY12" fmla="*/ 2473644 h 4746228"/>
                      <a:gd name="connsiteX13" fmla="*/ 3912856 w 4341757"/>
                      <a:gd name="connsiteY13" fmla="*/ 2587944 h 4746228"/>
                      <a:gd name="connsiteX14" fmla="*/ 3941432 w 4341757"/>
                      <a:gd name="connsiteY14" fmla="*/ 2826072 h 4746228"/>
                      <a:gd name="connsiteX15" fmla="*/ 3693784 w 4341757"/>
                      <a:gd name="connsiteY15" fmla="*/ 2692720 h 4746228"/>
                      <a:gd name="connsiteX16" fmla="*/ 3541384 w 4341757"/>
                      <a:gd name="connsiteY16" fmla="*/ 2406972 h 4746228"/>
                      <a:gd name="connsiteX17" fmla="*/ 3131808 w 4341757"/>
                      <a:gd name="connsiteY17" fmla="*/ 2321244 h 4746228"/>
                      <a:gd name="connsiteX18" fmla="*/ 2350760 w 4341757"/>
                      <a:gd name="connsiteY18" fmla="*/ 2835596 h 4746228"/>
                      <a:gd name="connsiteX19" fmla="*/ 2026912 w 4341757"/>
                      <a:gd name="connsiteY19" fmla="*/ 3778572 h 4746228"/>
                      <a:gd name="connsiteX20" fmla="*/ 2089008 w 4341757"/>
                      <a:gd name="connsiteY20" fmla="*/ 4312372 h 4746228"/>
                      <a:gd name="connsiteX21" fmla="*/ 2089060 w 4341757"/>
                      <a:gd name="connsiteY21" fmla="*/ 4312580 h 4746228"/>
                      <a:gd name="connsiteX22" fmla="*/ 2047780 w 4341757"/>
                      <a:gd name="connsiteY22" fmla="*/ 4305484 h 4746228"/>
                      <a:gd name="connsiteX23" fmla="*/ 1950708 w 4341757"/>
                      <a:gd name="connsiteY23" fmla="*/ 4308796 h 4746228"/>
                      <a:gd name="connsiteX24" fmla="*/ 1798308 w 4341757"/>
                      <a:gd name="connsiteY24" fmla="*/ 4727896 h 4746228"/>
                      <a:gd name="connsiteX25" fmla="*/ 1290308 w 4341757"/>
                      <a:gd name="connsiteY25" fmla="*/ 4638996 h 4746228"/>
                      <a:gd name="connsiteX26" fmla="*/ 1277608 w 4341757"/>
                      <a:gd name="connsiteY26" fmla="*/ 4346896 h 4746228"/>
                      <a:gd name="connsiteX27" fmla="*/ 998208 w 4341757"/>
                      <a:gd name="connsiteY27" fmla="*/ 4232596 h 4746228"/>
                      <a:gd name="connsiteX28" fmla="*/ 668008 w 4341757"/>
                      <a:gd name="connsiteY28" fmla="*/ 4257996 h 4746228"/>
                      <a:gd name="connsiteX29" fmla="*/ 515608 w 4341757"/>
                      <a:gd name="connsiteY29" fmla="*/ 4092896 h 4746228"/>
                      <a:gd name="connsiteX30" fmla="*/ 28072 w 4341757"/>
                      <a:gd name="connsiteY30" fmla="*/ 4152240 h 4746228"/>
                      <a:gd name="connsiteX31" fmla="*/ 11464 w 4341757"/>
                      <a:gd name="connsiteY31" fmla="*/ 4150582 h 4746228"/>
                      <a:gd name="connsiteX32" fmla="*/ 7608 w 4341757"/>
                      <a:gd name="connsiteY32" fmla="*/ 4130996 h 4746228"/>
                      <a:gd name="connsiteX33" fmla="*/ 96508 w 4341757"/>
                      <a:gd name="connsiteY33" fmla="*/ 3673796 h 4746228"/>
                      <a:gd name="connsiteX34" fmla="*/ 680708 w 4341757"/>
                      <a:gd name="connsiteY34" fmla="*/ 3241996 h 4746228"/>
                      <a:gd name="connsiteX35" fmla="*/ 1036308 w 4341757"/>
                      <a:gd name="connsiteY35" fmla="*/ 1984696 h 4746228"/>
                      <a:gd name="connsiteX36" fmla="*/ 972808 w 4341757"/>
                      <a:gd name="connsiteY36" fmla="*/ 1527496 h 4746228"/>
                      <a:gd name="connsiteX37" fmla="*/ 1188708 w 4341757"/>
                      <a:gd name="connsiteY37" fmla="*/ 943296 h 4746228"/>
                      <a:gd name="connsiteX38" fmla="*/ 1076604 w 4341757"/>
                      <a:gd name="connsiteY38" fmla="*/ 529926 h 4746228"/>
                      <a:gd name="connsiteX39" fmla="*/ 1058728 w 4341757"/>
                      <a:gd name="connsiteY39" fmla="*/ 482456 h 4746228"/>
                      <a:gd name="connsiteX40" fmla="*/ 1130156 w 4341757"/>
                      <a:gd name="connsiteY40" fmla="*/ 452314 h 4746228"/>
                      <a:gd name="connsiteX41" fmla="*/ 1582408 w 4341757"/>
                      <a:gd name="connsiteY41" fmla="*/ 155898 h 4746228"/>
                      <a:gd name="connsiteX42" fmla="*/ 1606068 w 4341757"/>
                      <a:gd name="connsiteY42" fmla="*/ 130549 h 4746228"/>
                      <a:gd name="connsiteX43" fmla="*/ 1745328 w 4341757"/>
                      <a:gd name="connsiteY43" fmla="*/ 190624 h 4746228"/>
                      <a:gd name="connsiteX44" fmla="*/ 2207884 w 4341757"/>
                      <a:gd name="connsiteY44" fmla="*/ 387673 h 4746228"/>
                      <a:gd name="connsiteX45" fmla="*/ 2322184 w 4341757"/>
                      <a:gd name="connsiteY45" fmla="*/ 492448 h 4746228"/>
                      <a:gd name="connsiteX46" fmla="*/ 2693656 w 4341757"/>
                      <a:gd name="connsiteY46" fmla="*/ 501973 h 4746228"/>
                      <a:gd name="connsiteX47" fmla="*/ 2684132 w 4341757"/>
                      <a:gd name="connsiteY47" fmla="*/ 730573 h 4746228"/>
                      <a:gd name="connsiteX48" fmla="*/ 3017508 w 4341757"/>
                      <a:gd name="connsiteY48" fmla="*/ 968698 h 4746228"/>
                      <a:gd name="connsiteX49" fmla="*/ 3265160 w 4341757"/>
                      <a:gd name="connsiteY49" fmla="*/ 721048 h 4746228"/>
                      <a:gd name="connsiteX50" fmla="*/ 3636632 w 4341757"/>
                      <a:gd name="connsiteY50" fmla="*/ 835348 h 4746228"/>
                      <a:gd name="connsiteX51" fmla="*/ 3846184 w 4341757"/>
                      <a:gd name="connsiteY51" fmla="*/ 6673 h 4746228"/>
                      <a:gd name="connsiteX52" fmla="*/ 3868444 w 4341757"/>
                      <a:gd name="connsiteY52" fmla="*/ 455 h 4746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4341757" h="4746228">
                        <a:moveTo>
                          <a:pt x="3868444" y="455"/>
                        </a:moveTo>
                        <a:cubicBezTo>
                          <a:pt x="3980628" y="-12202"/>
                          <a:pt x="4107444" y="242556"/>
                          <a:pt x="4310100" y="354124"/>
                        </a:cubicBezTo>
                        <a:lnTo>
                          <a:pt x="4335972" y="365990"/>
                        </a:lnTo>
                        <a:lnTo>
                          <a:pt x="4339136" y="382994"/>
                        </a:lnTo>
                        <a:cubicBezTo>
                          <a:pt x="4341332" y="399182"/>
                          <a:pt x="4342272" y="413668"/>
                          <a:pt x="4341480" y="425773"/>
                        </a:cubicBezTo>
                        <a:cubicBezTo>
                          <a:pt x="4335136" y="522609"/>
                          <a:pt x="4308144" y="541660"/>
                          <a:pt x="4236712" y="606747"/>
                        </a:cubicBezTo>
                        <a:cubicBezTo>
                          <a:pt x="4165272" y="671836"/>
                          <a:pt x="3957312" y="719459"/>
                          <a:pt x="3912856" y="816298"/>
                        </a:cubicBezTo>
                        <a:cubicBezTo>
                          <a:pt x="3868408" y="913135"/>
                          <a:pt x="3990648" y="1106808"/>
                          <a:pt x="3970008" y="1187772"/>
                        </a:cubicBezTo>
                        <a:cubicBezTo>
                          <a:pt x="3949368" y="1268732"/>
                          <a:pt x="3800144" y="1248096"/>
                          <a:pt x="3789032" y="1302072"/>
                        </a:cubicBezTo>
                        <a:cubicBezTo>
                          <a:pt x="3777920" y="1356044"/>
                          <a:pt x="3901744" y="1408432"/>
                          <a:pt x="3903336" y="1511620"/>
                        </a:cubicBezTo>
                        <a:cubicBezTo>
                          <a:pt x="3904920" y="1614808"/>
                          <a:pt x="3801736" y="1798960"/>
                          <a:pt x="3798560" y="1921196"/>
                        </a:cubicBezTo>
                        <a:cubicBezTo>
                          <a:pt x="3795384" y="2043432"/>
                          <a:pt x="3879520" y="2152972"/>
                          <a:pt x="3884280" y="2245044"/>
                        </a:cubicBezTo>
                        <a:cubicBezTo>
                          <a:pt x="3889048" y="2337120"/>
                          <a:pt x="3822368" y="2416496"/>
                          <a:pt x="3827136" y="2473644"/>
                        </a:cubicBezTo>
                        <a:cubicBezTo>
                          <a:pt x="3831896" y="2530796"/>
                          <a:pt x="3893808" y="2529208"/>
                          <a:pt x="3912856" y="2587944"/>
                        </a:cubicBezTo>
                        <a:cubicBezTo>
                          <a:pt x="3931912" y="2646684"/>
                          <a:pt x="3977944" y="2808608"/>
                          <a:pt x="3941432" y="2826072"/>
                        </a:cubicBezTo>
                        <a:cubicBezTo>
                          <a:pt x="3904920" y="2843532"/>
                          <a:pt x="3760456" y="2762572"/>
                          <a:pt x="3693784" y="2692720"/>
                        </a:cubicBezTo>
                        <a:cubicBezTo>
                          <a:pt x="3627112" y="2622872"/>
                          <a:pt x="3635048" y="2468884"/>
                          <a:pt x="3541384" y="2406972"/>
                        </a:cubicBezTo>
                        <a:cubicBezTo>
                          <a:pt x="3447720" y="2345060"/>
                          <a:pt x="3330248" y="2249808"/>
                          <a:pt x="3131808" y="2321244"/>
                        </a:cubicBezTo>
                        <a:cubicBezTo>
                          <a:pt x="2933368" y="2392684"/>
                          <a:pt x="2534912" y="2592708"/>
                          <a:pt x="2350760" y="2835596"/>
                        </a:cubicBezTo>
                        <a:cubicBezTo>
                          <a:pt x="2166608" y="3078484"/>
                          <a:pt x="2058656" y="3476944"/>
                          <a:pt x="2026912" y="3778572"/>
                        </a:cubicBezTo>
                        <a:cubicBezTo>
                          <a:pt x="2009548" y="3943524"/>
                          <a:pt x="2048680" y="4141710"/>
                          <a:pt x="2089008" y="4312372"/>
                        </a:cubicBezTo>
                        <a:lnTo>
                          <a:pt x="2089060" y="4312580"/>
                        </a:lnTo>
                        <a:lnTo>
                          <a:pt x="2047780" y="4305484"/>
                        </a:lnTo>
                        <a:cubicBezTo>
                          <a:pt x="2011564" y="4302116"/>
                          <a:pt x="1979020" y="4302710"/>
                          <a:pt x="1950708" y="4308796"/>
                        </a:cubicBezTo>
                        <a:cubicBezTo>
                          <a:pt x="1724224" y="4357480"/>
                          <a:pt x="1908376" y="4672864"/>
                          <a:pt x="1798308" y="4727896"/>
                        </a:cubicBezTo>
                        <a:cubicBezTo>
                          <a:pt x="1688240" y="4782928"/>
                          <a:pt x="1377092" y="4702496"/>
                          <a:pt x="1290308" y="4638996"/>
                        </a:cubicBezTo>
                        <a:cubicBezTo>
                          <a:pt x="1203524" y="4575496"/>
                          <a:pt x="1326292" y="4414628"/>
                          <a:pt x="1277608" y="4346896"/>
                        </a:cubicBezTo>
                        <a:cubicBezTo>
                          <a:pt x="1228924" y="4279164"/>
                          <a:pt x="1099808" y="4247412"/>
                          <a:pt x="998208" y="4232596"/>
                        </a:cubicBezTo>
                        <a:cubicBezTo>
                          <a:pt x="896608" y="4217780"/>
                          <a:pt x="748440" y="4281280"/>
                          <a:pt x="668008" y="4257996"/>
                        </a:cubicBezTo>
                        <a:cubicBezTo>
                          <a:pt x="587576" y="4234712"/>
                          <a:pt x="670124" y="4139464"/>
                          <a:pt x="515608" y="4092896"/>
                        </a:cubicBezTo>
                        <a:cubicBezTo>
                          <a:pt x="419036" y="4063792"/>
                          <a:pt x="214148" y="4159538"/>
                          <a:pt x="28072" y="4152240"/>
                        </a:cubicBezTo>
                        <a:lnTo>
                          <a:pt x="11464" y="4150582"/>
                        </a:lnTo>
                        <a:lnTo>
                          <a:pt x="7608" y="4130996"/>
                        </a:lnTo>
                        <a:cubicBezTo>
                          <a:pt x="-5092" y="3957428"/>
                          <a:pt x="-15676" y="3821964"/>
                          <a:pt x="96508" y="3673796"/>
                        </a:cubicBezTo>
                        <a:cubicBezTo>
                          <a:pt x="208692" y="3525628"/>
                          <a:pt x="524076" y="3523512"/>
                          <a:pt x="680708" y="3241996"/>
                        </a:cubicBezTo>
                        <a:cubicBezTo>
                          <a:pt x="837340" y="2960480"/>
                          <a:pt x="987624" y="2270446"/>
                          <a:pt x="1036308" y="1984696"/>
                        </a:cubicBezTo>
                        <a:cubicBezTo>
                          <a:pt x="1084992" y="1698946"/>
                          <a:pt x="947408" y="1701064"/>
                          <a:pt x="972808" y="1527496"/>
                        </a:cubicBezTo>
                        <a:cubicBezTo>
                          <a:pt x="998208" y="1353928"/>
                          <a:pt x="1228924" y="1231164"/>
                          <a:pt x="1188708" y="943296"/>
                        </a:cubicBezTo>
                        <a:cubicBezTo>
                          <a:pt x="1173628" y="835346"/>
                          <a:pt x="1132352" y="687510"/>
                          <a:pt x="1076604" y="529926"/>
                        </a:cubicBezTo>
                        <a:lnTo>
                          <a:pt x="1058728" y="482456"/>
                        </a:lnTo>
                        <a:lnTo>
                          <a:pt x="1130156" y="452314"/>
                        </a:lnTo>
                        <a:cubicBezTo>
                          <a:pt x="1304264" y="369218"/>
                          <a:pt x="1493772" y="235273"/>
                          <a:pt x="1582408" y="155898"/>
                        </a:cubicBezTo>
                        <a:lnTo>
                          <a:pt x="1606068" y="130549"/>
                        </a:lnTo>
                        <a:lnTo>
                          <a:pt x="1745328" y="190624"/>
                        </a:lnTo>
                        <a:cubicBezTo>
                          <a:pt x="1933248" y="269801"/>
                          <a:pt x="2121368" y="343223"/>
                          <a:pt x="2207884" y="387673"/>
                        </a:cubicBezTo>
                        <a:cubicBezTo>
                          <a:pt x="2380920" y="476573"/>
                          <a:pt x="2241220" y="473398"/>
                          <a:pt x="2322184" y="492448"/>
                        </a:cubicBezTo>
                        <a:cubicBezTo>
                          <a:pt x="2403144" y="511498"/>
                          <a:pt x="2633332" y="462285"/>
                          <a:pt x="2693656" y="501973"/>
                        </a:cubicBezTo>
                        <a:cubicBezTo>
                          <a:pt x="2753984" y="541661"/>
                          <a:pt x="2630160" y="652786"/>
                          <a:pt x="2684132" y="730573"/>
                        </a:cubicBezTo>
                        <a:cubicBezTo>
                          <a:pt x="2738108" y="808360"/>
                          <a:pt x="2920672" y="970285"/>
                          <a:pt x="3017508" y="968698"/>
                        </a:cubicBezTo>
                        <a:cubicBezTo>
                          <a:pt x="3114344" y="967111"/>
                          <a:pt x="3161972" y="743273"/>
                          <a:pt x="3265160" y="721048"/>
                        </a:cubicBezTo>
                        <a:cubicBezTo>
                          <a:pt x="3368344" y="698823"/>
                          <a:pt x="3539796" y="954410"/>
                          <a:pt x="3636632" y="835348"/>
                        </a:cubicBezTo>
                        <a:cubicBezTo>
                          <a:pt x="3733472" y="716286"/>
                          <a:pt x="3674732" y="84460"/>
                          <a:pt x="3846184" y="6673"/>
                        </a:cubicBezTo>
                        <a:cubicBezTo>
                          <a:pt x="3853552" y="3331"/>
                          <a:pt x="3860964" y="1298"/>
                          <a:pt x="3868444" y="45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1" name="フリーフォーム: 図形 1700">
                    <a:extLst>
                      <a:ext uri="{FF2B5EF4-FFF2-40B4-BE49-F238E27FC236}">
                        <a16:creationId xmlns:a16="http://schemas.microsoft.com/office/drawing/2014/main" id="{5BBEB135-CE9A-5FBC-E212-4A8CE391F94A}"/>
                      </a:ext>
                    </a:extLst>
                  </p:cNvPr>
                  <p:cNvSpPr/>
                  <p:nvPr/>
                </p:nvSpPr>
                <p:spPr>
                  <a:xfrm>
                    <a:off x="38312356" y="26272424"/>
                    <a:ext cx="3659289" cy="1891605"/>
                  </a:xfrm>
                  <a:custGeom>
                    <a:avLst/>
                    <a:gdLst>
                      <a:gd name="connsiteX0" fmla="*/ 1332976 w 3659289"/>
                      <a:gd name="connsiteY0" fmla="*/ 603 h 1891605"/>
                      <a:gd name="connsiteX1" fmla="*/ 1591044 w 3659289"/>
                      <a:gd name="connsiteY1" fmla="*/ 80077 h 1891605"/>
                      <a:gd name="connsiteX2" fmla="*/ 2060944 w 3659289"/>
                      <a:gd name="connsiteY2" fmla="*/ 92777 h 1891605"/>
                      <a:gd name="connsiteX3" fmla="*/ 2327644 w 3659289"/>
                      <a:gd name="connsiteY3" fmla="*/ 295977 h 1891605"/>
                      <a:gd name="connsiteX4" fmla="*/ 2956368 w 3659289"/>
                      <a:gd name="connsiteY4" fmla="*/ 289293 h 1891605"/>
                      <a:gd name="connsiteX5" fmla="*/ 2965496 w 3659289"/>
                      <a:gd name="connsiteY5" fmla="*/ 286241 h 1891605"/>
                      <a:gd name="connsiteX6" fmla="*/ 2975020 w 3659289"/>
                      <a:gd name="connsiteY6" fmla="*/ 289565 h 1891605"/>
                      <a:gd name="connsiteX7" fmla="*/ 3038844 w 3659289"/>
                      <a:gd name="connsiteY7" fmla="*/ 321377 h 1891605"/>
                      <a:gd name="connsiteX8" fmla="*/ 3140444 w 3659289"/>
                      <a:gd name="connsiteY8" fmla="*/ 626177 h 1891605"/>
                      <a:gd name="connsiteX9" fmla="*/ 3277616 w 3659289"/>
                      <a:gd name="connsiteY9" fmla="*/ 695505 h 1891605"/>
                      <a:gd name="connsiteX10" fmla="*/ 3306984 w 3659289"/>
                      <a:gd name="connsiteY10" fmla="*/ 711547 h 1891605"/>
                      <a:gd name="connsiteX11" fmla="*/ 3315724 w 3659289"/>
                      <a:gd name="connsiteY11" fmla="*/ 751363 h 1891605"/>
                      <a:gd name="connsiteX12" fmla="*/ 3445244 w 3659289"/>
                      <a:gd name="connsiteY12" fmla="*/ 1136717 h 1891605"/>
                      <a:gd name="connsiteX13" fmla="*/ 3650984 w 3659289"/>
                      <a:gd name="connsiteY13" fmla="*/ 1654877 h 1891605"/>
                      <a:gd name="connsiteX14" fmla="*/ 3658128 w 3659289"/>
                      <a:gd name="connsiteY14" fmla="*/ 1743341 h 1891605"/>
                      <a:gd name="connsiteX15" fmla="*/ 3651444 w 3659289"/>
                      <a:gd name="connsiteY15" fmla="*/ 1777055 h 1891605"/>
                      <a:gd name="connsiteX16" fmla="*/ 3588596 w 3659289"/>
                      <a:gd name="connsiteY16" fmla="*/ 1757747 h 1891605"/>
                      <a:gd name="connsiteX17" fmla="*/ 3285224 w 3659289"/>
                      <a:gd name="connsiteY17" fmla="*/ 1723457 h 1891605"/>
                      <a:gd name="connsiteX18" fmla="*/ 2789924 w 3659289"/>
                      <a:gd name="connsiteY18" fmla="*/ 1891097 h 1891605"/>
                      <a:gd name="connsiteX19" fmla="*/ 2561324 w 3659289"/>
                      <a:gd name="connsiteY19" fmla="*/ 1776797 h 1891605"/>
                      <a:gd name="connsiteX20" fmla="*/ 2005064 w 3659289"/>
                      <a:gd name="connsiteY20" fmla="*/ 1814897 h 1891605"/>
                      <a:gd name="connsiteX21" fmla="*/ 915404 w 3659289"/>
                      <a:gd name="connsiteY21" fmla="*/ 1403417 h 1891605"/>
                      <a:gd name="connsiteX22" fmla="*/ 684304 w 3659289"/>
                      <a:gd name="connsiteY22" fmla="*/ 1492953 h 1891605"/>
                      <a:gd name="connsiteX23" fmla="*/ 575128 w 3659289"/>
                      <a:gd name="connsiteY23" fmla="*/ 1570373 h 1891605"/>
                      <a:gd name="connsiteX24" fmla="*/ 533672 w 3659289"/>
                      <a:gd name="connsiteY24" fmla="*/ 1556145 h 1891605"/>
                      <a:gd name="connsiteX25" fmla="*/ 84604 w 3659289"/>
                      <a:gd name="connsiteY25" fmla="*/ 1394029 h 1891605"/>
                      <a:gd name="connsiteX26" fmla="*/ 78152 w 3659289"/>
                      <a:gd name="connsiteY26" fmla="*/ 1391689 h 1891605"/>
                      <a:gd name="connsiteX27" fmla="*/ 81020 w 3659289"/>
                      <a:gd name="connsiteY27" fmla="*/ 1389081 h 1891605"/>
                      <a:gd name="connsiteX28" fmla="*/ 105144 w 3659289"/>
                      <a:gd name="connsiteY28" fmla="*/ 1362777 h 1891605"/>
                      <a:gd name="connsiteX29" fmla="*/ 105144 w 3659289"/>
                      <a:gd name="connsiteY29" fmla="*/ 1159577 h 1891605"/>
                      <a:gd name="connsiteX30" fmla="*/ 40652 w 3659289"/>
                      <a:gd name="connsiteY30" fmla="*/ 1091017 h 1891605"/>
                      <a:gd name="connsiteX31" fmla="*/ 0 w 3659289"/>
                      <a:gd name="connsiteY31" fmla="*/ 1057939 h 1891605"/>
                      <a:gd name="connsiteX32" fmla="*/ 58776 w 3659289"/>
                      <a:gd name="connsiteY32" fmla="*/ 1036801 h 1891605"/>
                      <a:gd name="connsiteX33" fmla="*/ 1032244 w 3659289"/>
                      <a:gd name="connsiteY33" fmla="*/ 422977 h 1891605"/>
                      <a:gd name="connsiteX34" fmla="*/ 1260844 w 3659289"/>
                      <a:gd name="connsiteY34" fmla="*/ 16577 h 1891605"/>
                      <a:gd name="connsiteX35" fmla="*/ 1332976 w 3659289"/>
                      <a:gd name="connsiteY35" fmla="*/ 603 h 18916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659289" h="1891605">
                        <a:moveTo>
                          <a:pt x="1332976" y="603"/>
                        </a:moveTo>
                        <a:cubicBezTo>
                          <a:pt x="1407688" y="7449"/>
                          <a:pt x="1491028" y="70553"/>
                          <a:pt x="1591044" y="80077"/>
                        </a:cubicBezTo>
                        <a:cubicBezTo>
                          <a:pt x="1724396" y="92777"/>
                          <a:pt x="1938176" y="56793"/>
                          <a:pt x="2060944" y="92777"/>
                        </a:cubicBezTo>
                        <a:cubicBezTo>
                          <a:pt x="2183712" y="128761"/>
                          <a:pt x="2171012" y="266345"/>
                          <a:pt x="2327644" y="295977"/>
                        </a:cubicBezTo>
                        <a:cubicBezTo>
                          <a:pt x="2464696" y="321905"/>
                          <a:pt x="2818908" y="326767"/>
                          <a:pt x="2956368" y="289293"/>
                        </a:cubicBezTo>
                        <a:lnTo>
                          <a:pt x="2965496" y="286241"/>
                        </a:lnTo>
                        <a:lnTo>
                          <a:pt x="2975020" y="289565"/>
                        </a:lnTo>
                        <a:cubicBezTo>
                          <a:pt x="2999356" y="299483"/>
                          <a:pt x="3020852" y="310001"/>
                          <a:pt x="3038844" y="321377"/>
                        </a:cubicBezTo>
                        <a:cubicBezTo>
                          <a:pt x="3182776" y="412393"/>
                          <a:pt x="3081176" y="547861"/>
                          <a:pt x="3140444" y="626177"/>
                        </a:cubicBezTo>
                        <a:cubicBezTo>
                          <a:pt x="3177488" y="675125"/>
                          <a:pt x="3221144" y="670329"/>
                          <a:pt x="3277616" y="695505"/>
                        </a:cubicBezTo>
                        <a:lnTo>
                          <a:pt x="3306984" y="711547"/>
                        </a:lnTo>
                        <a:lnTo>
                          <a:pt x="3315724" y="751363"/>
                        </a:lnTo>
                        <a:cubicBezTo>
                          <a:pt x="3346548" y="866651"/>
                          <a:pt x="3413988" y="1037001"/>
                          <a:pt x="3445244" y="1136717"/>
                        </a:cubicBezTo>
                        <a:cubicBezTo>
                          <a:pt x="3498584" y="1306897"/>
                          <a:pt x="3616692" y="1516447"/>
                          <a:pt x="3650984" y="1654877"/>
                        </a:cubicBezTo>
                        <a:cubicBezTo>
                          <a:pt x="3659556" y="1689485"/>
                          <a:pt x="3660588" y="1717981"/>
                          <a:pt x="3658128" y="1743341"/>
                        </a:cubicBezTo>
                        <a:lnTo>
                          <a:pt x="3651444" y="1777055"/>
                        </a:lnTo>
                        <a:lnTo>
                          <a:pt x="3588596" y="1757747"/>
                        </a:lnTo>
                        <a:cubicBezTo>
                          <a:pt x="3483028" y="1732981"/>
                          <a:pt x="3376664" y="1722187"/>
                          <a:pt x="3285224" y="1723457"/>
                        </a:cubicBezTo>
                        <a:cubicBezTo>
                          <a:pt x="3102344" y="1725997"/>
                          <a:pt x="2910572" y="1882207"/>
                          <a:pt x="2789924" y="1891097"/>
                        </a:cubicBezTo>
                        <a:cubicBezTo>
                          <a:pt x="2669276" y="1899987"/>
                          <a:pt x="2692132" y="1789497"/>
                          <a:pt x="2561324" y="1776797"/>
                        </a:cubicBezTo>
                        <a:cubicBezTo>
                          <a:pt x="2430516" y="1764097"/>
                          <a:pt x="2279384" y="1877127"/>
                          <a:pt x="2005064" y="1814897"/>
                        </a:cubicBezTo>
                        <a:cubicBezTo>
                          <a:pt x="1730744" y="1752667"/>
                          <a:pt x="1211316" y="1370397"/>
                          <a:pt x="915404" y="1403417"/>
                        </a:cubicBezTo>
                        <a:cubicBezTo>
                          <a:pt x="841428" y="1411673"/>
                          <a:pt x="761972" y="1445169"/>
                          <a:pt x="684304" y="1492953"/>
                        </a:cubicBezTo>
                        <a:lnTo>
                          <a:pt x="575128" y="1570373"/>
                        </a:lnTo>
                        <a:lnTo>
                          <a:pt x="533672" y="1556145"/>
                        </a:lnTo>
                        <a:cubicBezTo>
                          <a:pt x="407172" y="1512069"/>
                          <a:pt x="226216" y="1445599"/>
                          <a:pt x="84604" y="1394029"/>
                        </a:cubicBezTo>
                        <a:lnTo>
                          <a:pt x="78152" y="1391689"/>
                        </a:lnTo>
                        <a:lnTo>
                          <a:pt x="81020" y="1389081"/>
                        </a:lnTo>
                        <a:cubicBezTo>
                          <a:pt x="90624" y="1379611"/>
                          <a:pt x="98796" y="1370715"/>
                          <a:pt x="105144" y="1362777"/>
                        </a:cubicBezTo>
                        <a:cubicBezTo>
                          <a:pt x="155944" y="1299277"/>
                          <a:pt x="158060" y="1242127"/>
                          <a:pt x="105144" y="1159577"/>
                        </a:cubicBezTo>
                        <a:cubicBezTo>
                          <a:pt x="91916" y="1138939"/>
                          <a:pt x="68764" y="1115657"/>
                          <a:pt x="40652" y="1091017"/>
                        </a:cubicBezTo>
                        <a:lnTo>
                          <a:pt x="0" y="1057939"/>
                        </a:lnTo>
                        <a:lnTo>
                          <a:pt x="58776" y="1036801"/>
                        </a:lnTo>
                        <a:cubicBezTo>
                          <a:pt x="403876" y="899789"/>
                          <a:pt x="839628" y="569159"/>
                          <a:pt x="1032244" y="422977"/>
                        </a:cubicBezTo>
                        <a:cubicBezTo>
                          <a:pt x="1269312" y="243061"/>
                          <a:pt x="1167712" y="73727"/>
                          <a:pt x="1260844" y="16577"/>
                        </a:cubicBezTo>
                        <a:cubicBezTo>
                          <a:pt x="1284128" y="2289"/>
                          <a:pt x="1308072" y="-1679"/>
                          <a:pt x="1332976" y="60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2" name="フリーフォーム: 図形 1701">
                    <a:extLst>
                      <a:ext uri="{FF2B5EF4-FFF2-40B4-BE49-F238E27FC236}">
                        <a16:creationId xmlns:a16="http://schemas.microsoft.com/office/drawing/2014/main" id="{52236E6A-DCAB-87AD-86DB-B1AB070E5807}"/>
                      </a:ext>
                    </a:extLst>
                  </p:cNvPr>
                  <p:cNvSpPr/>
                  <p:nvPr/>
                </p:nvSpPr>
                <p:spPr>
                  <a:xfrm>
                    <a:off x="40264920" y="22915218"/>
                    <a:ext cx="2851630" cy="3695578"/>
                  </a:xfrm>
                  <a:custGeom>
                    <a:avLst/>
                    <a:gdLst>
                      <a:gd name="connsiteX0" fmla="*/ 1782624 w 2851630"/>
                      <a:gd name="connsiteY0" fmla="*/ 182 h 3695578"/>
                      <a:gd name="connsiteX1" fmla="*/ 1860980 w 2851630"/>
                      <a:gd name="connsiteY1" fmla="*/ 8282 h 3695578"/>
                      <a:gd name="connsiteX2" fmla="*/ 2775380 w 2851630"/>
                      <a:gd name="connsiteY2" fmla="*/ 490882 h 3695578"/>
                      <a:gd name="connsiteX3" fmla="*/ 2775380 w 2851630"/>
                      <a:gd name="connsiteY3" fmla="*/ 1202082 h 3695578"/>
                      <a:gd name="connsiteX4" fmla="*/ 2851580 w 2851630"/>
                      <a:gd name="connsiteY4" fmla="*/ 1608482 h 3695578"/>
                      <a:gd name="connsiteX5" fmla="*/ 2762680 w 2851630"/>
                      <a:gd name="connsiteY5" fmla="*/ 1760882 h 3695578"/>
                      <a:gd name="connsiteX6" fmla="*/ 2800780 w 2851630"/>
                      <a:gd name="connsiteY6" fmla="*/ 2014882 h 3695578"/>
                      <a:gd name="connsiteX7" fmla="*/ 2572180 w 2851630"/>
                      <a:gd name="connsiteY7" fmla="*/ 2840382 h 3695578"/>
                      <a:gd name="connsiteX8" fmla="*/ 2280080 w 2851630"/>
                      <a:gd name="connsiteY8" fmla="*/ 2840382 h 3695578"/>
                      <a:gd name="connsiteX9" fmla="*/ 1556180 w 2851630"/>
                      <a:gd name="connsiteY9" fmla="*/ 3094382 h 3695578"/>
                      <a:gd name="connsiteX10" fmla="*/ 1429180 w 2851630"/>
                      <a:gd name="connsiteY10" fmla="*/ 3526182 h 3695578"/>
                      <a:gd name="connsiteX11" fmla="*/ 1187880 w 2851630"/>
                      <a:gd name="connsiteY11" fmla="*/ 3656060 h 3695578"/>
                      <a:gd name="connsiteX12" fmla="*/ 1106696 w 2851630"/>
                      <a:gd name="connsiteY12" fmla="*/ 3695578 h 3695578"/>
                      <a:gd name="connsiteX13" fmla="*/ 1086280 w 2851630"/>
                      <a:gd name="connsiteY13" fmla="*/ 3678582 h 3695578"/>
                      <a:gd name="connsiteX14" fmla="*/ 1022456 w 2851630"/>
                      <a:gd name="connsiteY14" fmla="*/ 3646770 h 3695578"/>
                      <a:gd name="connsiteX15" fmla="*/ 1012932 w 2851630"/>
                      <a:gd name="connsiteY15" fmla="*/ 3643446 h 3695578"/>
                      <a:gd name="connsiteX16" fmla="*/ 1029784 w 2851630"/>
                      <a:gd name="connsiteY16" fmla="*/ 3637810 h 3695578"/>
                      <a:gd name="connsiteX17" fmla="*/ 1048180 w 2851630"/>
                      <a:gd name="connsiteY17" fmla="*/ 3627782 h 3695578"/>
                      <a:gd name="connsiteX18" fmla="*/ 832280 w 2851630"/>
                      <a:gd name="connsiteY18" fmla="*/ 3310282 h 3695578"/>
                      <a:gd name="connsiteX19" fmla="*/ 349680 w 2851630"/>
                      <a:gd name="connsiteY19" fmla="*/ 3272182 h 3695578"/>
                      <a:gd name="connsiteX20" fmla="*/ 95680 w 2851630"/>
                      <a:gd name="connsiteY20" fmla="*/ 2954682 h 3695578"/>
                      <a:gd name="connsiteX21" fmla="*/ 425880 w 2851630"/>
                      <a:gd name="connsiteY21" fmla="*/ 2167282 h 3695578"/>
                      <a:gd name="connsiteX22" fmla="*/ 6780 w 2851630"/>
                      <a:gd name="connsiteY22" fmla="*/ 1951382 h 3695578"/>
                      <a:gd name="connsiteX23" fmla="*/ 159180 w 2851630"/>
                      <a:gd name="connsiteY23" fmla="*/ 1163982 h 3695578"/>
                      <a:gd name="connsiteX24" fmla="*/ 57580 w 2851630"/>
                      <a:gd name="connsiteY24" fmla="*/ 1100482 h 3695578"/>
                      <a:gd name="connsiteX25" fmla="*/ 121080 w 2851630"/>
                      <a:gd name="connsiteY25" fmla="*/ 897282 h 3695578"/>
                      <a:gd name="connsiteX26" fmla="*/ 91876 w 2851630"/>
                      <a:gd name="connsiteY26" fmla="*/ 879102 h 3695578"/>
                      <a:gd name="connsiteX27" fmla="*/ 75452 w 2851630"/>
                      <a:gd name="connsiteY27" fmla="*/ 873494 h 3695578"/>
                      <a:gd name="connsiteX28" fmla="*/ 86464 w 2851630"/>
                      <a:gd name="connsiteY28" fmla="*/ 864850 h 3695578"/>
                      <a:gd name="connsiteX29" fmla="*/ 578280 w 2851630"/>
                      <a:gd name="connsiteY29" fmla="*/ 579782 h 3695578"/>
                      <a:gd name="connsiteX30" fmla="*/ 1479980 w 2851630"/>
                      <a:gd name="connsiteY30" fmla="*/ 173382 h 3695578"/>
                      <a:gd name="connsiteX31" fmla="*/ 1782624 w 2851630"/>
                      <a:gd name="connsiteY31" fmla="*/ 182 h 36955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2851630" h="3695578">
                        <a:moveTo>
                          <a:pt x="1782624" y="182"/>
                        </a:moveTo>
                        <a:cubicBezTo>
                          <a:pt x="1807800" y="-714"/>
                          <a:pt x="1833992" y="1668"/>
                          <a:pt x="1860980" y="8282"/>
                        </a:cubicBezTo>
                        <a:cubicBezTo>
                          <a:pt x="2076880" y="61198"/>
                          <a:pt x="2622980" y="291916"/>
                          <a:pt x="2775380" y="490882"/>
                        </a:cubicBezTo>
                        <a:cubicBezTo>
                          <a:pt x="2927780" y="689848"/>
                          <a:pt x="2762680" y="1015814"/>
                          <a:pt x="2775380" y="1202082"/>
                        </a:cubicBezTo>
                        <a:cubicBezTo>
                          <a:pt x="2788080" y="1388350"/>
                          <a:pt x="2853696" y="1515350"/>
                          <a:pt x="2851580" y="1608482"/>
                        </a:cubicBezTo>
                        <a:cubicBezTo>
                          <a:pt x="2849464" y="1701614"/>
                          <a:pt x="2771148" y="1693150"/>
                          <a:pt x="2762680" y="1760882"/>
                        </a:cubicBezTo>
                        <a:cubicBezTo>
                          <a:pt x="2754212" y="1828614"/>
                          <a:pt x="2832528" y="1834966"/>
                          <a:pt x="2800780" y="2014882"/>
                        </a:cubicBezTo>
                        <a:cubicBezTo>
                          <a:pt x="2769032" y="2194798"/>
                          <a:pt x="2658964" y="2702798"/>
                          <a:pt x="2572180" y="2840382"/>
                        </a:cubicBezTo>
                        <a:cubicBezTo>
                          <a:pt x="2485396" y="2977966"/>
                          <a:pt x="2449412" y="2798050"/>
                          <a:pt x="2280080" y="2840382"/>
                        </a:cubicBezTo>
                        <a:cubicBezTo>
                          <a:pt x="2110748" y="2882714"/>
                          <a:pt x="1697996" y="2980082"/>
                          <a:pt x="1556180" y="3094382"/>
                        </a:cubicBezTo>
                        <a:cubicBezTo>
                          <a:pt x="1414364" y="3208682"/>
                          <a:pt x="1655664" y="3405532"/>
                          <a:pt x="1429180" y="3526182"/>
                        </a:cubicBezTo>
                        <a:cubicBezTo>
                          <a:pt x="1372560" y="3556344"/>
                          <a:pt x="1288024" y="3604498"/>
                          <a:pt x="1187880" y="3656060"/>
                        </a:cubicBezTo>
                        <a:lnTo>
                          <a:pt x="1106696" y="3695578"/>
                        </a:lnTo>
                        <a:lnTo>
                          <a:pt x="1086280" y="3678582"/>
                        </a:lnTo>
                        <a:cubicBezTo>
                          <a:pt x="1068288" y="3667206"/>
                          <a:pt x="1046792" y="3656688"/>
                          <a:pt x="1022456" y="3646770"/>
                        </a:cubicBezTo>
                        <a:lnTo>
                          <a:pt x="1012932" y="3643446"/>
                        </a:lnTo>
                        <a:lnTo>
                          <a:pt x="1029784" y="3637810"/>
                        </a:lnTo>
                        <a:cubicBezTo>
                          <a:pt x="1037232" y="3634694"/>
                          <a:pt x="1043416" y="3631354"/>
                          <a:pt x="1048180" y="3627782"/>
                        </a:cubicBezTo>
                        <a:cubicBezTo>
                          <a:pt x="1124380" y="3570632"/>
                          <a:pt x="948696" y="3369550"/>
                          <a:pt x="832280" y="3310282"/>
                        </a:cubicBezTo>
                        <a:cubicBezTo>
                          <a:pt x="715864" y="3251014"/>
                          <a:pt x="472448" y="3331450"/>
                          <a:pt x="349680" y="3272182"/>
                        </a:cubicBezTo>
                        <a:cubicBezTo>
                          <a:pt x="226912" y="3212914"/>
                          <a:pt x="82980" y="3138832"/>
                          <a:pt x="95680" y="2954682"/>
                        </a:cubicBezTo>
                        <a:cubicBezTo>
                          <a:pt x="108380" y="2770532"/>
                          <a:pt x="440696" y="2334498"/>
                          <a:pt x="425880" y="2167282"/>
                        </a:cubicBezTo>
                        <a:cubicBezTo>
                          <a:pt x="411064" y="2000066"/>
                          <a:pt x="51232" y="2118598"/>
                          <a:pt x="6780" y="1951382"/>
                        </a:cubicBezTo>
                        <a:cubicBezTo>
                          <a:pt x="-37672" y="1784166"/>
                          <a:pt x="150712" y="1305798"/>
                          <a:pt x="159180" y="1163982"/>
                        </a:cubicBezTo>
                        <a:cubicBezTo>
                          <a:pt x="167648" y="1022166"/>
                          <a:pt x="63928" y="1144932"/>
                          <a:pt x="57580" y="1100482"/>
                        </a:cubicBezTo>
                        <a:cubicBezTo>
                          <a:pt x="51232" y="1056032"/>
                          <a:pt x="188812" y="960782"/>
                          <a:pt x="121080" y="897282"/>
                        </a:cubicBezTo>
                        <a:cubicBezTo>
                          <a:pt x="113672" y="890336"/>
                          <a:pt x="103784" y="884380"/>
                          <a:pt x="91876" y="879102"/>
                        </a:cubicBezTo>
                        <a:lnTo>
                          <a:pt x="75452" y="873494"/>
                        </a:lnTo>
                        <a:lnTo>
                          <a:pt x="86464" y="864850"/>
                        </a:lnTo>
                        <a:cubicBezTo>
                          <a:pt x="236968" y="756392"/>
                          <a:pt x="407624" y="676354"/>
                          <a:pt x="578280" y="579782"/>
                        </a:cubicBezTo>
                        <a:cubicBezTo>
                          <a:pt x="851328" y="425266"/>
                          <a:pt x="1266196" y="268632"/>
                          <a:pt x="1479980" y="173382"/>
                        </a:cubicBezTo>
                        <a:cubicBezTo>
                          <a:pt x="1479980" y="173382"/>
                          <a:pt x="1606384" y="6464"/>
                          <a:pt x="1782624" y="18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3" name="フリーフォーム: 図形 1702">
                    <a:extLst>
                      <a:ext uri="{FF2B5EF4-FFF2-40B4-BE49-F238E27FC236}">
                        <a16:creationId xmlns:a16="http://schemas.microsoft.com/office/drawing/2014/main" id="{30B391CE-3262-D1E0-A845-A4FC04165F5B}"/>
                      </a:ext>
                    </a:extLst>
                  </p:cNvPr>
                  <p:cNvSpPr/>
                  <p:nvPr/>
                </p:nvSpPr>
                <p:spPr>
                  <a:xfrm>
                    <a:off x="41371616" y="23704304"/>
                    <a:ext cx="3570256" cy="4530730"/>
                  </a:xfrm>
                  <a:custGeom>
                    <a:avLst/>
                    <a:gdLst>
                      <a:gd name="connsiteX0" fmla="*/ 1728272 w 3570256"/>
                      <a:gd name="connsiteY0" fmla="*/ 0 h 4530730"/>
                      <a:gd name="connsiteX1" fmla="*/ 1747340 w 3570256"/>
                      <a:gd name="connsiteY1" fmla="*/ 9126 h 4530730"/>
                      <a:gd name="connsiteX2" fmla="*/ 2379884 w 3570256"/>
                      <a:gd name="connsiteY2" fmla="*/ 590796 h 4530730"/>
                      <a:gd name="connsiteX3" fmla="*/ 2697384 w 3570256"/>
                      <a:gd name="connsiteY3" fmla="*/ 336796 h 4530730"/>
                      <a:gd name="connsiteX4" fmla="*/ 2646584 w 3570256"/>
                      <a:gd name="connsiteY4" fmla="*/ 95496 h 4530730"/>
                      <a:gd name="connsiteX5" fmla="*/ 3230784 w 3570256"/>
                      <a:gd name="connsiteY5" fmla="*/ 298696 h 4530730"/>
                      <a:gd name="connsiteX6" fmla="*/ 3354112 w 3570256"/>
                      <a:gd name="connsiteY6" fmla="*/ 343344 h 4530730"/>
                      <a:gd name="connsiteX7" fmla="*/ 3384732 w 3570256"/>
                      <a:gd name="connsiteY7" fmla="*/ 349788 h 4530730"/>
                      <a:gd name="connsiteX8" fmla="*/ 3297512 w 3570256"/>
                      <a:gd name="connsiteY8" fmla="*/ 481236 h 4530730"/>
                      <a:gd name="connsiteX9" fmla="*/ 3294248 w 3570256"/>
                      <a:gd name="connsiteY9" fmla="*/ 486312 h 4530730"/>
                      <a:gd name="connsiteX10" fmla="*/ 3286864 w 3570256"/>
                      <a:gd name="connsiteY10" fmla="*/ 510052 h 4530730"/>
                      <a:gd name="connsiteX11" fmla="*/ 2814864 w 3570256"/>
                      <a:gd name="connsiteY11" fmla="*/ 1698872 h 4530730"/>
                      <a:gd name="connsiteX12" fmla="*/ 2814864 w 3570256"/>
                      <a:gd name="connsiteY12" fmla="*/ 2146548 h 4530730"/>
                      <a:gd name="connsiteX13" fmla="*/ 2576736 w 3570256"/>
                      <a:gd name="connsiteY13" fmla="*/ 2718048 h 4530730"/>
                      <a:gd name="connsiteX14" fmla="*/ 3119664 w 3570256"/>
                      <a:gd name="connsiteY14" fmla="*/ 3994396 h 4530730"/>
                      <a:gd name="connsiteX15" fmla="*/ 3563728 w 3570256"/>
                      <a:gd name="connsiteY15" fmla="*/ 4500516 h 4530730"/>
                      <a:gd name="connsiteX16" fmla="*/ 3570256 w 3570256"/>
                      <a:gd name="connsiteY16" fmla="*/ 4509914 h 4530730"/>
                      <a:gd name="connsiteX17" fmla="*/ 3531616 w 3570256"/>
                      <a:gd name="connsiteY17" fmla="*/ 4522260 h 4530730"/>
                      <a:gd name="connsiteX18" fmla="*/ 3190144 w 3570256"/>
                      <a:gd name="connsiteY18" fmla="*/ 4436356 h 4530730"/>
                      <a:gd name="connsiteX19" fmla="*/ 2550064 w 3570256"/>
                      <a:gd name="connsiteY19" fmla="*/ 3811516 h 4530730"/>
                      <a:gd name="connsiteX20" fmla="*/ 1704244 w 3570256"/>
                      <a:gd name="connsiteY20" fmla="*/ 4123936 h 4530730"/>
                      <a:gd name="connsiteX21" fmla="*/ 972724 w 3570256"/>
                      <a:gd name="connsiteY21" fmla="*/ 3963916 h 4530730"/>
                      <a:gd name="connsiteX22" fmla="*/ 271684 w 3570256"/>
                      <a:gd name="connsiteY22" fmla="*/ 3201916 h 4530730"/>
                      <a:gd name="connsiteX23" fmla="*/ 256268 w 3570256"/>
                      <a:gd name="connsiteY23" fmla="*/ 3198578 h 4530730"/>
                      <a:gd name="connsiteX24" fmla="*/ 242952 w 3570256"/>
                      <a:gd name="connsiteY24" fmla="*/ 3257920 h 4530730"/>
                      <a:gd name="connsiteX25" fmla="*/ 247724 w 3570256"/>
                      <a:gd name="connsiteY25" fmla="*/ 3279666 h 4530730"/>
                      <a:gd name="connsiteX26" fmla="*/ 218356 w 3570256"/>
                      <a:gd name="connsiteY26" fmla="*/ 3263624 h 4530730"/>
                      <a:gd name="connsiteX27" fmla="*/ 81184 w 3570256"/>
                      <a:gd name="connsiteY27" fmla="*/ 3194296 h 4530730"/>
                      <a:gd name="connsiteX28" fmla="*/ 22844 w 3570256"/>
                      <a:gd name="connsiteY28" fmla="*/ 2925512 h 4530730"/>
                      <a:gd name="connsiteX29" fmla="*/ 0 w 3570256"/>
                      <a:gd name="connsiteY29" fmla="*/ 2906492 h 4530730"/>
                      <a:gd name="connsiteX30" fmla="*/ 81184 w 3570256"/>
                      <a:gd name="connsiteY30" fmla="*/ 2866974 h 4530730"/>
                      <a:gd name="connsiteX31" fmla="*/ 322484 w 3570256"/>
                      <a:gd name="connsiteY31" fmla="*/ 2737096 h 4530730"/>
                      <a:gd name="connsiteX32" fmla="*/ 449484 w 3570256"/>
                      <a:gd name="connsiteY32" fmla="*/ 2305296 h 4530730"/>
                      <a:gd name="connsiteX33" fmla="*/ 1173384 w 3570256"/>
                      <a:gd name="connsiteY33" fmla="*/ 2051296 h 4530730"/>
                      <a:gd name="connsiteX34" fmla="*/ 1465484 w 3570256"/>
                      <a:gd name="connsiteY34" fmla="*/ 2051296 h 4530730"/>
                      <a:gd name="connsiteX35" fmla="*/ 1694084 w 3570256"/>
                      <a:gd name="connsiteY35" fmla="*/ 1225796 h 4530730"/>
                      <a:gd name="connsiteX36" fmla="*/ 1655984 w 3570256"/>
                      <a:gd name="connsiteY36" fmla="*/ 971796 h 4530730"/>
                      <a:gd name="connsiteX37" fmla="*/ 1744884 w 3570256"/>
                      <a:gd name="connsiteY37" fmla="*/ 819396 h 4530730"/>
                      <a:gd name="connsiteX38" fmla="*/ 1668684 w 3570256"/>
                      <a:gd name="connsiteY38" fmla="*/ 412996 h 4530730"/>
                      <a:gd name="connsiteX39" fmla="*/ 1721072 w 3570256"/>
                      <a:gd name="connsiteY39" fmla="*/ 62158 h 4530730"/>
                      <a:gd name="connsiteX40" fmla="*/ 1728272 w 3570256"/>
                      <a:gd name="connsiteY40" fmla="*/ 0 h 453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3570256" h="4530730">
                        <a:moveTo>
                          <a:pt x="1728272" y="0"/>
                        </a:moveTo>
                        <a:lnTo>
                          <a:pt x="1747340" y="9126"/>
                        </a:lnTo>
                        <a:cubicBezTo>
                          <a:pt x="1989788" y="144676"/>
                          <a:pt x="2226160" y="537084"/>
                          <a:pt x="2379884" y="590796"/>
                        </a:cubicBezTo>
                        <a:cubicBezTo>
                          <a:pt x="2555568" y="652180"/>
                          <a:pt x="2652936" y="419346"/>
                          <a:pt x="2697384" y="336796"/>
                        </a:cubicBezTo>
                        <a:cubicBezTo>
                          <a:pt x="2741832" y="254246"/>
                          <a:pt x="2557684" y="101846"/>
                          <a:pt x="2646584" y="95496"/>
                        </a:cubicBezTo>
                        <a:cubicBezTo>
                          <a:pt x="2735484" y="89146"/>
                          <a:pt x="3033936" y="188628"/>
                          <a:pt x="3230784" y="298696"/>
                        </a:cubicBezTo>
                        <a:cubicBezTo>
                          <a:pt x="3279996" y="326212"/>
                          <a:pt x="3318360" y="336002"/>
                          <a:pt x="3354112" y="343344"/>
                        </a:cubicBezTo>
                        <a:lnTo>
                          <a:pt x="3384732" y="349788"/>
                        </a:lnTo>
                        <a:lnTo>
                          <a:pt x="3297512" y="481236"/>
                        </a:lnTo>
                        <a:lnTo>
                          <a:pt x="3294248" y="486312"/>
                        </a:lnTo>
                        <a:lnTo>
                          <a:pt x="3286864" y="510052"/>
                        </a:lnTo>
                        <a:cubicBezTo>
                          <a:pt x="3180880" y="827932"/>
                          <a:pt x="2888488" y="1443284"/>
                          <a:pt x="2814864" y="1698872"/>
                        </a:cubicBezTo>
                        <a:cubicBezTo>
                          <a:pt x="2730728" y="1990972"/>
                          <a:pt x="2854552" y="1976684"/>
                          <a:pt x="2814864" y="2146548"/>
                        </a:cubicBezTo>
                        <a:cubicBezTo>
                          <a:pt x="2775176" y="2316408"/>
                          <a:pt x="2525936" y="2410072"/>
                          <a:pt x="2576736" y="2718048"/>
                        </a:cubicBezTo>
                        <a:cubicBezTo>
                          <a:pt x="2627536" y="3026020"/>
                          <a:pt x="2949800" y="3689596"/>
                          <a:pt x="3119664" y="3994396"/>
                        </a:cubicBezTo>
                        <a:cubicBezTo>
                          <a:pt x="3268288" y="4261096"/>
                          <a:pt x="3471616" y="4390452"/>
                          <a:pt x="3563728" y="4500516"/>
                        </a:cubicBezTo>
                        <a:lnTo>
                          <a:pt x="3570256" y="4509914"/>
                        </a:lnTo>
                        <a:lnTo>
                          <a:pt x="3531616" y="4522260"/>
                        </a:lnTo>
                        <a:cubicBezTo>
                          <a:pt x="3430652" y="4546132"/>
                          <a:pt x="3325400" y="4520176"/>
                          <a:pt x="3190144" y="4436356"/>
                        </a:cubicBezTo>
                        <a:cubicBezTo>
                          <a:pt x="3009804" y="4324596"/>
                          <a:pt x="2797712" y="3863586"/>
                          <a:pt x="2550064" y="3811516"/>
                        </a:cubicBezTo>
                        <a:cubicBezTo>
                          <a:pt x="2302416" y="3759446"/>
                          <a:pt x="1967136" y="4098536"/>
                          <a:pt x="1704244" y="4123936"/>
                        </a:cubicBezTo>
                        <a:cubicBezTo>
                          <a:pt x="1441352" y="4149336"/>
                          <a:pt x="1211484" y="4117586"/>
                          <a:pt x="972724" y="3963916"/>
                        </a:cubicBezTo>
                        <a:cubicBezTo>
                          <a:pt x="733964" y="3810246"/>
                          <a:pt x="369472" y="3245096"/>
                          <a:pt x="271684" y="3201916"/>
                        </a:cubicBezTo>
                        <a:cubicBezTo>
                          <a:pt x="265572" y="3199218"/>
                          <a:pt x="260464" y="3198156"/>
                          <a:pt x="256268" y="3198578"/>
                        </a:cubicBezTo>
                        <a:cubicBezTo>
                          <a:pt x="240532" y="3200164"/>
                          <a:pt x="237648" y="3222626"/>
                          <a:pt x="242952" y="3257920"/>
                        </a:cubicBezTo>
                        <a:lnTo>
                          <a:pt x="247724" y="3279666"/>
                        </a:lnTo>
                        <a:lnTo>
                          <a:pt x="218356" y="3263624"/>
                        </a:lnTo>
                        <a:cubicBezTo>
                          <a:pt x="161884" y="3238448"/>
                          <a:pt x="118228" y="3243244"/>
                          <a:pt x="81184" y="3194296"/>
                        </a:cubicBezTo>
                        <a:cubicBezTo>
                          <a:pt x="29324" y="3125770"/>
                          <a:pt x="100628" y="3013486"/>
                          <a:pt x="22844" y="2925512"/>
                        </a:cubicBezTo>
                        <a:lnTo>
                          <a:pt x="0" y="2906492"/>
                        </a:lnTo>
                        <a:lnTo>
                          <a:pt x="81184" y="2866974"/>
                        </a:lnTo>
                        <a:cubicBezTo>
                          <a:pt x="181328" y="2815412"/>
                          <a:pt x="265864" y="2767258"/>
                          <a:pt x="322484" y="2737096"/>
                        </a:cubicBezTo>
                        <a:cubicBezTo>
                          <a:pt x="548968" y="2616446"/>
                          <a:pt x="307668" y="2419596"/>
                          <a:pt x="449484" y="2305296"/>
                        </a:cubicBezTo>
                        <a:cubicBezTo>
                          <a:pt x="591300" y="2190996"/>
                          <a:pt x="1004052" y="2093628"/>
                          <a:pt x="1173384" y="2051296"/>
                        </a:cubicBezTo>
                        <a:cubicBezTo>
                          <a:pt x="1342716" y="2008964"/>
                          <a:pt x="1378700" y="2188880"/>
                          <a:pt x="1465484" y="2051296"/>
                        </a:cubicBezTo>
                        <a:cubicBezTo>
                          <a:pt x="1552268" y="1913712"/>
                          <a:pt x="1662336" y="1405712"/>
                          <a:pt x="1694084" y="1225796"/>
                        </a:cubicBezTo>
                        <a:cubicBezTo>
                          <a:pt x="1725832" y="1045880"/>
                          <a:pt x="1647516" y="1039528"/>
                          <a:pt x="1655984" y="971796"/>
                        </a:cubicBezTo>
                        <a:cubicBezTo>
                          <a:pt x="1664452" y="904064"/>
                          <a:pt x="1742768" y="912528"/>
                          <a:pt x="1744884" y="819396"/>
                        </a:cubicBezTo>
                        <a:cubicBezTo>
                          <a:pt x="1747000" y="726264"/>
                          <a:pt x="1681384" y="599264"/>
                          <a:pt x="1668684" y="412996"/>
                        </a:cubicBezTo>
                        <a:cubicBezTo>
                          <a:pt x="1662336" y="319862"/>
                          <a:pt x="1700432" y="191804"/>
                          <a:pt x="1721072" y="62158"/>
                        </a:cubicBezTo>
                        <a:lnTo>
                          <a:pt x="172827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4" name="フリーフォーム: 図形 1703">
                    <a:extLst>
                      <a:ext uri="{FF2B5EF4-FFF2-40B4-BE49-F238E27FC236}">
                        <a16:creationId xmlns:a16="http://schemas.microsoft.com/office/drawing/2014/main" id="{4247CAF0-123A-AAEC-BEC3-ED41E4AE3338}"/>
                      </a:ext>
                    </a:extLst>
                  </p:cNvPr>
                  <p:cNvSpPr/>
                  <p:nvPr/>
                </p:nvSpPr>
                <p:spPr>
                  <a:xfrm>
                    <a:off x="39695767" y="19806476"/>
                    <a:ext cx="5708210" cy="4498804"/>
                  </a:xfrm>
                  <a:custGeom>
                    <a:avLst/>
                    <a:gdLst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5857 w 5708210"/>
                      <a:gd name="connsiteY16" fmla="*/ 3888844 h 4498804"/>
                      <a:gd name="connsiteX17" fmla="*/ 5511457 w 5708210"/>
                      <a:gd name="connsiteY17" fmla="*/ 3866900 h 4498804"/>
                      <a:gd name="connsiteX18" fmla="*/ 5490833 w 5708210"/>
                      <a:gd name="connsiteY18" fmla="*/ 3844100 h 4498804"/>
                      <a:gd name="connsiteX19" fmla="*/ 5379009 w 5708210"/>
                      <a:gd name="connsiteY19" fmla="*/ 3906876 h 4498804"/>
                      <a:gd name="connsiteX20" fmla="*/ 5343881 w 5708210"/>
                      <a:gd name="connsiteY20" fmla="*/ 3936644 h 4498804"/>
                      <a:gd name="connsiteX21" fmla="*/ 5373385 w 5708210"/>
                      <a:gd name="connsiteY21" fmla="*/ 3931456 h 4498804"/>
                      <a:gd name="connsiteX22" fmla="*/ 5264737 w 5708210"/>
                      <a:gd name="connsiteY22" fmla="*/ 4025336 h 4498804"/>
                      <a:gd name="connsiteX23" fmla="*/ 5196737 w 5708210"/>
                      <a:gd name="connsiteY23" fmla="*/ 4073108 h 4498804"/>
                      <a:gd name="connsiteX24" fmla="*/ 5170473 w 5708210"/>
                      <a:gd name="connsiteY24" fmla="*/ 4100496 h 4498804"/>
                      <a:gd name="connsiteX25" fmla="*/ 5074529 w 5708210"/>
                      <a:gd name="connsiteY25" fmla="*/ 4226596 h 4498804"/>
                      <a:gd name="connsiteX26" fmla="*/ 5060581 w 5708210"/>
                      <a:gd name="connsiteY26" fmla="*/ 4247616 h 4498804"/>
                      <a:gd name="connsiteX27" fmla="*/ 5029961 w 5708210"/>
                      <a:gd name="connsiteY27" fmla="*/ 4241172 h 4498804"/>
                      <a:gd name="connsiteX28" fmla="*/ 4906633 w 5708210"/>
                      <a:gd name="connsiteY28" fmla="*/ 4196524 h 4498804"/>
                      <a:gd name="connsiteX29" fmla="*/ 4322433 w 5708210"/>
                      <a:gd name="connsiteY29" fmla="*/ 3993324 h 4498804"/>
                      <a:gd name="connsiteX30" fmla="*/ 4373233 w 5708210"/>
                      <a:gd name="connsiteY30" fmla="*/ 4234624 h 4498804"/>
                      <a:gd name="connsiteX31" fmla="*/ 4055733 w 5708210"/>
                      <a:gd name="connsiteY31" fmla="*/ 4488624 h 4498804"/>
                      <a:gd name="connsiteX32" fmla="*/ 3423189 w 5708210"/>
                      <a:gd name="connsiteY32" fmla="*/ 3906954 h 4498804"/>
                      <a:gd name="connsiteX33" fmla="*/ 3404121 w 5708210"/>
                      <a:gd name="connsiteY33" fmla="*/ 3897828 h 4498804"/>
                      <a:gd name="connsiteX34" fmla="*/ 3408157 w 5708210"/>
                      <a:gd name="connsiteY34" fmla="*/ 3862976 h 4498804"/>
                      <a:gd name="connsiteX35" fmla="*/ 3344533 w 5708210"/>
                      <a:gd name="connsiteY35" fmla="*/ 3599624 h 4498804"/>
                      <a:gd name="connsiteX36" fmla="*/ 2430133 w 5708210"/>
                      <a:gd name="connsiteY36" fmla="*/ 3117024 h 4498804"/>
                      <a:gd name="connsiteX37" fmla="*/ 2049133 w 5708210"/>
                      <a:gd name="connsiteY37" fmla="*/ 3282124 h 4498804"/>
                      <a:gd name="connsiteX38" fmla="*/ 1147433 w 5708210"/>
                      <a:gd name="connsiteY38" fmla="*/ 3688524 h 4498804"/>
                      <a:gd name="connsiteX39" fmla="*/ 655617 w 5708210"/>
                      <a:gd name="connsiteY39" fmla="*/ 3973592 h 4498804"/>
                      <a:gd name="connsiteX40" fmla="*/ 644605 w 5708210"/>
                      <a:gd name="connsiteY40" fmla="*/ 3982236 h 4498804"/>
                      <a:gd name="connsiteX41" fmla="*/ 619729 w 5708210"/>
                      <a:gd name="connsiteY41" fmla="*/ 3973744 h 4498804"/>
                      <a:gd name="connsiteX42" fmla="*/ 274209 w 5708210"/>
                      <a:gd name="connsiteY42" fmla="*/ 3871544 h 4498804"/>
                      <a:gd name="connsiteX43" fmla="*/ 220953 w 5708210"/>
                      <a:gd name="connsiteY43" fmla="*/ 3828722 h 4498804"/>
                      <a:gd name="connsiteX44" fmla="*/ 231205 w 5708210"/>
                      <a:gd name="connsiteY44" fmla="*/ 3794852 h 4498804"/>
                      <a:gd name="connsiteX45" fmla="*/ 291089 w 5708210"/>
                      <a:gd name="connsiteY45" fmla="*/ 3009980 h 4498804"/>
                      <a:gd name="connsiteX46" fmla="*/ 805 w 5708210"/>
                      <a:gd name="connsiteY46" fmla="*/ 2821296 h 4498804"/>
                      <a:gd name="connsiteX47" fmla="*/ 204005 w 5708210"/>
                      <a:gd name="connsiteY47" fmla="*/ 2371352 h 4498804"/>
                      <a:gd name="connsiteX48" fmla="*/ 189489 w 5708210"/>
                      <a:gd name="connsiteY48" fmla="*/ 1979468 h 4498804"/>
                      <a:gd name="connsiteX49" fmla="*/ 1278061 w 5708210"/>
                      <a:gd name="connsiteY49" fmla="*/ 1747238 h 4498804"/>
                      <a:gd name="connsiteX50" fmla="*/ 1263545 w 5708210"/>
                      <a:gd name="connsiteY50" fmla="*/ 1166668 h 4498804"/>
                      <a:gd name="connsiteX51" fmla="*/ 1529341 w 5708210"/>
                      <a:gd name="connsiteY51" fmla="*/ 824674 h 4498804"/>
                      <a:gd name="connsiteX52" fmla="*/ 1604197 w 5708210"/>
                      <a:gd name="connsiteY52" fmla="*/ 743654 h 4498804"/>
                      <a:gd name="connsiteX53" fmla="*/ 1671477 w 5708210"/>
                      <a:gd name="connsiteY53" fmla="*/ 724298 h 4498804"/>
                      <a:gd name="connsiteX54" fmla="*/ 2417433 w 5708210"/>
                      <a:gd name="connsiteY54" fmla="*/ 564324 h 4498804"/>
                      <a:gd name="connsiteX55" fmla="*/ 2925433 w 5708210"/>
                      <a:gd name="connsiteY55" fmla="*/ 831024 h 4498804"/>
                      <a:gd name="connsiteX56" fmla="*/ 3522333 w 5708210"/>
                      <a:gd name="connsiteY56" fmla="*/ 627824 h 4498804"/>
                      <a:gd name="connsiteX57" fmla="*/ 3370925 w 5708210"/>
                      <a:gd name="connsiteY57" fmla="*/ 113176 h 4498804"/>
                      <a:gd name="connsiteX58" fmla="*/ 3361089 w 5708210"/>
                      <a:gd name="connsiteY58" fmla="*/ 63210 h 4498804"/>
                      <a:gd name="connsiteX59" fmla="*/ 3377697 w 5708210"/>
                      <a:gd name="connsiteY59" fmla="*/ 64868 h 4498804"/>
                      <a:gd name="connsiteX60" fmla="*/ 3795309 w 5708210"/>
                      <a:gd name="connsiteY60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1457 w 5708210"/>
                      <a:gd name="connsiteY16" fmla="*/ 3866900 h 4498804"/>
                      <a:gd name="connsiteX17" fmla="*/ 5490833 w 5708210"/>
                      <a:gd name="connsiteY17" fmla="*/ 3844100 h 4498804"/>
                      <a:gd name="connsiteX18" fmla="*/ 5379009 w 5708210"/>
                      <a:gd name="connsiteY18" fmla="*/ 3906876 h 4498804"/>
                      <a:gd name="connsiteX19" fmla="*/ 5343881 w 5708210"/>
                      <a:gd name="connsiteY19" fmla="*/ 3936644 h 4498804"/>
                      <a:gd name="connsiteX20" fmla="*/ 5373385 w 5708210"/>
                      <a:gd name="connsiteY20" fmla="*/ 3931456 h 4498804"/>
                      <a:gd name="connsiteX21" fmla="*/ 5264737 w 5708210"/>
                      <a:gd name="connsiteY21" fmla="*/ 4025336 h 4498804"/>
                      <a:gd name="connsiteX22" fmla="*/ 5196737 w 5708210"/>
                      <a:gd name="connsiteY22" fmla="*/ 4073108 h 4498804"/>
                      <a:gd name="connsiteX23" fmla="*/ 5170473 w 5708210"/>
                      <a:gd name="connsiteY23" fmla="*/ 4100496 h 4498804"/>
                      <a:gd name="connsiteX24" fmla="*/ 5074529 w 5708210"/>
                      <a:gd name="connsiteY24" fmla="*/ 4226596 h 4498804"/>
                      <a:gd name="connsiteX25" fmla="*/ 5060581 w 5708210"/>
                      <a:gd name="connsiteY25" fmla="*/ 4247616 h 4498804"/>
                      <a:gd name="connsiteX26" fmla="*/ 5029961 w 5708210"/>
                      <a:gd name="connsiteY26" fmla="*/ 4241172 h 4498804"/>
                      <a:gd name="connsiteX27" fmla="*/ 4906633 w 5708210"/>
                      <a:gd name="connsiteY27" fmla="*/ 4196524 h 4498804"/>
                      <a:gd name="connsiteX28" fmla="*/ 4322433 w 5708210"/>
                      <a:gd name="connsiteY28" fmla="*/ 3993324 h 4498804"/>
                      <a:gd name="connsiteX29" fmla="*/ 4373233 w 5708210"/>
                      <a:gd name="connsiteY29" fmla="*/ 4234624 h 4498804"/>
                      <a:gd name="connsiteX30" fmla="*/ 4055733 w 5708210"/>
                      <a:gd name="connsiteY30" fmla="*/ 4488624 h 4498804"/>
                      <a:gd name="connsiteX31" fmla="*/ 3423189 w 5708210"/>
                      <a:gd name="connsiteY31" fmla="*/ 3906954 h 4498804"/>
                      <a:gd name="connsiteX32" fmla="*/ 3404121 w 5708210"/>
                      <a:gd name="connsiteY32" fmla="*/ 3897828 h 4498804"/>
                      <a:gd name="connsiteX33" fmla="*/ 3408157 w 5708210"/>
                      <a:gd name="connsiteY33" fmla="*/ 3862976 h 4498804"/>
                      <a:gd name="connsiteX34" fmla="*/ 3344533 w 5708210"/>
                      <a:gd name="connsiteY34" fmla="*/ 3599624 h 4498804"/>
                      <a:gd name="connsiteX35" fmla="*/ 2430133 w 5708210"/>
                      <a:gd name="connsiteY35" fmla="*/ 3117024 h 4498804"/>
                      <a:gd name="connsiteX36" fmla="*/ 2049133 w 5708210"/>
                      <a:gd name="connsiteY36" fmla="*/ 3282124 h 4498804"/>
                      <a:gd name="connsiteX37" fmla="*/ 1147433 w 5708210"/>
                      <a:gd name="connsiteY37" fmla="*/ 3688524 h 4498804"/>
                      <a:gd name="connsiteX38" fmla="*/ 655617 w 5708210"/>
                      <a:gd name="connsiteY38" fmla="*/ 3973592 h 4498804"/>
                      <a:gd name="connsiteX39" fmla="*/ 644605 w 5708210"/>
                      <a:gd name="connsiteY39" fmla="*/ 3982236 h 4498804"/>
                      <a:gd name="connsiteX40" fmla="*/ 619729 w 5708210"/>
                      <a:gd name="connsiteY40" fmla="*/ 3973744 h 4498804"/>
                      <a:gd name="connsiteX41" fmla="*/ 274209 w 5708210"/>
                      <a:gd name="connsiteY41" fmla="*/ 3871544 h 4498804"/>
                      <a:gd name="connsiteX42" fmla="*/ 220953 w 5708210"/>
                      <a:gd name="connsiteY42" fmla="*/ 3828722 h 4498804"/>
                      <a:gd name="connsiteX43" fmla="*/ 231205 w 5708210"/>
                      <a:gd name="connsiteY43" fmla="*/ 3794852 h 4498804"/>
                      <a:gd name="connsiteX44" fmla="*/ 291089 w 5708210"/>
                      <a:gd name="connsiteY44" fmla="*/ 3009980 h 4498804"/>
                      <a:gd name="connsiteX45" fmla="*/ 805 w 5708210"/>
                      <a:gd name="connsiteY45" fmla="*/ 2821296 h 4498804"/>
                      <a:gd name="connsiteX46" fmla="*/ 204005 w 5708210"/>
                      <a:gd name="connsiteY46" fmla="*/ 2371352 h 4498804"/>
                      <a:gd name="connsiteX47" fmla="*/ 189489 w 5708210"/>
                      <a:gd name="connsiteY47" fmla="*/ 1979468 h 4498804"/>
                      <a:gd name="connsiteX48" fmla="*/ 1278061 w 5708210"/>
                      <a:gd name="connsiteY48" fmla="*/ 1747238 h 4498804"/>
                      <a:gd name="connsiteX49" fmla="*/ 1263545 w 5708210"/>
                      <a:gd name="connsiteY49" fmla="*/ 1166668 h 4498804"/>
                      <a:gd name="connsiteX50" fmla="*/ 1529341 w 5708210"/>
                      <a:gd name="connsiteY50" fmla="*/ 824674 h 4498804"/>
                      <a:gd name="connsiteX51" fmla="*/ 1604197 w 5708210"/>
                      <a:gd name="connsiteY51" fmla="*/ 743654 h 4498804"/>
                      <a:gd name="connsiteX52" fmla="*/ 1671477 w 5708210"/>
                      <a:gd name="connsiteY52" fmla="*/ 724298 h 4498804"/>
                      <a:gd name="connsiteX53" fmla="*/ 2417433 w 5708210"/>
                      <a:gd name="connsiteY53" fmla="*/ 564324 h 4498804"/>
                      <a:gd name="connsiteX54" fmla="*/ 2925433 w 5708210"/>
                      <a:gd name="connsiteY54" fmla="*/ 831024 h 4498804"/>
                      <a:gd name="connsiteX55" fmla="*/ 3522333 w 5708210"/>
                      <a:gd name="connsiteY55" fmla="*/ 627824 h 4498804"/>
                      <a:gd name="connsiteX56" fmla="*/ 3370925 w 5708210"/>
                      <a:gd name="connsiteY56" fmla="*/ 113176 h 4498804"/>
                      <a:gd name="connsiteX57" fmla="*/ 3361089 w 5708210"/>
                      <a:gd name="connsiteY57" fmla="*/ 63210 h 4498804"/>
                      <a:gd name="connsiteX58" fmla="*/ 3377697 w 5708210"/>
                      <a:gd name="connsiteY58" fmla="*/ 64868 h 4498804"/>
                      <a:gd name="connsiteX59" fmla="*/ 3795309 w 5708210"/>
                      <a:gd name="connsiteY59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43881 w 5708210"/>
                      <a:gd name="connsiteY18" fmla="*/ 3936644 h 4498804"/>
                      <a:gd name="connsiteX19" fmla="*/ 5373385 w 5708210"/>
                      <a:gd name="connsiteY19" fmla="*/ 3931456 h 4498804"/>
                      <a:gd name="connsiteX20" fmla="*/ 5264737 w 5708210"/>
                      <a:gd name="connsiteY20" fmla="*/ 4025336 h 4498804"/>
                      <a:gd name="connsiteX21" fmla="*/ 5196737 w 5708210"/>
                      <a:gd name="connsiteY21" fmla="*/ 4073108 h 4498804"/>
                      <a:gd name="connsiteX22" fmla="*/ 5170473 w 5708210"/>
                      <a:gd name="connsiteY22" fmla="*/ 4100496 h 4498804"/>
                      <a:gd name="connsiteX23" fmla="*/ 5074529 w 5708210"/>
                      <a:gd name="connsiteY23" fmla="*/ 4226596 h 4498804"/>
                      <a:gd name="connsiteX24" fmla="*/ 5060581 w 5708210"/>
                      <a:gd name="connsiteY24" fmla="*/ 4247616 h 4498804"/>
                      <a:gd name="connsiteX25" fmla="*/ 5029961 w 5708210"/>
                      <a:gd name="connsiteY25" fmla="*/ 4241172 h 4498804"/>
                      <a:gd name="connsiteX26" fmla="*/ 4906633 w 5708210"/>
                      <a:gd name="connsiteY26" fmla="*/ 4196524 h 4498804"/>
                      <a:gd name="connsiteX27" fmla="*/ 4322433 w 5708210"/>
                      <a:gd name="connsiteY27" fmla="*/ 3993324 h 4498804"/>
                      <a:gd name="connsiteX28" fmla="*/ 4373233 w 5708210"/>
                      <a:gd name="connsiteY28" fmla="*/ 4234624 h 4498804"/>
                      <a:gd name="connsiteX29" fmla="*/ 4055733 w 5708210"/>
                      <a:gd name="connsiteY29" fmla="*/ 4488624 h 4498804"/>
                      <a:gd name="connsiteX30" fmla="*/ 3423189 w 5708210"/>
                      <a:gd name="connsiteY30" fmla="*/ 3906954 h 4498804"/>
                      <a:gd name="connsiteX31" fmla="*/ 3404121 w 5708210"/>
                      <a:gd name="connsiteY31" fmla="*/ 3897828 h 4498804"/>
                      <a:gd name="connsiteX32" fmla="*/ 3408157 w 5708210"/>
                      <a:gd name="connsiteY32" fmla="*/ 3862976 h 4498804"/>
                      <a:gd name="connsiteX33" fmla="*/ 3344533 w 5708210"/>
                      <a:gd name="connsiteY33" fmla="*/ 3599624 h 4498804"/>
                      <a:gd name="connsiteX34" fmla="*/ 2430133 w 5708210"/>
                      <a:gd name="connsiteY34" fmla="*/ 3117024 h 4498804"/>
                      <a:gd name="connsiteX35" fmla="*/ 2049133 w 5708210"/>
                      <a:gd name="connsiteY35" fmla="*/ 3282124 h 4498804"/>
                      <a:gd name="connsiteX36" fmla="*/ 1147433 w 5708210"/>
                      <a:gd name="connsiteY36" fmla="*/ 3688524 h 4498804"/>
                      <a:gd name="connsiteX37" fmla="*/ 655617 w 5708210"/>
                      <a:gd name="connsiteY37" fmla="*/ 3973592 h 4498804"/>
                      <a:gd name="connsiteX38" fmla="*/ 644605 w 5708210"/>
                      <a:gd name="connsiteY38" fmla="*/ 3982236 h 4498804"/>
                      <a:gd name="connsiteX39" fmla="*/ 619729 w 5708210"/>
                      <a:gd name="connsiteY39" fmla="*/ 3973744 h 4498804"/>
                      <a:gd name="connsiteX40" fmla="*/ 274209 w 5708210"/>
                      <a:gd name="connsiteY40" fmla="*/ 3871544 h 4498804"/>
                      <a:gd name="connsiteX41" fmla="*/ 220953 w 5708210"/>
                      <a:gd name="connsiteY41" fmla="*/ 3828722 h 4498804"/>
                      <a:gd name="connsiteX42" fmla="*/ 231205 w 5708210"/>
                      <a:gd name="connsiteY42" fmla="*/ 3794852 h 4498804"/>
                      <a:gd name="connsiteX43" fmla="*/ 291089 w 5708210"/>
                      <a:gd name="connsiteY43" fmla="*/ 3009980 h 4498804"/>
                      <a:gd name="connsiteX44" fmla="*/ 805 w 5708210"/>
                      <a:gd name="connsiteY44" fmla="*/ 2821296 h 4498804"/>
                      <a:gd name="connsiteX45" fmla="*/ 204005 w 5708210"/>
                      <a:gd name="connsiteY45" fmla="*/ 2371352 h 4498804"/>
                      <a:gd name="connsiteX46" fmla="*/ 189489 w 5708210"/>
                      <a:gd name="connsiteY46" fmla="*/ 1979468 h 4498804"/>
                      <a:gd name="connsiteX47" fmla="*/ 1278061 w 5708210"/>
                      <a:gd name="connsiteY47" fmla="*/ 1747238 h 4498804"/>
                      <a:gd name="connsiteX48" fmla="*/ 1263545 w 5708210"/>
                      <a:gd name="connsiteY48" fmla="*/ 1166668 h 4498804"/>
                      <a:gd name="connsiteX49" fmla="*/ 1529341 w 5708210"/>
                      <a:gd name="connsiteY49" fmla="*/ 824674 h 4498804"/>
                      <a:gd name="connsiteX50" fmla="*/ 1604197 w 5708210"/>
                      <a:gd name="connsiteY50" fmla="*/ 743654 h 4498804"/>
                      <a:gd name="connsiteX51" fmla="*/ 1671477 w 5708210"/>
                      <a:gd name="connsiteY51" fmla="*/ 724298 h 4498804"/>
                      <a:gd name="connsiteX52" fmla="*/ 2417433 w 5708210"/>
                      <a:gd name="connsiteY52" fmla="*/ 564324 h 4498804"/>
                      <a:gd name="connsiteX53" fmla="*/ 2925433 w 5708210"/>
                      <a:gd name="connsiteY53" fmla="*/ 831024 h 4498804"/>
                      <a:gd name="connsiteX54" fmla="*/ 3522333 w 5708210"/>
                      <a:gd name="connsiteY54" fmla="*/ 627824 h 4498804"/>
                      <a:gd name="connsiteX55" fmla="*/ 3370925 w 5708210"/>
                      <a:gd name="connsiteY55" fmla="*/ 113176 h 4498804"/>
                      <a:gd name="connsiteX56" fmla="*/ 3361089 w 5708210"/>
                      <a:gd name="connsiteY56" fmla="*/ 63210 h 4498804"/>
                      <a:gd name="connsiteX57" fmla="*/ 3377697 w 5708210"/>
                      <a:gd name="connsiteY57" fmla="*/ 64868 h 4498804"/>
                      <a:gd name="connsiteX58" fmla="*/ 3795309 w 5708210"/>
                      <a:gd name="connsiteY58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73385 w 5708210"/>
                      <a:gd name="connsiteY18" fmla="*/ 3931456 h 4498804"/>
                      <a:gd name="connsiteX19" fmla="*/ 5264737 w 5708210"/>
                      <a:gd name="connsiteY19" fmla="*/ 4025336 h 4498804"/>
                      <a:gd name="connsiteX20" fmla="*/ 5196737 w 5708210"/>
                      <a:gd name="connsiteY20" fmla="*/ 4073108 h 4498804"/>
                      <a:gd name="connsiteX21" fmla="*/ 5170473 w 5708210"/>
                      <a:gd name="connsiteY21" fmla="*/ 4100496 h 4498804"/>
                      <a:gd name="connsiteX22" fmla="*/ 5074529 w 5708210"/>
                      <a:gd name="connsiteY22" fmla="*/ 4226596 h 4498804"/>
                      <a:gd name="connsiteX23" fmla="*/ 5060581 w 5708210"/>
                      <a:gd name="connsiteY23" fmla="*/ 4247616 h 4498804"/>
                      <a:gd name="connsiteX24" fmla="*/ 5029961 w 5708210"/>
                      <a:gd name="connsiteY24" fmla="*/ 4241172 h 4498804"/>
                      <a:gd name="connsiteX25" fmla="*/ 4906633 w 5708210"/>
                      <a:gd name="connsiteY25" fmla="*/ 4196524 h 4498804"/>
                      <a:gd name="connsiteX26" fmla="*/ 4322433 w 5708210"/>
                      <a:gd name="connsiteY26" fmla="*/ 3993324 h 4498804"/>
                      <a:gd name="connsiteX27" fmla="*/ 4373233 w 5708210"/>
                      <a:gd name="connsiteY27" fmla="*/ 4234624 h 4498804"/>
                      <a:gd name="connsiteX28" fmla="*/ 4055733 w 5708210"/>
                      <a:gd name="connsiteY28" fmla="*/ 4488624 h 4498804"/>
                      <a:gd name="connsiteX29" fmla="*/ 3423189 w 5708210"/>
                      <a:gd name="connsiteY29" fmla="*/ 3906954 h 4498804"/>
                      <a:gd name="connsiteX30" fmla="*/ 3404121 w 5708210"/>
                      <a:gd name="connsiteY30" fmla="*/ 3897828 h 4498804"/>
                      <a:gd name="connsiteX31" fmla="*/ 3408157 w 5708210"/>
                      <a:gd name="connsiteY31" fmla="*/ 3862976 h 4498804"/>
                      <a:gd name="connsiteX32" fmla="*/ 3344533 w 5708210"/>
                      <a:gd name="connsiteY32" fmla="*/ 3599624 h 4498804"/>
                      <a:gd name="connsiteX33" fmla="*/ 2430133 w 5708210"/>
                      <a:gd name="connsiteY33" fmla="*/ 3117024 h 4498804"/>
                      <a:gd name="connsiteX34" fmla="*/ 2049133 w 5708210"/>
                      <a:gd name="connsiteY34" fmla="*/ 3282124 h 4498804"/>
                      <a:gd name="connsiteX35" fmla="*/ 1147433 w 5708210"/>
                      <a:gd name="connsiteY35" fmla="*/ 3688524 h 4498804"/>
                      <a:gd name="connsiteX36" fmla="*/ 655617 w 5708210"/>
                      <a:gd name="connsiteY36" fmla="*/ 3973592 h 4498804"/>
                      <a:gd name="connsiteX37" fmla="*/ 644605 w 5708210"/>
                      <a:gd name="connsiteY37" fmla="*/ 3982236 h 4498804"/>
                      <a:gd name="connsiteX38" fmla="*/ 619729 w 5708210"/>
                      <a:gd name="connsiteY38" fmla="*/ 3973744 h 4498804"/>
                      <a:gd name="connsiteX39" fmla="*/ 274209 w 5708210"/>
                      <a:gd name="connsiteY39" fmla="*/ 3871544 h 4498804"/>
                      <a:gd name="connsiteX40" fmla="*/ 220953 w 5708210"/>
                      <a:gd name="connsiteY40" fmla="*/ 3828722 h 4498804"/>
                      <a:gd name="connsiteX41" fmla="*/ 231205 w 5708210"/>
                      <a:gd name="connsiteY41" fmla="*/ 3794852 h 4498804"/>
                      <a:gd name="connsiteX42" fmla="*/ 291089 w 5708210"/>
                      <a:gd name="connsiteY42" fmla="*/ 3009980 h 4498804"/>
                      <a:gd name="connsiteX43" fmla="*/ 805 w 5708210"/>
                      <a:gd name="connsiteY43" fmla="*/ 2821296 h 4498804"/>
                      <a:gd name="connsiteX44" fmla="*/ 204005 w 5708210"/>
                      <a:gd name="connsiteY44" fmla="*/ 2371352 h 4498804"/>
                      <a:gd name="connsiteX45" fmla="*/ 189489 w 5708210"/>
                      <a:gd name="connsiteY45" fmla="*/ 1979468 h 4498804"/>
                      <a:gd name="connsiteX46" fmla="*/ 1278061 w 5708210"/>
                      <a:gd name="connsiteY46" fmla="*/ 1747238 h 4498804"/>
                      <a:gd name="connsiteX47" fmla="*/ 1263545 w 5708210"/>
                      <a:gd name="connsiteY47" fmla="*/ 1166668 h 4498804"/>
                      <a:gd name="connsiteX48" fmla="*/ 1529341 w 5708210"/>
                      <a:gd name="connsiteY48" fmla="*/ 824674 h 4498804"/>
                      <a:gd name="connsiteX49" fmla="*/ 1604197 w 5708210"/>
                      <a:gd name="connsiteY49" fmla="*/ 743654 h 4498804"/>
                      <a:gd name="connsiteX50" fmla="*/ 1671477 w 5708210"/>
                      <a:gd name="connsiteY50" fmla="*/ 724298 h 4498804"/>
                      <a:gd name="connsiteX51" fmla="*/ 2417433 w 5708210"/>
                      <a:gd name="connsiteY51" fmla="*/ 564324 h 4498804"/>
                      <a:gd name="connsiteX52" fmla="*/ 2925433 w 5708210"/>
                      <a:gd name="connsiteY52" fmla="*/ 831024 h 4498804"/>
                      <a:gd name="connsiteX53" fmla="*/ 3522333 w 5708210"/>
                      <a:gd name="connsiteY53" fmla="*/ 627824 h 4498804"/>
                      <a:gd name="connsiteX54" fmla="*/ 3370925 w 5708210"/>
                      <a:gd name="connsiteY54" fmla="*/ 113176 h 4498804"/>
                      <a:gd name="connsiteX55" fmla="*/ 3361089 w 5708210"/>
                      <a:gd name="connsiteY55" fmla="*/ 63210 h 4498804"/>
                      <a:gd name="connsiteX56" fmla="*/ 3377697 w 5708210"/>
                      <a:gd name="connsiteY56" fmla="*/ 64868 h 4498804"/>
                      <a:gd name="connsiteX57" fmla="*/ 3795309 w 5708210"/>
                      <a:gd name="connsiteY57" fmla="*/ 1220 h 4498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5708210" h="4498804">
                        <a:moveTo>
                          <a:pt x="3795309" y="1220"/>
                        </a:moveTo>
                        <a:cubicBezTo>
                          <a:pt x="3822273" y="-1124"/>
                          <a:pt x="3845917" y="-296"/>
                          <a:pt x="3865233" y="5524"/>
                        </a:cubicBezTo>
                        <a:cubicBezTo>
                          <a:pt x="4019749" y="52092"/>
                          <a:pt x="3937201" y="147340"/>
                          <a:pt x="4017633" y="170624"/>
                        </a:cubicBezTo>
                        <a:cubicBezTo>
                          <a:pt x="4098065" y="193908"/>
                          <a:pt x="4246233" y="130408"/>
                          <a:pt x="4347833" y="145224"/>
                        </a:cubicBezTo>
                        <a:cubicBezTo>
                          <a:pt x="4449433" y="160040"/>
                          <a:pt x="4578549" y="191792"/>
                          <a:pt x="4627233" y="259524"/>
                        </a:cubicBezTo>
                        <a:cubicBezTo>
                          <a:pt x="4675917" y="327256"/>
                          <a:pt x="4553149" y="488124"/>
                          <a:pt x="4639933" y="551624"/>
                        </a:cubicBezTo>
                        <a:cubicBezTo>
                          <a:pt x="4726717" y="615124"/>
                          <a:pt x="5037865" y="695556"/>
                          <a:pt x="5147933" y="640524"/>
                        </a:cubicBezTo>
                        <a:cubicBezTo>
                          <a:pt x="5258001" y="585492"/>
                          <a:pt x="5073849" y="270108"/>
                          <a:pt x="5300333" y="221424"/>
                        </a:cubicBezTo>
                        <a:cubicBezTo>
                          <a:pt x="5328645" y="215338"/>
                          <a:pt x="5361189" y="214744"/>
                          <a:pt x="5397405" y="218112"/>
                        </a:cubicBezTo>
                        <a:lnTo>
                          <a:pt x="5438685" y="225208"/>
                        </a:lnTo>
                        <a:lnTo>
                          <a:pt x="5462533" y="323608"/>
                        </a:lnTo>
                        <a:cubicBezTo>
                          <a:pt x="5477969" y="386498"/>
                          <a:pt x="5491829" y="443040"/>
                          <a:pt x="5500569" y="489344"/>
                        </a:cubicBezTo>
                        <a:lnTo>
                          <a:pt x="5504633" y="519244"/>
                        </a:lnTo>
                        <a:lnTo>
                          <a:pt x="5569201" y="664916"/>
                        </a:lnTo>
                        <a:cubicBezTo>
                          <a:pt x="5921049" y="1635936"/>
                          <a:pt x="5491825" y="3221208"/>
                          <a:pt x="5509881" y="3739324"/>
                        </a:cubicBezTo>
                        <a:cubicBezTo>
                          <a:pt x="5511177" y="3776332"/>
                          <a:pt x="5512409" y="3808932"/>
                          <a:pt x="5513577" y="3837544"/>
                        </a:cubicBezTo>
                        <a:lnTo>
                          <a:pt x="5490833" y="3844100"/>
                        </a:lnTo>
                        <a:cubicBezTo>
                          <a:pt x="5453425" y="3884084"/>
                          <a:pt x="5530257" y="3781544"/>
                          <a:pt x="5379009" y="3906876"/>
                        </a:cubicBezTo>
                        <a:lnTo>
                          <a:pt x="5373385" y="3931456"/>
                        </a:lnTo>
                        <a:cubicBezTo>
                          <a:pt x="5421313" y="3927560"/>
                          <a:pt x="5354817" y="3966020"/>
                          <a:pt x="5264737" y="4025336"/>
                        </a:cubicBezTo>
                        <a:lnTo>
                          <a:pt x="5196737" y="4073108"/>
                        </a:lnTo>
                        <a:lnTo>
                          <a:pt x="5170473" y="4100496"/>
                        </a:lnTo>
                        <a:cubicBezTo>
                          <a:pt x="5138885" y="4137342"/>
                          <a:pt x="5107141" y="4179772"/>
                          <a:pt x="5074529" y="4226596"/>
                        </a:cubicBezTo>
                        <a:lnTo>
                          <a:pt x="5060581" y="4247616"/>
                        </a:lnTo>
                        <a:lnTo>
                          <a:pt x="5029961" y="4241172"/>
                        </a:lnTo>
                        <a:cubicBezTo>
                          <a:pt x="4994209" y="4233830"/>
                          <a:pt x="4955845" y="4224040"/>
                          <a:pt x="4906633" y="4196524"/>
                        </a:cubicBezTo>
                        <a:cubicBezTo>
                          <a:pt x="4709785" y="4086456"/>
                          <a:pt x="4411333" y="3986974"/>
                          <a:pt x="4322433" y="3993324"/>
                        </a:cubicBezTo>
                        <a:cubicBezTo>
                          <a:pt x="4233533" y="3999674"/>
                          <a:pt x="4417681" y="4152074"/>
                          <a:pt x="4373233" y="4234624"/>
                        </a:cubicBezTo>
                        <a:cubicBezTo>
                          <a:pt x="4328785" y="4317174"/>
                          <a:pt x="4231417" y="4550008"/>
                          <a:pt x="4055733" y="4488624"/>
                        </a:cubicBezTo>
                        <a:cubicBezTo>
                          <a:pt x="3902009" y="4434912"/>
                          <a:pt x="3665637" y="4042504"/>
                          <a:pt x="3423189" y="3906954"/>
                        </a:cubicBezTo>
                        <a:lnTo>
                          <a:pt x="3404121" y="3897828"/>
                        </a:lnTo>
                        <a:lnTo>
                          <a:pt x="3408157" y="3862976"/>
                        </a:lnTo>
                        <a:cubicBezTo>
                          <a:pt x="3414185" y="3766708"/>
                          <a:pt x="3401681" y="3674236"/>
                          <a:pt x="3344533" y="3599624"/>
                        </a:cubicBezTo>
                        <a:cubicBezTo>
                          <a:pt x="3192133" y="3400658"/>
                          <a:pt x="2646033" y="3169940"/>
                          <a:pt x="2430133" y="3117024"/>
                        </a:cubicBezTo>
                        <a:cubicBezTo>
                          <a:pt x="2214233" y="3064108"/>
                          <a:pt x="2049133" y="3282124"/>
                          <a:pt x="2049133" y="3282124"/>
                        </a:cubicBezTo>
                        <a:cubicBezTo>
                          <a:pt x="1835349" y="3377374"/>
                          <a:pt x="1420481" y="3534008"/>
                          <a:pt x="1147433" y="3688524"/>
                        </a:cubicBezTo>
                        <a:cubicBezTo>
                          <a:pt x="976777" y="3785096"/>
                          <a:pt x="806121" y="3865134"/>
                          <a:pt x="655617" y="3973592"/>
                        </a:cubicBezTo>
                        <a:lnTo>
                          <a:pt x="644605" y="3982236"/>
                        </a:lnTo>
                        <a:lnTo>
                          <a:pt x="619729" y="3973744"/>
                        </a:lnTo>
                        <a:cubicBezTo>
                          <a:pt x="526889" y="3948394"/>
                          <a:pt x="378217" y="3936462"/>
                          <a:pt x="274209" y="3871544"/>
                        </a:cubicBezTo>
                        <a:lnTo>
                          <a:pt x="220953" y="3828722"/>
                        </a:lnTo>
                        <a:lnTo>
                          <a:pt x="231205" y="3794852"/>
                        </a:lnTo>
                        <a:cubicBezTo>
                          <a:pt x="286301" y="3588322"/>
                          <a:pt x="316641" y="3155428"/>
                          <a:pt x="291089" y="3009980"/>
                        </a:cubicBezTo>
                        <a:cubicBezTo>
                          <a:pt x="259641" y="2830972"/>
                          <a:pt x="15317" y="2927732"/>
                          <a:pt x="805" y="2821296"/>
                        </a:cubicBezTo>
                        <a:cubicBezTo>
                          <a:pt x="-13711" y="2714856"/>
                          <a:pt x="172557" y="2511658"/>
                          <a:pt x="204005" y="2371352"/>
                        </a:cubicBezTo>
                        <a:cubicBezTo>
                          <a:pt x="235453" y="2231048"/>
                          <a:pt x="10481" y="2083486"/>
                          <a:pt x="189489" y="1979468"/>
                        </a:cubicBezTo>
                        <a:cubicBezTo>
                          <a:pt x="368501" y="1875448"/>
                          <a:pt x="1099053" y="1882704"/>
                          <a:pt x="1278061" y="1747238"/>
                        </a:cubicBezTo>
                        <a:cubicBezTo>
                          <a:pt x="1457073" y="1611772"/>
                          <a:pt x="1183721" y="1372286"/>
                          <a:pt x="1263545" y="1166668"/>
                        </a:cubicBezTo>
                        <a:cubicBezTo>
                          <a:pt x="1303461" y="1063858"/>
                          <a:pt x="1419577" y="941696"/>
                          <a:pt x="1529341" y="824674"/>
                        </a:cubicBezTo>
                        <a:lnTo>
                          <a:pt x="1604197" y="743654"/>
                        </a:lnTo>
                        <a:lnTo>
                          <a:pt x="1671477" y="724298"/>
                        </a:lnTo>
                        <a:cubicBezTo>
                          <a:pt x="1984465" y="633404"/>
                          <a:pt x="2259345" y="553080"/>
                          <a:pt x="2417433" y="564324"/>
                        </a:cubicBezTo>
                        <a:cubicBezTo>
                          <a:pt x="2923317" y="600308"/>
                          <a:pt x="2741281" y="820440"/>
                          <a:pt x="2925433" y="831024"/>
                        </a:cubicBezTo>
                        <a:cubicBezTo>
                          <a:pt x="3109585" y="841608"/>
                          <a:pt x="3450365" y="759056"/>
                          <a:pt x="3522333" y="627824"/>
                        </a:cubicBezTo>
                        <a:cubicBezTo>
                          <a:pt x="3585305" y="512996"/>
                          <a:pt x="3421393" y="284726"/>
                          <a:pt x="3370925" y="113176"/>
                        </a:cubicBezTo>
                        <a:lnTo>
                          <a:pt x="3361089" y="63210"/>
                        </a:lnTo>
                        <a:lnTo>
                          <a:pt x="3377697" y="64868"/>
                        </a:lnTo>
                        <a:cubicBezTo>
                          <a:pt x="3526557" y="70706"/>
                          <a:pt x="3687457" y="10596"/>
                          <a:pt x="3795309" y="122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53" name="フリーフォーム: 図形 1352">
                  <a:extLst>
                    <a:ext uri="{FF2B5EF4-FFF2-40B4-BE49-F238E27FC236}">
                      <a16:creationId xmlns:a16="http://schemas.microsoft.com/office/drawing/2014/main" id="{17EEFDF4-B463-F43B-FE84-9323BE453315}"/>
                    </a:ext>
                  </a:extLst>
                </p:cNvPr>
                <p:cNvSpPr/>
                <p:nvPr/>
              </p:nvSpPr>
              <p:spPr>
                <a:xfrm>
                  <a:off x="5593710" y="4948083"/>
                  <a:ext cx="658499" cy="313908"/>
                </a:xfrm>
                <a:custGeom>
                  <a:avLst/>
                  <a:gdLst>
                    <a:gd name="connsiteX0" fmla="*/ 407144 w 29119620"/>
                    <a:gd name="connsiteY0" fmla="*/ 14041757 h 17559532"/>
                    <a:gd name="connsiteX1" fmla="*/ 432436 w 29119620"/>
                    <a:gd name="connsiteY1" fmla="*/ 14045208 h 17559532"/>
                    <a:gd name="connsiteX2" fmla="*/ 299084 w 29119620"/>
                    <a:gd name="connsiteY2" fmla="*/ 14321433 h 17559532"/>
                    <a:gd name="connsiteX3" fmla="*/ 203836 w 29119620"/>
                    <a:gd name="connsiteY3" fmla="*/ 14816733 h 17559532"/>
                    <a:gd name="connsiteX4" fmla="*/ 51436 w 29119620"/>
                    <a:gd name="connsiteY4" fmla="*/ 14769108 h 17559532"/>
                    <a:gd name="connsiteX5" fmla="*/ 3808 w 29119620"/>
                    <a:gd name="connsiteY5" fmla="*/ 14388108 h 17559532"/>
                    <a:gd name="connsiteX6" fmla="*/ 51436 w 29119620"/>
                    <a:gd name="connsiteY6" fmla="*/ 14178558 h 17559532"/>
                    <a:gd name="connsiteX7" fmla="*/ 407144 w 29119620"/>
                    <a:gd name="connsiteY7" fmla="*/ 14041757 h 17559532"/>
                    <a:gd name="connsiteX8" fmla="*/ 20758556 w 29119620"/>
                    <a:gd name="connsiteY8" fmla="*/ 8590332 h 17559532"/>
                    <a:gd name="connsiteX9" fmla="*/ 20859932 w 29119620"/>
                    <a:gd name="connsiteY9" fmla="*/ 8663130 h 17559532"/>
                    <a:gd name="connsiteX10" fmla="*/ 20758332 w 29119620"/>
                    <a:gd name="connsiteY10" fmla="*/ 8866329 h 17559532"/>
                    <a:gd name="connsiteX11" fmla="*/ 20613188 w 29119620"/>
                    <a:gd name="connsiteY11" fmla="*/ 8924387 h 17559532"/>
                    <a:gd name="connsiteX12" fmla="*/ 20395472 w 29119620"/>
                    <a:gd name="connsiteY12" fmla="*/ 8750216 h 17559532"/>
                    <a:gd name="connsiteX13" fmla="*/ 20700272 w 29119620"/>
                    <a:gd name="connsiteY13" fmla="*/ 8590559 h 17559532"/>
                    <a:gd name="connsiteX14" fmla="*/ 20758556 w 29119620"/>
                    <a:gd name="connsiteY14" fmla="*/ 8590332 h 17559532"/>
                    <a:gd name="connsiteX15" fmla="*/ 21189336 w 29119620"/>
                    <a:gd name="connsiteY15" fmla="*/ 8181664 h 17559532"/>
                    <a:gd name="connsiteX16" fmla="*/ 21280848 w 29119620"/>
                    <a:gd name="connsiteY16" fmla="*/ 8242215 h 17559532"/>
                    <a:gd name="connsiteX17" fmla="*/ 21280848 w 29119620"/>
                    <a:gd name="connsiteY17" fmla="*/ 8358329 h 17559532"/>
                    <a:gd name="connsiteX18" fmla="*/ 20961532 w 29119620"/>
                    <a:gd name="connsiteY18" fmla="*/ 8358329 h 17559532"/>
                    <a:gd name="connsiteX19" fmla="*/ 21150216 w 29119620"/>
                    <a:gd name="connsiteY19" fmla="*/ 8184158 h 17559532"/>
                    <a:gd name="connsiteX20" fmla="*/ 21189336 w 29119620"/>
                    <a:gd name="connsiteY20" fmla="*/ 8181664 h 17559532"/>
                    <a:gd name="connsiteX21" fmla="*/ 22760976 w 29119620"/>
                    <a:gd name="connsiteY21" fmla="*/ 7181780 h 17559532"/>
                    <a:gd name="connsiteX22" fmla="*/ 22790332 w 29119620"/>
                    <a:gd name="connsiteY22" fmla="*/ 7182672 h 17559532"/>
                    <a:gd name="connsiteX23" fmla="*/ 22979016 w 29119620"/>
                    <a:gd name="connsiteY23" fmla="*/ 7356845 h 17559532"/>
                    <a:gd name="connsiteX24" fmla="*/ 22949988 w 29119620"/>
                    <a:gd name="connsiteY24" fmla="*/ 7472959 h 17559532"/>
                    <a:gd name="connsiteX25" fmla="*/ 22645188 w 29119620"/>
                    <a:gd name="connsiteY25" fmla="*/ 7603588 h 17559532"/>
                    <a:gd name="connsiteX26" fmla="*/ 22195248 w 29119620"/>
                    <a:gd name="connsiteY26" fmla="*/ 7937416 h 17559532"/>
                    <a:gd name="connsiteX27" fmla="*/ 22006560 w 29119620"/>
                    <a:gd name="connsiteY27" fmla="*/ 7531016 h 17559532"/>
                    <a:gd name="connsiteX28" fmla="*/ 22108160 w 29119620"/>
                    <a:gd name="connsiteY28" fmla="*/ 7443930 h 17559532"/>
                    <a:gd name="connsiteX29" fmla="*/ 22485532 w 29119620"/>
                    <a:gd name="connsiteY29" fmla="*/ 7443930 h 17559532"/>
                    <a:gd name="connsiteX30" fmla="*/ 22543588 w 29119620"/>
                    <a:gd name="connsiteY30" fmla="*/ 7284273 h 17559532"/>
                    <a:gd name="connsiteX31" fmla="*/ 22760976 w 29119620"/>
                    <a:gd name="connsiteY31" fmla="*/ 7181780 h 17559532"/>
                    <a:gd name="connsiteX32" fmla="*/ 20731128 w 29119620"/>
                    <a:gd name="connsiteY32" fmla="*/ 4543416 h 17559532"/>
                    <a:gd name="connsiteX33" fmla="*/ 21222788 w 29119620"/>
                    <a:gd name="connsiteY33" fmla="*/ 4889415 h 17559532"/>
                    <a:gd name="connsiteX34" fmla="*/ 21933988 w 29119620"/>
                    <a:gd name="connsiteY34" fmla="*/ 4744272 h 17559532"/>
                    <a:gd name="connsiteX35" fmla="*/ 21759816 w 29119620"/>
                    <a:gd name="connsiteY35" fmla="*/ 5136159 h 17559532"/>
                    <a:gd name="connsiteX36" fmla="*/ 21455016 w 29119620"/>
                    <a:gd name="connsiteY36" fmla="*/ 5107131 h 17559532"/>
                    <a:gd name="connsiteX37" fmla="*/ 21063132 w 29119620"/>
                    <a:gd name="connsiteY37" fmla="*/ 5557074 h 17559532"/>
                    <a:gd name="connsiteX38" fmla="*/ 20468048 w 29119620"/>
                    <a:gd name="connsiteY38" fmla="*/ 5615130 h 17559532"/>
                    <a:gd name="connsiteX39" fmla="*/ 20221304 w 29119620"/>
                    <a:gd name="connsiteY39" fmla="*/ 5977989 h 17559532"/>
                    <a:gd name="connsiteX40" fmla="*/ 20032616 w 29119620"/>
                    <a:gd name="connsiteY40" fmla="*/ 6050558 h 17559532"/>
                    <a:gd name="connsiteX41" fmla="*/ 19481072 w 29119620"/>
                    <a:gd name="connsiteY41" fmla="*/ 7052044 h 17559532"/>
                    <a:gd name="connsiteX42" fmla="*/ 18987588 w 29119620"/>
                    <a:gd name="connsiteY42" fmla="*/ 7168160 h 17559532"/>
                    <a:gd name="connsiteX43" fmla="*/ 18769872 w 29119620"/>
                    <a:gd name="connsiteY43" fmla="*/ 7792273 h 17559532"/>
                    <a:gd name="connsiteX44" fmla="*/ 18479588 w 29119620"/>
                    <a:gd name="connsiteY44" fmla="*/ 7850330 h 17559532"/>
                    <a:gd name="connsiteX45" fmla="*/ 18407016 w 29119620"/>
                    <a:gd name="connsiteY45" fmla="*/ 7255245 h 17559532"/>
                    <a:gd name="connsiteX46" fmla="*/ 19466560 w 29119620"/>
                    <a:gd name="connsiteY46" fmla="*/ 6471472 h 17559532"/>
                    <a:gd name="connsiteX47" fmla="*/ 19495588 w 29119620"/>
                    <a:gd name="connsiteY47" fmla="*/ 6195701 h 17559532"/>
                    <a:gd name="connsiteX48" fmla="*/ 20584160 w 29119620"/>
                    <a:gd name="connsiteY48" fmla="*/ 4599131 h 17559532"/>
                    <a:gd name="connsiteX49" fmla="*/ 20731128 w 29119620"/>
                    <a:gd name="connsiteY49" fmla="*/ 4543416 h 17559532"/>
                    <a:gd name="connsiteX50" fmla="*/ 5514248 w 29119620"/>
                    <a:gd name="connsiteY50" fmla="*/ 1265486 h 17559532"/>
                    <a:gd name="connsiteX51" fmla="*/ 5699760 w 29119620"/>
                    <a:gd name="connsiteY51" fmla="*/ 1357908 h 17559532"/>
                    <a:gd name="connsiteX52" fmla="*/ 5918836 w 29119620"/>
                    <a:gd name="connsiteY52" fmla="*/ 1691283 h 17559532"/>
                    <a:gd name="connsiteX53" fmla="*/ 5575936 w 29119620"/>
                    <a:gd name="connsiteY53" fmla="*/ 1919883 h 17559532"/>
                    <a:gd name="connsiteX54" fmla="*/ 5433060 w 29119620"/>
                    <a:gd name="connsiteY54" fmla="*/ 1805583 h 17559532"/>
                    <a:gd name="connsiteX55" fmla="*/ 5328284 w 29119620"/>
                    <a:gd name="connsiteY55" fmla="*/ 1500783 h 17559532"/>
                    <a:gd name="connsiteX56" fmla="*/ 5461636 w 29119620"/>
                    <a:gd name="connsiteY56" fmla="*/ 1272183 h 17559532"/>
                    <a:gd name="connsiteX57" fmla="*/ 5514248 w 29119620"/>
                    <a:gd name="connsiteY57" fmla="*/ 1265486 h 17559532"/>
                    <a:gd name="connsiteX58" fmla="*/ 4969164 w 29119620"/>
                    <a:gd name="connsiteY58" fmla="*/ 364234 h 17559532"/>
                    <a:gd name="connsiteX59" fmla="*/ 4977144 w 29119620"/>
                    <a:gd name="connsiteY59" fmla="*/ 364545 h 17559532"/>
                    <a:gd name="connsiteX60" fmla="*/ 4985384 w 29119620"/>
                    <a:gd name="connsiteY60" fmla="*/ 376833 h 17559532"/>
                    <a:gd name="connsiteX61" fmla="*/ 5023484 w 29119620"/>
                    <a:gd name="connsiteY61" fmla="*/ 767358 h 17559532"/>
                    <a:gd name="connsiteX62" fmla="*/ 4928236 w 29119620"/>
                    <a:gd name="connsiteY62" fmla="*/ 1224558 h 17559532"/>
                    <a:gd name="connsiteX63" fmla="*/ 4785360 w 29119620"/>
                    <a:gd name="connsiteY63" fmla="*/ 453033 h 17559532"/>
                    <a:gd name="connsiteX64" fmla="*/ 4899660 w 29119620"/>
                    <a:gd name="connsiteY64" fmla="*/ 453033 h 17559532"/>
                    <a:gd name="connsiteX65" fmla="*/ 4969164 w 29119620"/>
                    <a:gd name="connsiteY65" fmla="*/ 364234 h 17559532"/>
                    <a:gd name="connsiteX66" fmla="*/ 7624812 w 29119620"/>
                    <a:gd name="connsiteY66" fmla="*/ 125674 h 17559532"/>
                    <a:gd name="connsiteX67" fmla="*/ 8418896 w 29119620"/>
                    <a:gd name="connsiteY67" fmla="*/ 1016010 h 17559532"/>
                    <a:gd name="connsiteX68" fmla="*/ 9285172 w 29119620"/>
                    <a:gd name="connsiteY68" fmla="*/ 1930411 h 17559532"/>
                    <a:gd name="connsiteX69" fmla="*/ 10608644 w 29119620"/>
                    <a:gd name="connsiteY69" fmla="*/ 3975780 h 17559532"/>
                    <a:gd name="connsiteX70" fmla="*/ 12822456 w 29119620"/>
                    <a:gd name="connsiteY70" fmla="*/ 5708329 h 17559532"/>
                    <a:gd name="connsiteX71" fmla="*/ 14843760 w 29119620"/>
                    <a:gd name="connsiteY71" fmla="*/ 6261781 h 17559532"/>
                    <a:gd name="connsiteX72" fmla="*/ 14964076 w 29119620"/>
                    <a:gd name="connsiteY72" fmla="*/ 6815232 h 17559532"/>
                    <a:gd name="connsiteX73" fmla="*/ 16335676 w 29119620"/>
                    <a:gd name="connsiteY73" fmla="*/ 7079927 h 17559532"/>
                    <a:gd name="connsiteX74" fmla="*/ 17562896 w 29119620"/>
                    <a:gd name="connsiteY74" fmla="*/ 5973024 h 17559532"/>
                    <a:gd name="connsiteX75" fmla="*/ 18140412 w 29119620"/>
                    <a:gd name="connsiteY75" fmla="*/ 5251126 h 17559532"/>
                    <a:gd name="connsiteX76" fmla="*/ 18284792 w 29119620"/>
                    <a:gd name="connsiteY76" fmla="*/ 5539887 h 17559532"/>
                    <a:gd name="connsiteX77" fmla="*/ 17875720 w 29119620"/>
                    <a:gd name="connsiteY77" fmla="*/ 6237719 h 17559532"/>
                    <a:gd name="connsiteX78" fmla="*/ 17394456 w 29119620"/>
                    <a:gd name="connsiteY78" fmla="*/ 7657444 h 17559532"/>
                    <a:gd name="connsiteX79" fmla="*/ 18020096 w 29119620"/>
                    <a:gd name="connsiteY79" fmla="*/ 8515028 h 17559532"/>
                    <a:gd name="connsiteX80" fmla="*/ 18034228 w 29119620"/>
                    <a:gd name="connsiteY80" fmla="*/ 9331933 h 17559532"/>
                    <a:gd name="connsiteX81" fmla="*/ 18582144 w 29119620"/>
                    <a:gd name="connsiteY81" fmla="*/ 9686386 h 17559532"/>
                    <a:gd name="connsiteX82" fmla="*/ 19575800 w 29119620"/>
                    <a:gd name="connsiteY82" fmla="*/ 9255160 h 17559532"/>
                    <a:gd name="connsiteX83" fmla="*/ 19127004 w 29119620"/>
                    <a:gd name="connsiteY83" fmla="*/ 9702811 h 17559532"/>
                    <a:gd name="connsiteX84" fmla="*/ 18573548 w 29119620"/>
                    <a:gd name="connsiteY84" fmla="*/ 10160011 h 17559532"/>
                    <a:gd name="connsiteX85" fmla="*/ 17707276 w 29119620"/>
                    <a:gd name="connsiteY85" fmla="*/ 10280326 h 17559532"/>
                    <a:gd name="connsiteX86" fmla="*/ 16480056 w 29119620"/>
                    <a:gd name="connsiteY86" fmla="*/ 11266916 h 17559532"/>
                    <a:gd name="connsiteX87" fmla="*/ 14238840 w 29119620"/>
                    <a:gd name="connsiteY87" fmla="*/ 11117858 h 17559532"/>
                    <a:gd name="connsiteX88" fmla="*/ 12076496 w 29119620"/>
                    <a:gd name="connsiteY88" fmla="*/ 13625105 h 17559532"/>
                    <a:gd name="connsiteX89" fmla="*/ 11615956 w 29119620"/>
                    <a:gd name="connsiteY89" fmla="*/ 15222632 h 17559532"/>
                    <a:gd name="connsiteX90" fmla="*/ 7068016 w 29119620"/>
                    <a:gd name="connsiteY90" fmla="*/ 12484111 h 17559532"/>
                    <a:gd name="connsiteX91" fmla="*/ 4785360 w 29119620"/>
                    <a:gd name="connsiteY91" fmla="*/ 13817611 h 17559532"/>
                    <a:gd name="connsiteX92" fmla="*/ 4159720 w 29119620"/>
                    <a:gd name="connsiteY92" fmla="*/ 12806958 h 17559532"/>
                    <a:gd name="connsiteX93" fmla="*/ 3125000 w 29119620"/>
                    <a:gd name="connsiteY93" fmla="*/ 12686642 h 17559532"/>
                    <a:gd name="connsiteX94" fmla="*/ 2595612 w 29119620"/>
                    <a:gd name="connsiteY94" fmla="*/ 13865737 h 17559532"/>
                    <a:gd name="connsiteX95" fmla="*/ 3076876 w 29119620"/>
                    <a:gd name="connsiteY95" fmla="*/ 14217995 h 17559532"/>
                    <a:gd name="connsiteX96" fmla="*/ 3389696 w 29119620"/>
                    <a:gd name="connsiteY96" fmla="*/ 14587632 h 17559532"/>
                    <a:gd name="connsiteX97" fmla="*/ 4077504 w 29119620"/>
                    <a:gd name="connsiteY97" fmla="*/ 14596990 h 17559532"/>
                    <a:gd name="connsiteX98" fmla="*/ 4689108 w 29119620"/>
                    <a:gd name="connsiteY98" fmla="*/ 15429842 h 17559532"/>
                    <a:gd name="connsiteX99" fmla="*/ 5400976 w 29119620"/>
                    <a:gd name="connsiteY99" fmla="*/ 15796805 h 17559532"/>
                    <a:gd name="connsiteX100" fmla="*/ 4761296 w 29119620"/>
                    <a:gd name="connsiteY100" fmla="*/ 16247990 h 17559532"/>
                    <a:gd name="connsiteX101" fmla="*/ 3870960 w 29119620"/>
                    <a:gd name="connsiteY101" fmla="*/ 15814853 h 17559532"/>
                    <a:gd name="connsiteX102" fmla="*/ 3564156 w 29119620"/>
                    <a:gd name="connsiteY102" fmla="*/ 16202537 h 17559532"/>
                    <a:gd name="connsiteX103" fmla="*/ 3085564 w 29119620"/>
                    <a:gd name="connsiteY103" fmla="*/ 16413090 h 17559532"/>
                    <a:gd name="connsiteX104" fmla="*/ 3126340 w 29119620"/>
                    <a:gd name="connsiteY104" fmla="*/ 16949163 h 17559532"/>
                    <a:gd name="connsiteX105" fmla="*/ 2571548 w 29119620"/>
                    <a:gd name="connsiteY105" fmla="*/ 17186453 h 17559532"/>
                    <a:gd name="connsiteX106" fmla="*/ 2324232 w 29119620"/>
                    <a:gd name="connsiteY106" fmla="*/ 17555421 h 17559532"/>
                    <a:gd name="connsiteX107" fmla="*/ 1732012 w 29119620"/>
                    <a:gd name="connsiteY107" fmla="*/ 16697837 h 17559532"/>
                    <a:gd name="connsiteX108" fmla="*/ 2162476 w 29119620"/>
                    <a:gd name="connsiteY108" fmla="*/ 15068895 h 17559532"/>
                    <a:gd name="connsiteX109" fmla="*/ 1175888 w 29119620"/>
                    <a:gd name="connsiteY109" fmla="*/ 14106369 h 17559532"/>
                    <a:gd name="connsiteX110" fmla="*/ 1296200 w 29119620"/>
                    <a:gd name="connsiteY110" fmla="*/ 13288221 h 17559532"/>
                    <a:gd name="connsiteX111" fmla="*/ 1296200 w 29119620"/>
                    <a:gd name="connsiteY111" fmla="*/ 12421947 h 17559532"/>
                    <a:gd name="connsiteX112" fmla="*/ 2595612 w 29119620"/>
                    <a:gd name="connsiteY112" fmla="*/ 11844432 h 17559532"/>
                    <a:gd name="connsiteX113" fmla="*/ 3389696 w 29119620"/>
                    <a:gd name="connsiteY113" fmla="*/ 10833779 h 17559532"/>
                    <a:gd name="connsiteX114" fmla="*/ 2788120 w 29119620"/>
                    <a:gd name="connsiteY114" fmla="*/ 10039695 h 17559532"/>
                    <a:gd name="connsiteX115" fmla="*/ 3125000 w 29119620"/>
                    <a:gd name="connsiteY115" fmla="*/ 9341863 h 17559532"/>
                    <a:gd name="connsiteX116" fmla="*/ 4207844 w 29119620"/>
                    <a:gd name="connsiteY116" fmla="*/ 10015632 h 17559532"/>
                    <a:gd name="connsiteX117" fmla="*/ 4858888 w 29119620"/>
                    <a:gd name="connsiteY117" fmla="*/ 9900663 h 17559532"/>
                    <a:gd name="connsiteX118" fmla="*/ 5415012 w 29119620"/>
                    <a:gd name="connsiteY118" fmla="*/ 10313079 h 17559532"/>
                    <a:gd name="connsiteX119" fmla="*/ 6229148 w 29119620"/>
                    <a:gd name="connsiteY119" fmla="*/ 9221547 h 17559532"/>
                    <a:gd name="connsiteX120" fmla="*/ 5916328 w 29119620"/>
                    <a:gd name="connsiteY120" fmla="*/ 7705571 h 17559532"/>
                    <a:gd name="connsiteX121" fmla="*/ 6782600 w 29119620"/>
                    <a:gd name="connsiteY121" fmla="*/ 6935547 h 17559532"/>
                    <a:gd name="connsiteX122" fmla="*/ 6854792 w 29119620"/>
                    <a:gd name="connsiteY122" fmla="*/ 5323316 h 17559532"/>
                    <a:gd name="connsiteX123" fmla="*/ 7336056 w 29119620"/>
                    <a:gd name="connsiteY123" fmla="*/ 3855466 h 17559532"/>
                    <a:gd name="connsiteX124" fmla="*/ 6830728 w 29119620"/>
                    <a:gd name="connsiteY124" fmla="*/ 1978537 h 17559532"/>
                    <a:gd name="connsiteX125" fmla="*/ 6710412 w 29119620"/>
                    <a:gd name="connsiteY125" fmla="*/ 462558 h 17559532"/>
                    <a:gd name="connsiteX126" fmla="*/ 7336056 w 29119620"/>
                    <a:gd name="connsiteY126" fmla="*/ 703190 h 17559532"/>
                    <a:gd name="connsiteX127" fmla="*/ 7624812 w 29119620"/>
                    <a:gd name="connsiteY127" fmla="*/ 125674 h 17559532"/>
                    <a:gd name="connsiteX128" fmla="*/ 28699232 w 29119620"/>
                    <a:gd name="connsiteY128" fmla="*/ 255 h 17559532"/>
                    <a:gd name="connsiteX129" fmla="*/ 28813760 w 29119620"/>
                    <a:gd name="connsiteY129" fmla="*/ 12615 h 17559532"/>
                    <a:gd name="connsiteX130" fmla="*/ 29118560 w 29119620"/>
                    <a:gd name="connsiteY130" fmla="*/ 244844 h 17559532"/>
                    <a:gd name="connsiteX131" fmla="*/ 28915360 w 29119620"/>
                    <a:gd name="connsiteY131" fmla="*/ 419015 h 17559532"/>
                    <a:gd name="connsiteX132" fmla="*/ 28944392 w 29119620"/>
                    <a:gd name="connsiteY132" fmla="*/ 752844 h 17559532"/>
                    <a:gd name="connsiteX133" fmla="*/ 28828272 w 29119620"/>
                    <a:gd name="connsiteY133" fmla="*/ 927015 h 17559532"/>
                    <a:gd name="connsiteX134" fmla="*/ 28015472 w 29119620"/>
                    <a:gd name="connsiteY134" fmla="*/ 1028615 h 17559532"/>
                    <a:gd name="connsiteX135" fmla="*/ 27507472 w 29119620"/>
                    <a:gd name="connsiteY135" fmla="*/ 1493072 h 17559532"/>
                    <a:gd name="connsiteX136" fmla="*/ 26897872 w 29119620"/>
                    <a:gd name="connsiteY136" fmla="*/ 1783358 h 17559532"/>
                    <a:gd name="connsiteX137" fmla="*/ 26143132 w 29119620"/>
                    <a:gd name="connsiteY137" fmla="*/ 2494558 h 17559532"/>
                    <a:gd name="connsiteX138" fmla="*/ 25707704 w 29119620"/>
                    <a:gd name="connsiteY138" fmla="*/ 2596158 h 17559532"/>
                    <a:gd name="connsiteX139" fmla="*/ 25460960 w 29119620"/>
                    <a:gd name="connsiteY139" fmla="*/ 2392958 h 17559532"/>
                    <a:gd name="connsiteX140" fmla="*/ 25199704 w 29119620"/>
                    <a:gd name="connsiteY140" fmla="*/ 2581644 h 17559532"/>
                    <a:gd name="connsiteX141" fmla="*/ 25301304 w 29119620"/>
                    <a:gd name="connsiteY141" fmla="*/ 2770329 h 17559532"/>
                    <a:gd name="connsiteX142" fmla="*/ 24488504 w 29119620"/>
                    <a:gd name="connsiteY142" fmla="*/ 3539590 h 17559532"/>
                    <a:gd name="connsiteX143" fmla="*/ 23936960 w 29119620"/>
                    <a:gd name="connsiteY143" fmla="*/ 4221761 h 17559532"/>
                    <a:gd name="connsiteX144" fmla="*/ 23603132 w 29119620"/>
                    <a:gd name="connsiteY144" fmla="*/ 4279816 h 17559532"/>
                    <a:gd name="connsiteX145" fmla="*/ 23138672 w 29119620"/>
                    <a:gd name="connsiteY145" fmla="*/ 4845872 h 17559532"/>
                    <a:gd name="connsiteX146" fmla="*/ 22877416 w 29119620"/>
                    <a:gd name="connsiteY146" fmla="*/ 4671704 h 17559532"/>
                    <a:gd name="connsiteX147" fmla="*/ 23095132 w 29119620"/>
                    <a:gd name="connsiteY147" fmla="*/ 4410445 h 17559532"/>
                    <a:gd name="connsiteX148" fmla="*/ 23066104 w 29119620"/>
                    <a:gd name="connsiteY148" fmla="*/ 4178217 h 17559532"/>
                    <a:gd name="connsiteX149" fmla="*/ 23327360 w 29119620"/>
                    <a:gd name="connsiteY149" fmla="*/ 4178217 h 17559532"/>
                    <a:gd name="connsiteX150" fmla="*/ 23356388 w 29119620"/>
                    <a:gd name="connsiteY150" fmla="*/ 3945989 h 17559532"/>
                    <a:gd name="connsiteX151" fmla="*/ 23617648 w 29119620"/>
                    <a:gd name="connsiteY151" fmla="*/ 3945989 h 17559532"/>
                    <a:gd name="connsiteX152" fmla="*/ 23922448 w 29119620"/>
                    <a:gd name="connsiteY152" fmla="*/ 3452502 h 17559532"/>
                    <a:gd name="connsiteX153" fmla="*/ 23675704 w 29119620"/>
                    <a:gd name="connsiteY153" fmla="*/ 3365418 h 17559532"/>
                    <a:gd name="connsiteX154" fmla="*/ 23675704 w 29119620"/>
                    <a:gd name="connsiteY154" fmla="*/ 3060615 h 17559532"/>
                    <a:gd name="connsiteX155" fmla="*/ 23995016 w 29119620"/>
                    <a:gd name="connsiteY155" fmla="*/ 3205758 h 17559532"/>
                    <a:gd name="connsiteX156" fmla="*/ 24111132 w 29119620"/>
                    <a:gd name="connsiteY156" fmla="*/ 2959015 h 17559532"/>
                    <a:gd name="connsiteX157" fmla="*/ 24851360 w 29119620"/>
                    <a:gd name="connsiteY157" fmla="*/ 2392958 h 17559532"/>
                    <a:gd name="connsiteX158" fmla="*/ 24851360 w 29119620"/>
                    <a:gd name="connsiteY158" fmla="*/ 1957529 h 17559532"/>
                    <a:gd name="connsiteX159" fmla="*/ 25301304 w 29119620"/>
                    <a:gd name="connsiteY159" fmla="*/ 2088158 h 17559532"/>
                    <a:gd name="connsiteX160" fmla="*/ 25475472 w 29119620"/>
                    <a:gd name="connsiteY160" fmla="*/ 1522101 h 17559532"/>
                    <a:gd name="connsiteX161" fmla="*/ 25896388 w 29119620"/>
                    <a:gd name="connsiteY161" fmla="*/ 1435015 h 17559532"/>
                    <a:gd name="connsiteX162" fmla="*/ 25823816 w 29119620"/>
                    <a:gd name="connsiteY162" fmla="*/ 796387 h 17559532"/>
                    <a:gd name="connsiteX163" fmla="*/ 26114104 w 29119620"/>
                    <a:gd name="connsiteY163" fmla="*/ 578672 h 17559532"/>
                    <a:gd name="connsiteX164" fmla="*/ 26375360 w 29119620"/>
                    <a:gd name="connsiteY164" fmla="*/ 1188272 h 17559532"/>
                    <a:gd name="connsiteX165" fmla="*/ 27275248 w 29119620"/>
                    <a:gd name="connsiteY165" fmla="*/ 1188272 h 17559532"/>
                    <a:gd name="connsiteX166" fmla="*/ 27986448 w 29119620"/>
                    <a:gd name="connsiteY166" fmla="*/ 433529 h 17559532"/>
                    <a:gd name="connsiteX167" fmla="*/ 28320272 w 29119620"/>
                    <a:gd name="connsiteY167" fmla="*/ 70672 h 17559532"/>
                    <a:gd name="connsiteX168" fmla="*/ 28699232 w 29119620"/>
                    <a:gd name="connsiteY168" fmla="*/ 255 h 17559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29119620" h="17559532">
                      <a:moveTo>
                        <a:pt x="407144" y="14041757"/>
                      </a:moveTo>
                      <a:cubicBezTo>
                        <a:pt x="418572" y="14041190"/>
                        <a:pt x="427276" y="14042232"/>
                        <a:pt x="432436" y="14045208"/>
                      </a:cubicBezTo>
                      <a:cubicBezTo>
                        <a:pt x="473712" y="14069020"/>
                        <a:pt x="338772" y="14200783"/>
                        <a:pt x="299084" y="14321433"/>
                      </a:cubicBezTo>
                      <a:cubicBezTo>
                        <a:pt x="259400" y="14442083"/>
                        <a:pt x="245112" y="14742121"/>
                        <a:pt x="203836" y="14816733"/>
                      </a:cubicBezTo>
                      <a:cubicBezTo>
                        <a:pt x="162560" y="14891345"/>
                        <a:pt x="84772" y="14840545"/>
                        <a:pt x="51436" y="14769108"/>
                      </a:cubicBezTo>
                      <a:cubicBezTo>
                        <a:pt x="18096" y="14697671"/>
                        <a:pt x="3808" y="14486533"/>
                        <a:pt x="3808" y="14388108"/>
                      </a:cubicBezTo>
                      <a:cubicBezTo>
                        <a:pt x="3808" y="14289683"/>
                        <a:pt x="-20000" y="14235708"/>
                        <a:pt x="51436" y="14178558"/>
                      </a:cubicBezTo>
                      <a:cubicBezTo>
                        <a:pt x="113944" y="14128552"/>
                        <a:pt x="327164" y="14045730"/>
                        <a:pt x="407144" y="14041757"/>
                      </a:cubicBezTo>
                      <a:close/>
                      <a:moveTo>
                        <a:pt x="20758556" y="8590332"/>
                      </a:moveTo>
                      <a:cubicBezTo>
                        <a:pt x="20812760" y="8598270"/>
                        <a:pt x="20852676" y="8628658"/>
                        <a:pt x="20859932" y="8663130"/>
                      </a:cubicBezTo>
                      <a:cubicBezTo>
                        <a:pt x="20869608" y="8709092"/>
                        <a:pt x="20799456" y="8822786"/>
                        <a:pt x="20758332" y="8866329"/>
                      </a:cubicBezTo>
                      <a:cubicBezTo>
                        <a:pt x="20717208" y="8909872"/>
                        <a:pt x="20673664" y="8943739"/>
                        <a:pt x="20613188" y="8924387"/>
                      </a:cubicBezTo>
                      <a:cubicBezTo>
                        <a:pt x="20552712" y="8905035"/>
                        <a:pt x="20380960" y="8805853"/>
                        <a:pt x="20395472" y="8750216"/>
                      </a:cubicBezTo>
                      <a:cubicBezTo>
                        <a:pt x="20409988" y="8694578"/>
                        <a:pt x="20618028" y="8602654"/>
                        <a:pt x="20700272" y="8590559"/>
                      </a:cubicBezTo>
                      <a:cubicBezTo>
                        <a:pt x="20720832" y="8587535"/>
                        <a:pt x="20740488" y="8587686"/>
                        <a:pt x="20758556" y="8590332"/>
                      </a:cubicBezTo>
                      <a:close/>
                      <a:moveTo>
                        <a:pt x="21189336" y="8181664"/>
                      </a:moveTo>
                      <a:cubicBezTo>
                        <a:pt x="21227324" y="8189602"/>
                        <a:pt x="21260888" y="8224073"/>
                        <a:pt x="21280848" y="8242215"/>
                      </a:cubicBezTo>
                      <a:cubicBezTo>
                        <a:pt x="21307456" y="8266405"/>
                        <a:pt x="21334064" y="8338977"/>
                        <a:pt x="21280848" y="8358329"/>
                      </a:cubicBezTo>
                      <a:cubicBezTo>
                        <a:pt x="21227628" y="8377681"/>
                        <a:pt x="20983304" y="8387357"/>
                        <a:pt x="20961532" y="8358329"/>
                      </a:cubicBezTo>
                      <a:cubicBezTo>
                        <a:pt x="20939760" y="8329302"/>
                        <a:pt x="21097000" y="8203510"/>
                        <a:pt x="21150216" y="8184158"/>
                      </a:cubicBezTo>
                      <a:cubicBezTo>
                        <a:pt x="21163520" y="8179320"/>
                        <a:pt x="21176676" y="8179018"/>
                        <a:pt x="21189336" y="8181664"/>
                      </a:cubicBezTo>
                      <a:close/>
                      <a:moveTo>
                        <a:pt x="22760976" y="7181780"/>
                      </a:moveTo>
                      <a:cubicBezTo>
                        <a:pt x="22771396" y="7180934"/>
                        <a:pt x="22781260" y="7181161"/>
                        <a:pt x="22790332" y="7182672"/>
                      </a:cubicBezTo>
                      <a:cubicBezTo>
                        <a:pt x="22862904" y="7194768"/>
                        <a:pt x="22952408" y="7308464"/>
                        <a:pt x="22979016" y="7356845"/>
                      </a:cubicBezTo>
                      <a:cubicBezTo>
                        <a:pt x="23005628" y="7405226"/>
                        <a:pt x="23005628" y="7431835"/>
                        <a:pt x="22949988" y="7472959"/>
                      </a:cubicBezTo>
                      <a:cubicBezTo>
                        <a:pt x="22894352" y="7514083"/>
                        <a:pt x="22770980" y="7526178"/>
                        <a:pt x="22645188" y="7603588"/>
                      </a:cubicBezTo>
                      <a:cubicBezTo>
                        <a:pt x="22519400" y="7680998"/>
                        <a:pt x="22301684" y="7949511"/>
                        <a:pt x="22195248" y="7937416"/>
                      </a:cubicBezTo>
                      <a:cubicBezTo>
                        <a:pt x="22088808" y="7925321"/>
                        <a:pt x="22021072" y="7613264"/>
                        <a:pt x="22006560" y="7531016"/>
                      </a:cubicBezTo>
                      <a:cubicBezTo>
                        <a:pt x="21992048" y="7448768"/>
                        <a:pt x="22033168" y="7463283"/>
                        <a:pt x="22108160" y="7443930"/>
                      </a:cubicBezTo>
                      <a:cubicBezTo>
                        <a:pt x="22183152" y="7424577"/>
                        <a:pt x="22412960" y="7470540"/>
                        <a:pt x="22485532" y="7443930"/>
                      </a:cubicBezTo>
                      <a:cubicBezTo>
                        <a:pt x="22558104" y="7417320"/>
                        <a:pt x="22492788" y="7327816"/>
                        <a:pt x="22543588" y="7284273"/>
                      </a:cubicBezTo>
                      <a:cubicBezTo>
                        <a:pt x="22588036" y="7246173"/>
                        <a:pt x="22688052" y="7187700"/>
                        <a:pt x="22760976" y="7181780"/>
                      </a:cubicBezTo>
                      <a:close/>
                      <a:moveTo>
                        <a:pt x="20731128" y="4543416"/>
                      </a:moveTo>
                      <a:cubicBezTo>
                        <a:pt x="20924160" y="4548160"/>
                        <a:pt x="21043932" y="4873692"/>
                        <a:pt x="21222788" y="4889415"/>
                      </a:cubicBezTo>
                      <a:cubicBezTo>
                        <a:pt x="21442920" y="4908769"/>
                        <a:pt x="21844484" y="4703150"/>
                        <a:pt x="21933988" y="4744272"/>
                      </a:cubicBezTo>
                      <a:cubicBezTo>
                        <a:pt x="22023496" y="4785397"/>
                        <a:pt x="21839648" y="5075684"/>
                        <a:pt x="21759816" y="5136159"/>
                      </a:cubicBezTo>
                      <a:cubicBezTo>
                        <a:pt x="21679988" y="5196634"/>
                        <a:pt x="21571132" y="5036978"/>
                        <a:pt x="21455016" y="5107131"/>
                      </a:cubicBezTo>
                      <a:cubicBezTo>
                        <a:pt x="21338904" y="5177281"/>
                        <a:pt x="21227624" y="5472405"/>
                        <a:pt x="21063132" y="5557074"/>
                      </a:cubicBezTo>
                      <a:cubicBezTo>
                        <a:pt x="20898636" y="5641739"/>
                        <a:pt x="20608352" y="5544977"/>
                        <a:pt x="20468048" y="5615130"/>
                      </a:cubicBezTo>
                      <a:cubicBezTo>
                        <a:pt x="20327740" y="5685283"/>
                        <a:pt x="20293872" y="5905418"/>
                        <a:pt x="20221304" y="5977989"/>
                      </a:cubicBezTo>
                      <a:cubicBezTo>
                        <a:pt x="20148732" y="6050558"/>
                        <a:pt x="20155988" y="5871549"/>
                        <a:pt x="20032616" y="6050558"/>
                      </a:cubicBezTo>
                      <a:cubicBezTo>
                        <a:pt x="19909248" y="6229567"/>
                        <a:pt x="19655244" y="6865779"/>
                        <a:pt x="19481072" y="7052044"/>
                      </a:cubicBezTo>
                      <a:cubicBezTo>
                        <a:pt x="19306904" y="7238313"/>
                        <a:pt x="19106120" y="7044788"/>
                        <a:pt x="18987588" y="7168160"/>
                      </a:cubicBezTo>
                      <a:cubicBezTo>
                        <a:pt x="18869056" y="7291530"/>
                        <a:pt x="18854540" y="7678578"/>
                        <a:pt x="18769872" y="7792273"/>
                      </a:cubicBezTo>
                      <a:cubicBezTo>
                        <a:pt x="18685208" y="7905968"/>
                        <a:pt x="18540064" y="7939834"/>
                        <a:pt x="18479588" y="7850330"/>
                      </a:cubicBezTo>
                      <a:cubicBezTo>
                        <a:pt x="18419112" y="7760826"/>
                        <a:pt x="18242520" y="7485055"/>
                        <a:pt x="18407016" y="7255245"/>
                      </a:cubicBezTo>
                      <a:cubicBezTo>
                        <a:pt x="18571512" y="7025435"/>
                        <a:pt x="19285132" y="6648063"/>
                        <a:pt x="19466560" y="6471472"/>
                      </a:cubicBezTo>
                      <a:cubicBezTo>
                        <a:pt x="19647988" y="6294882"/>
                        <a:pt x="19309320" y="6507760"/>
                        <a:pt x="19495588" y="6195701"/>
                      </a:cubicBezTo>
                      <a:cubicBezTo>
                        <a:pt x="19681856" y="5883646"/>
                        <a:pt x="20296292" y="4816843"/>
                        <a:pt x="20584160" y="4599131"/>
                      </a:cubicBezTo>
                      <a:cubicBezTo>
                        <a:pt x="20638136" y="4558309"/>
                        <a:pt x="20686584" y="4542321"/>
                        <a:pt x="20731128" y="4543416"/>
                      </a:cubicBezTo>
                      <a:close/>
                      <a:moveTo>
                        <a:pt x="5514248" y="1265486"/>
                      </a:moveTo>
                      <a:cubicBezTo>
                        <a:pt x="5572068" y="1269505"/>
                        <a:pt x="5642612" y="1304331"/>
                        <a:pt x="5699760" y="1357908"/>
                      </a:cubicBezTo>
                      <a:cubicBezTo>
                        <a:pt x="5775960" y="1429346"/>
                        <a:pt x="5939472" y="1597621"/>
                        <a:pt x="5918836" y="1691283"/>
                      </a:cubicBezTo>
                      <a:cubicBezTo>
                        <a:pt x="5898200" y="1784945"/>
                        <a:pt x="5656896" y="1900833"/>
                        <a:pt x="5575936" y="1919883"/>
                      </a:cubicBezTo>
                      <a:cubicBezTo>
                        <a:pt x="5494972" y="1938933"/>
                        <a:pt x="5474336" y="1875433"/>
                        <a:pt x="5433060" y="1805583"/>
                      </a:cubicBezTo>
                      <a:cubicBezTo>
                        <a:pt x="5391784" y="1735733"/>
                        <a:pt x="5323520" y="1589683"/>
                        <a:pt x="5328284" y="1500783"/>
                      </a:cubicBezTo>
                      <a:cubicBezTo>
                        <a:pt x="5333048" y="1411883"/>
                        <a:pt x="5399724" y="1295995"/>
                        <a:pt x="5461636" y="1272183"/>
                      </a:cubicBezTo>
                      <a:cubicBezTo>
                        <a:pt x="5477116" y="1266230"/>
                        <a:pt x="5494972" y="1264147"/>
                        <a:pt x="5514248" y="1265486"/>
                      </a:cubicBezTo>
                      <a:close/>
                      <a:moveTo>
                        <a:pt x="4969164" y="364234"/>
                      </a:moveTo>
                      <a:cubicBezTo>
                        <a:pt x="4971936" y="362967"/>
                        <a:pt x="4974600" y="362953"/>
                        <a:pt x="4977144" y="364545"/>
                      </a:cubicBezTo>
                      <a:cubicBezTo>
                        <a:pt x="4980052" y="366365"/>
                        <a:pt x="4982804" y="370285"/>
                        <a:pt x="4985384" y="376833"/>
                      </a:cubicBezTo>
                      <a:cubicBezTo>
                        <a:pt x="5006024" y="429221"/>
                        <a:pt x="5033008" y="627658"/>
                        <a:pt x="5023484" y="767358"/>
                      </a:cubicBezTo>
                      <a:cubicBezTo>
                        <a:pt x="5013960" y="907058"/>
                        <a:pt x="4967920" y="1276946"/>
                        <a:pt x="4928236" y="1224558"/>
                      </a:cubicBezTo>
                      <a:cubicBezTo>
                        <a:pt x="4888548" y="1172171"/>
                        <a:pt x="4790120" y="581620"/>
                        <a:pt x="4785360" y="453033"/>
                      </a:cubicBezTo>
                      <a:cubicBezTo>
                        <a:pt x="4780600" y="324446"/>
                        <a:pt x="4866320" y="465733"/>
                        <a:pt x="4899660" y="453033"/>
                      </a:cubicBezTo>
                      <a:cubicBezTo>
                        <a:pt x="4925184" y="443310"/>
                        <a:pt x="4949776" y="373100"/>
                        <a:pt x="4969164" y="364234"/>
                      </a:cubicBezTo>
                      <a:close/>
                      <a:moveTo>
                        <a:pt x="7624812" y="125674"/>
                      </a:moveTo>
                      <a:cubicBezTo>
                        <a:pt x="7829352" y="129685"/>
                        <a:pt x="8142172" y="715221"/>
                        <a:pt x="8418896" y="1016010"/>
                      </a:cubicBezTo>
                      <a:cubicBezTo>
                        <a:pt x="8651508" y="1312789"/>
                        <a:pt x="8920212" y="1437116"/>
                        <a:pt x="9285172" y="1930411"/>
                      </a:cubicBezTo>
                      <a:cubicBezTo>
                        <a:pt x="9650128" y="2423706"/>
                        <a:pt x="10019096" y="3346127"/>
                        <a:pt x="10608644" y="3975780"/>
                      </a:cubicBezTo>
                      <a:cubicBezTo>
                        <a:pt x="11198192" y="4605434"/>
                        <a:pt x="12116600" y="5327328"/>
                        <a:pt x="12822456" y="5708329"/>
                      </a:cubicBezTo>
                      <a:cubicBezTo>
                        <a:pt x="13528308" y="6089326"/>
                        <a:pt x="14655264" y="6149485"/>
                        <a:pt x="14843760" y="6261781"/>
                      </a:cubicBezTo>
                      <a:cubicBezTo>
                        <a:pt x="15032256" y="6374076"/>
                        <a:pt x="14715424" y="6678875"/>
                        <a:pt x="14964076" y="6815232"/>
                      </a:cubicBezTo>
                      <a:cubicBezTo>
                        <a:pt x="15212728" y="6951590"/>
                        <a:pt x="15902540" y="7220296"/>
                        <a:pt x="16335676" y="7079927"/>
                      </a:cubicBezTo>
                      <a:cubicBezTo>
                        <a:pt x="16768812" y="6939558"/>
                        <a:pt x="17262108" y="6277824"/>
                        <a:pt x="17562896" y="5973024"/>
                      </a:cubicBezTo>
                      <a:cubicBezTo>
                        <a:pt x="17863688" y="5668221"/>
                        <a:pt x="18020096" y="5323316"/>
                        <a:pt x="18140412" y="5251126"/>
                      </a:cubicBezTo>
                      <a:cubicBezTo>
                        <a:pt x="18260728" y="5178940"/>
                        <a:pt x="18328908" y="5375452"/>
                        <a:pt x="18284792" y="5539887"/>
                      </a:cubicBezTo>
                      <a:cubicBezTo>
                        <a:pt x="18240676" y="5704317"/>
                        <a:pt x="18024108" y="5884791"/>
                        <a:pt x="17875720" y="6237719"/>
                      </a:cubicBezTo>
                      <a:cubicBezTo>
                        <a:pt x="17727328" y="6590642"/>
                        <a:pt x="17390444" y="7276444"/>
                        <a:pt x="17394456" y="7657444"/>
                      </a:cubicBezTo>
                      <a:cubicBezTo>
                        <a:pt x="17385768" y="8267044"/>
                        <a:pt x="17913468" y="8235946"/>
                        <a:pt x="18020096" y="8515028"/>
                      </a:cubicBezTo>
                      <a:cubicBezTo>
                        <a:pt x="18126728" y="8794108"/>
                        <a:pt x="17824440" y="8889963"/>
                        <a:pt x="18034228" y="9331933"/>
                      </a:cubicBezTo>
                      <a:cubicBezTo>
                        <a:pt x="18244016" y="9773903"/>
                        <a:pt x="18325216" y="9699181"/>
                        <a:pt x="18582144" y="9686386"/>
                      </a:cubicBezTo>
                      <a:cubicBezTo>
                        <a:pt x="18839072" y="9673591"/>
                        <a:pt x="19252760" y="9092765"/>
                        <a:pt x="19575800" y="9255160"/>
                      </a:cubicBezTo>
                      <a:cubicBezTo>
                        <a:pt x="19898836" y="9417555"/>
                        <a:pt x="19294044" y="9552003"/>
                        <a:pt x="19127004" y="9702811"/>
                      </a:cubicBezTo>
                      <a:cubicBezTo>
                        <a:pt x="18959960" y="9853619"/>
                        <a:pt x="18810172" y="10063759"/>
                        <a:pt x="18573548" y="10160011"/>
                      </a:cubicBezTo>
                      <a:cubicBezTo>
                        <a:pt x="18336928" y="10256263"/>
                        <a:pt x="18056192" y="10095842"/>
                        <a:pt x="17707276" y="10280326"/>
                      </a:cubicBezTo>
                      <a:cubicBezTo>
                        <a:pt x="17358360" y="10464810"/>
                        <a:pt x="17058128" y="11127327"/>
                        <a:pt x="16480056" y="11266916"/>
                      </a:cubicBezTo>
                      <a:cubicBezTo>
                        <a:pt x="15901984" y="11406505"/>
                        <a:pt x="14972764" y="10724827"/>
                        <a:pt x="14238840" y="11117858"/>
                      </a:cubicBezTo>
                      <a:cubicBezTo>
                        <a:pt x="13504912" y="11510889"/>
                        <a:pt x="12513644" y="12940976"/>
                        <a:pt x="12076496" y="13625105"/>
                      </a:cubicBezTo>
                      <a:cubicBezTo>
                        <a:pt x="11639352" y="14309234"/>
                        <a:pt x="12196700" y="15374698"/>
                        <a:pt x="11615956" y="15222632"/>
                      </a:cubicBezTo>
                      <a:cubicBezTo>
                        <a:pt x="11035208" y="15070566"/>
                        <a:pt x="8206448" y="12718281"/>
                        <a:pt x="7068016" y="12484111"/>
                      </a:cubicBezTo>
                      <a:cubicBezTo>
                        <a:pt x="5929584" y="12249941"/>
                        <a:pt x="5270076" y="13763803"/>
                        <a:pt x="4785360" y="13817611"/>
                      </a:cubicBezTo>
                      <a:cubicBezTo>
                        <a:pt x="4300644" y="13871419"/>
                        <a:pt x="4436444" y="12995453"/>
                        <a:pt x="4159720" y="12806958"/>
                      </a:cubicBezTo>
                      <a:cubicBezTo>
                        <a:pt x="3882992" y="12618463"/>
                        <a:pt x="3385688" y="12510179"/>
                        <a:pt x="3125000" y="12686642"/>
                      </a:cubicBezTo>
                      <a:cubicBezTo>
                        <a:pt x="2864320" y="12863105"/>
                        <a:pt x="2603632" y="13610512"/>
                        <a:pt x="2595612" y="13865737"/>
                      </a:cubicBezTo>
                      <a:cubicBezTo>
                        <a:pt x="2587592" y="14120962"/>
                        <a:pt x="2944528" y="14097679"/>
                        <a:pt x="3076876" y="14217995"/>
                      </a:cubicBezTo>
                      <a:cubicBezTo>
                        <a:pt x="3209224" y="14338311"/>
                        <a:pt x="3222928" y="14524466"/>
                        <a:pt x="3389696" y="14587632"/>
                      </a:cubicBezTo>
                      <a:cubicBezTo>
                        <a:pt x="3556468" y="14650798"/>
                        <a:pt x="3860936" y="14456622"/>
                        <a:pt x="4077504" y="14596990"/>
                      </a:cubicBezTo>
                      <a:cubicBezTo>
                        <a:pt x="4294072" y="14737358"/>
                        <a:pt x="4468528" y="15229873"/>
                        <a:pt x="4689108" y="15429842"/>
                      </a:cubicBezTo>
                      <a:cubicBezTo>
                        <a:pt x="4909688" y="15629811"/>
                        <a:pt x="5388944" y="15660447"/>
                        <a:pt x="5400976" y="15796805"/>
                      </a:cubicBezTo>
                      <a:cubicBezTo>
                        <a:pt x="5413008" y="15933163"/>
                        <a:pt x="5016300" y="16244982"/>
                        <a:pt x="4761296" y="16247990"/>
                      </a:cubicBezTo>
                      <a:cubicBezTo>
                        <a:pt x="4506296" y="16250998"/>
                        <a:pt x="4070484" y="15822429"/>
                        <a:pt x="3870960" y="15814853"/>
                      </a:cubicBezTo>
                      <a:cubicBezTo>
                        <a:pt x="3671436" y="15807278"/>
                        <a:pt x="3695056" y="16102831"/>
                        <a:pt x="3564156" y="16202537"/>
                      </a:cubicBezTo>
                      <a:cubicBezTo>
                        <a:pt x="3433256" y="16302243"/>
                        <a:pt x="3158536" y="16288652"/>
                        <a:pt x="3085564" y="16413090"/>
                      </a:cubicBezTo>
                      <a:cubicBezTo>
                        <a:pt x="3012596" y="16537528"/>
                        <a:pt x="3212008" y="16820269"/>
                        <a:pt x="3126340" y="16949163"/>
                      </a:cubicBezTo>
                      <a:cubicBezTo>
                        <a:pt x="3040672" y="17078057"/>
                        <a:pt x="2705232" y="17085411"/>
                        <a:pt x="2571548" y="17186453"/>
                      </a:cubicBezTo>
                      <a:cubicBezTo>
                        <a:pt x="2437864" y="17287495"/>
                        <a:pt x="2591156" y="17598757"/>
                        <a:pt x="2324232" y="17555421"/>
                      </a:cubicBezTo>
                      <a:cubicBezTo>
                        <a:pt x="2057312" y="17512085"/>
                        <a:pt x="1758972" y="17112259"/>
                        <a:pt x="1732012" y="16697837"/>
                      </a:cubicBezTo>
                      <a:cubicBezTo>
                        <a:pt x="1705052" y="16283416"/>
                        <a:pt x="2318664" y="15589706"/>
                        <a:pt x="2162476" y="15068895"/>
                      </a:cubicBezTo>
                      <a:cubicBezTo>
                        <a:pt x="2006288" y="14548084"/>
                        <a:pt x="1320264" y="14403148"/>
                        <a:pt x="1175888" y="14106369"/>
                      </a:cubicBezTo>
                      <a:cubicBezTo>
                        <a:pt x="1031508" y="13809590"/>
                        <a:pt x="1276148" y="13568958"/>
                        <a:pt x="1296200" y="13288221"/>
                      </a:cubicBezTo>
                      <a:cubicBezTo>
                        <a:pt x="1316256" y="13007484"/>
                        <a:pt x="1079632" y="12662579"/>
                        <a:pt x="1296200" y="12421947"/>
                      </a:cubicBezTo>
                      <a:cubicBezTo>
                        <a:pt x="1512768" y="12181316"/>
                        <a:pt x="2246696" y="12109127"/>
                        <a:pt x="2595612" y="11844432"/>
                      </a:cubicBezTo>
                      <a:cubicBezTo>
                        <a:pt x="2944528" y="11579737"/>
                        <a:pt x="3357612" y="11134568"/>
                        <a:pt x="3389696" y="10833779"/>
                      </a:cubicBezTo>
                      <a:cubicBezTo>
                        <a:pt x="3421780" y="10532990"/>
                        <a:pt x="2832232" y="10288348"/>
                        <a:pt x="2788120" y="10039695"/>
                      </a:cubicBezTo>
                      <a:cubicBezTo>
                        <a:pt x="2744000" y="9791042"/>
                        <a:pt x="2888380" y="9345874"/>
                        <a:pt x="3125000" y="9341863"/>
                      </a:cubicBezTo>
                      <a:cubicBezTo>
                        <a:pt x="3361624" y="9337853"/>
                        <a:pt x="3918864" y="9922499"/>
                        <a:pt x="4207844" y="10015632"/>
                      </a:cubicBezTo>
                      <a:cubicBezTo>
                        <a:pt x="4496824" y="10108765"/>
                        <a:pt x="4657692" y="9851089"/>
                        <a:pt x="4858888" y="9900663"/>
                      </a:cubicBezTo>
                      <a:cubicBezTo>
                        <a:pt x="5060080" y="9950237"/>
                        <a:pt x="5021536" y="10426265"/>
                        <a:pt x="5415012" y="10313079"/>
                      </a:cubicBezTo>
                      <a:cubicBezTo>
                        <a:pt x="5808488" y="10199893"/>
                        <a:pt x="6145596" y="9656132"/>
                        <a:pt x="6229148" y="9221547"/>
                      </a:cubicBezTo>
                      <a:cubicBezTo>
                        <a:pt x="6312700" y="8786962"/>
                        <a:pt x="5824088" y="8086571"/>
                        <a:pt x="5916328" y="7705571"/>
                      </a:cubicBezTo>
                      <a:cubicBezTo>
                        <a:pt x="6008568" y="7324571"/>
                        <a:pt x="6626192" y="7332591"/>
                        <a:pt x="6782600" y="6935547"/>
                      </a:cubicBezTo>
                      <a:cubicBezTo>
                        <a:pt x="6939012" y="6538506"/>
                        <a:pt x="6762552" y="5836663"/>
                        <a:pt x="6854792" y="5323316"/>
                      </a:cubicBezTo>
                      <a:cubicBezTo>
                        <a:pt x="6947032" y="4809970"/>
                        <a:pt x="7340064" y="4412926"/>
                        <a:pt x="7336056" y="3855466"/>
                      </a:cubicBezTo>
                      <a:cubicBezTo>
                        <a:pt x="7332044" y="3298003"/>
                        <a:pt x="6935000" y="2544021"/>
                        <a:pt x="6830728" y="1978537"/>
                      </a:cubicBezTo>
                      <a:cubicBezTo>
                        <a:pt x="6726456" y="1413053"/>
                        <a:pt x="6626192" y="675116"/>
                        <a:pt x="6710412" y="462558"/>
                      </a:cubicBezTo>
                      <a:cubicBezTo>
                        <a:pt x="6794632" y="250000"/>
                        <a:pt x="7183656" y="759337"/>
                        <a:pt x="7336056" y="703190"/>
                      </a:cubicBezTo>
                      <a:cubicBezTo>
                        <a:pt x="7488456" y="647043"/>
                        <a:pt x="7420276" y="121663"/>
                        <a:pt x="7624812" y="125674"/>
                      </a:cubicBezTo>
                      <a:close/>
                      <a:moveTo>
                        <a:pt x="28699232" y="255"/>
                      </a:moveTo>
                      <a:cubicBezTo>
                        <a:pt x="28741336" y="1276"/>
                        <a:pt x="28780496" y="5358"/>
                        <a:pt x="28813760" y="12615"/>
                      </a:cubicBezTo>
                      <a:cubicBezTo>
                        <a:pt x="28946808" y="41644"/>
                        <a:pt x="29101624" y="177111"/>
                        <a:pt x="29118560" y="244844"/>
                      </a:cubicBezTo>
                      <a:cubicBezTo>
                        <a:pt x="29135496" y="312577"/>
                        <a:pt x="28944392" y="334348"/>
                        <a:pt x="28915360" y="419015"/>
                      </a:cubicBezTo>
                      <a:cubicBezTo>
                        <a:pt x="28886328" y="503682"/>
                        <a:pt x="28958904" y="668177"/>
                        <a:pt x="28944392" y="752844"/>
                      </a:cubicBezTo>
                      <a:cubicBezTo>
                        <a:pt x="28929872" y="837511"/>
                        <a:pt x="28983096" y="881053"/>
                        <a:pt x="28828272" y="927015"/>
                      </a:cubicBezTo>
                      <a:cubicBezTo>
                        <a:pt x="28673456" y="972977"/>
                        <a:pt x="28235608" y="934272"/>
                        <a:pt x="28015472" y="1028615"/>
                      </a:cubicBezTo>
                      <a:cubicBezTo>
                        <a:pt x="27795344" y="1122958"/>
                        <a:pt x="27693744" y="1367282"/>
                        <a:pt x="27507472" y="1493072"/>
                      </a:cubicBezTo>
                      <a:cubicBezTo>
                        <a:pt x="27321208" y="1618863"/>
                        <a:pt x="27125264" y="1616444"/>
                        <a:pt x="26897872" y="1783358"/>
                      </a:cubicBezTo>
                      <a:cubicBezTo>
                        <a:pt x="26670480" y="1950272"/>
                        <a:pt x="26341492" y="2359091"/>
                        <a:pt x="26143132" y="2494558"/>
                      </a:cubicBezTo>
                      <a:cubicBezTo>
                        <a:pt x="25944768" y="2630025"/>
                        <a:pt x="25821400" y="2613091"/>
                        <a:pt x="25707704" y="2596158"/>
                      </a:cubicBezTo>
                      <a:cubicBezTo>
                        <a:pt x="25594008" y="2579225"/>
                        <a:pt x="25545628" y="2395377"/>
                        <a:pt x="25460960" y="2392958"/>
                      </a:cubicBezTo>
                      <a:cubicBezTo>
                        <a:pt x="25376292" y="2390539"/>
                        <a:pt x="25226312" y="2518749"/>
                        <a:pt x="25199704" y="2581644"/>
                      </a:cubicBezTo>
                      <a:cubicBezTo>
                        <a:pt x="25173096" y="2644539"/>
                        <a:pt x="25419836" y="2610672"/>
                        <a:pt x="25301304" y="2770329"/>
                      </a:cubicBezTo>
                      <a:cubicBezTo>
                        <a:pt x="25182768" y="2929986"/>
                        <a:pt x="24715892" y="3297683"/>
                        <a:pt x="24488504" y="3539590"/>
                      </a:cubicBezTo>
                      <a:cubicBezTo>
                        <a:pt x="24261112" y="3781492"/>
                        <a:pt x="24084520" y="4098389"/>
                        <a:pt x="23936960" y="4221761"/>
                      </a:cubicBezTo>
                      <a:cubicBezTo>
                        <a:pt x="23789400" y="4345129"/>
                        <a:pt x="23736180" y="4175798"/>
                        <a:pt x="23603132" y="4279816"/>
                      </a:cubicBezTo>
                      <a:cubicBezTo>
                        <a:pt x="23470084" y="4383835"/>
                        <a:pt x="23259624" y="4780560"/>
                        <a:pt x="23138672" y="4845872"/>
                      </a:cubicBezTo>
                      <a:cubicBezTo>
                        <a:pt x="23017720" y="4911187"/>
                        <a:pt x="22884672" y="4744272"/>
                        <a:pt x="22877416" y="4671704"/>
                      </a:cubicBezTo>
                      <a:cubicBezTo>
                        <a:pt x="22870160" y="4599132"/>
                        <a:pt x="23063684" y="4492695"/>
                        <a:pt x="23095132" y="4410445"/>
                      </a:cubicBezTo>
                      <a:cubicBezTo>
                        <a:pt x="23126580" y="4328198"/>
                        <a:pt x="23027400" y="4216920"/>
                        <a:pt x="23066104" y="4178217"/>
                      </a:cubicBezTo>
                      <a:cubicBezTo>
                        <a:pt x="23104808" y="4139510"/>
                        <a:pt x="23278980" y="4216920"/>
                        <a:pt x="23327360" y="4178217"/>
                      </a:cubicBezTo>
                      <a:cubicBezTo>
                        <a:pt x="23375740" y="4139510"/>
                        <a:pt x="23308008" y="3984692"/>
                        <a:pt x="23356388" y="3945989"/>
                      </a:cubicBezTo>
                      <a:cubicBezTo>
                        <a:pt x="23404768" y="3907283"/>
                        <a:pt x="23523304" y="4028236"/>
                        <a:pt x="23617648" y="3945989"/>
                      </a:cubicBezTo>
                      <a:cubicBezTo>
                        <a:pt x="23711988" y="3863739"/>
                        <a:pt x="23912768" y="3549264"/>
                        <a:pt x="23922448" y="3452502"/>
                      </a:cubicBezTo>
                      <a:cubicBezTo>
                        <a:pt x="23932120" y="3355740"/>
                        <a:pt x="23716828" y="3430730"/>
                        <a:pt x="23675704" y="3365418"/>
                      </a:cubicBezTo>
                      <a:cubicBezTo>
                        <a:pt x="23634580" y="3300102"/>
                        <a:pt x="23622484" y="3087224"/>
                        <a:pt x="23675704" y="3060615"/>
                      </a:cubicBezTo>
                      <a:cubicBezTo>
                        <a:pt x="23728920" y="3034006"/>
                        <a:pt x="23922448" y="3222693"/>
                        <a:pt x="23995016" y="3205758"/>
                      </a:cubicBezTo>
                      <a:cubicBezTo>
                        <a:pt x="24067588" y="3188828"/>
                        <a:pt x="23968408" y="3094484"/>
                        <a:pt x="24111132" y="2959015"/>
                      </a:cubicBezTo>
                      <a:cubicBezTo>
                        <a:pt x="24253856" y="2823548"/>
                        <a:pt x="24727988" y="2559872"/>
                        <a:pt x="24851360" y="2392958"/>
                      </a:cubicBezTo>
                      <a:cubicBezTo>
                        <a:pt x="24974732" y="2226044"/>
                        <a:pt x="24776368" y="2008329"/>
                        <a:pt x="24851360" y="1957529"/>
                      </a:cubicBezTo>
                      <a:cubicBezTo>
                        <a:pt x="24926352" y="1906729"/>
                        <a:pt x="25197284" y="2160729"/>
                        <a:pt x="25301304" y="2088158"/>
                      </a:cubicBezTo>
                      <a:cubicBezTo>
                        <a:pt x="25405320" y="2015587"/>
                        <a:pt x="25376292" y="1630958"/>
                        <a:pt x="25475472" y="1522101"/>
                      </a:cubicBezTo>
                      <a:cubicBezTo>
                        <a:pt x="25574656" y="1413244"/>
                        <a:pt x="25838332" y="1555967"/>
                        <a:pt x="25896388" y="1435015"/>
                      </a:cubicBezTo>
                      <a:cubicBezTo>
                        <a:pt x="25954448" y="1314063"/>
                        <a:pt x="25787532" y="939111"/>
                        <a:pt x="25823816" y="796387"/>
                      </a:cubicBezTo>
                      <a:cubicBezTo>
                        <a:pt x="25860104" y="653663"/>
                        <a:pt x="26022180" y="513358"/>
                        <a:pt x="26114104" y="578672"/>
                      </a:cubicBezTo>
                      <a:cubicBezTo>
                        <a:pt x="26206028" y="643986"/>
                        <a:pt x="26181836" y="1086672"/>
                        <a:pt x="26375360" y="1188272"/>
                      </a:cubicBezTo>
                      <a:cubicBezTo>
                        <a:pt x="26568884" y="1289872"/>
                        <a:pt x="27006736" y="1314063"/>
                        <a:pt x="27275248" y="1188272"/>
                      </a:cubicBezTo>
                      <a:cubicBezTo>
                        <a:pt x="27543760" y="1062481"/>
                        <a:pt x="27812272" y="619796"/>
                        <a:pt x="27986448" y="433529"/>
                      </a:cubicBezTo>
                      <a:cubicBezTo>
                        <a:pt x="28160616" y="247262"/>
                        <a:pt x="28187224" y="135986"/>
                        <a:pt x="28320272" y="70672"/>
                      </a:cubicBezTo>
                      <a:cubicBezTo>
                        <a:pt x="28420056" y="21687"/>
                        <a:pt x="28572912" y="-2806"/>
                        <a:pt x="28699232" y="2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50" name="フリーフォーム: 図形 1349">
                <a:extLst>
                  <a:ext uri="{FF2B5EF4-FFF2-40B4-BE49-F238E27FC236}">
                    <a16:creationId xmlns:a16="http://schemas.microsoft.com/office/drawing/2014/main" id="{9EEB401D-42FC-8EED-663F-1EAD1EEBE5DA}"/>
                  </a:ext>
                </a:extLst>
              </p:cNvPr>
              <p:cNvSpPr/>
              <p:nvPr/>
            </p:nvSpPr>
            <p:spPr>
              <a:xfrm>
                <a:off x="5626096" y="2325687"/>
                <a:ext cx="124001" cy="9571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81052219-8D26-453E-B7AE-889257437E6C}"/>
                </a:ext>
              </a:extLst>
            </p:cNvPr>
            <p:cNvSpPr/>
            <p:nvPr/>
          </p:nvSpPr>
          <p:spPr>
            <a:xfrm>
              <a:off x="3663680" y="3897773"/>
              <a:ext cx="1451188" cy="863237"/>
            </a:xfrm>
            <a:custGeom>
              <a:avLst/>
              <a:gdLst>
                <a:gd name="connsiteX0" fmla="*/ 2784974 w 3406279"/>
                <a:gd name="connsiteY0" fmla="*/ 658 h 2563086"/>
                <a:gd name="connsiteX1" fmla="*/ 2825176 w 3406279"/>
                <a:gd name="connsiteY1" fmla="*/ 1542 h 2563086"/>
                <a:gd name="connsiteX2" fmla="*/ 3044252 w 3406279"/>
                <a:gd name="connsiteY2" fmla="*/ 134894 h 2563086"/>
                <a:gd name="connsiteX3" fmla="*/ 2958528 w 3406279"/>
                <a:gd name="connsiteY3" fmla="*/ 811166 h 2563086"/>
                <a:gd name="connsiteX4" fmla="*/ 3149028 w 3406279"/>
                <a:gd name="connsiteY4" fmla="*/ 868318 h 2563086"/>
                <a:gd name="connsiteX5" fmla="*/ 3244276 w 3406279"/>
                <a:gd name="connsiteY5" fmla="*/ 1182642 h 2563086"/>
                <a:gd name="connsiteX6" fmla="*/ 3168076 w 3406279"/>
                <a:gd name="connsiteY6" fmla="*/ 1354094 h 2563086"/>
                <a:gd name="connsiteX7" fmla="*/ 3406202 w 3406279"/>
                <a:gd name="connsiteY7" fmla="*/ 1468390 h 2563086"/>
                <a:gd name="connsiteX8" fmla="*/ 3139502 w 3406279"/>
                <a:gd name="connsiteY8" fmla="*/ 1601742 h 2563086"/>
                <a:gd name="connsiteX9" fmla="*/ 1977452 w 3406279"/>
                <a:gd name="connsiteY9" fmla="*/ 2516142 h 2563086"/>
                <a:gd name="connsiteX10" fmla="*/ 1946946 w 3406279"/>
                <a:gd name="connsiteY10" fmla="*/ 2563086 h 2563086"/>
                <a:gd name="connsiteX11" fmla="*/ 1929232 w 3406279"/>
                <a:gd name="connsiteY11" fmla="*/ 2557218 h 2563086"/>
                <a:gd name="connsiteX12" fmla="*/ 1577402 w 3406279"/>
                <a:gd name="connsiteY12" fmla="*/ 2354218 h 2563086"/>
                <a:gd name="connsiteX13" fmla="*/ 1672652 w 3406279"/>
                <a:gd name="connsiteY13" fmla="*/ 2058942 h 2563086"/>
                <a:gd name="connsiteX14" fmla="*/ 1358328 w 3406279"/>
                <a:gd name="connsiteY14" fmla="*/ 1982742 h 2563086"/>
                <a:gd name="connsiteX15" fmla="*/ 1167828 w 3406279"/>
                <a:gd name="connsiteY15" fmla="*/ 1430294 h 2563086"/>
                <a:gd name="connsiteX16" fmla="*/ 777302 w 3406279"/>
                <a:gd name="connsiteY16" fmla="*/ 1554118 h 2563086"/>
                <a:gd name="connsiteX17" fmla="*/ 48640 w 3406279"/>
                <a:gd name="connsiteY17" fmla="*/ 1372550 h 2563086"/>
                <a:gd name="connsiteX18" fmla="*/ 0 w 3406279"/>
                <a:gd name="connsiteY18" fmla="*/ 1356450 h 2563086"/>
                <a:gd name="connsiteX19" fmla="*/ 1648 w 3406279"/>
                <a:gd name="connsiteY19" fmla="*/ 1355834 h 2563086"/>
                <a:gd name="connsiteX20" fmla="*/ 101028 w 3406279"/>
                <a:gd name="connsiteY20" fmla="*/ 1277894 h 2563086"/>
                <a:gd name="connsiteX21" fmla="*/ 490360 w 3406279"/>
                <a:gd name="connsiteY21" fmla="*/ 570066 h 2563086"/>
                <a:gd name="connsiteX22" fmla="*/ 496022 w 3406279"/>
                <a:gd name="connsiteY22" fmla="*/ 548882 h 2563086"/>
                <a:gd name="connsiteX23" fmla="*/ 523996 w 3406279"/>
                <a:gd name="connsiteY23" fmla="*/ 538590 h 2563086"/>
                <a:gd name="connsiteX24" fmla="*/ 882076 w 3406279"/>
                <a:gd name="connsiteY24" fmla="*/ 468266 h 2563086"/>
                <a:gd name="connsiteX25" fmla="*/ 1120202 w 3406279"/>
                <a:gd name="connsiteY25" fmla="*/ 582566 h 2563086"/>
                <a:gd name="connsiteX26" fmla="*/ 1605976 w 3406279"/>
                <a:gd name="connsiteY26" fmla="*/ 249190 h 2563086"/>
                <a:gd name="connsiteX27" fmla="*/ 2348928 w 3406279"/>
                <a:gd name="connsiteY27" fmla="*/ 220618 h 2563086"/>
                <a:gd name="connsiteX28" fmla="*/ 2545976 w 3406279"/>
                <a:gd name="connsiteY28" fmla="*/ 77742 h 2563086"/>
                <a:gd name="connsiteX29" fmla="*/ 2562668 w 3406279"/>
                <a:gd name="connsiteY29" fmla="*/ 47062 h 2563086"/>
                <a:gd name="connsiteX30" fmla="*/ 2641820 w 3406279"/>
                <a:gd name="connsiteY30" fmla="*/ 30710 h 2563086"/>
                <a:gd name="connsiteX31" fmla="*/ 2784974 w 3406279"/>
                <a:gd name="connsiteY31" fmla="*/ 658 h 2563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406279" h="2563086">
                  <a:moveTo>
                    <a:pt x="2784974" y="658"/>
                  </a:moveTo>
                  <a:cubicBezTo>
                    <a:pt x="2799206" y="-394"/>
                    <a:pt x="2812674" y="-242"/>
                    <a:pt x="2825176" y="1542"/>
                  </a:cubicBezTo>
                  <a:cubicBezTo>
                    <a:pt x="2925188" y="15830"/>
                    <a:pt x="3022028" y="-46"/>
                    <a:pt x="3044252" y="134894"/>
                  </a:cubicBezTo>
                  <a:cubicBezTo>
                    <a:pt x="3066476" y="269830"/>
                    <a:pt x="2941064" y="688930"/>
                    <a:pt x="2958528" y="811166"/>
                  </a:cubicBezTo>
                  <a:cubicBezTo>
                    <a:pt x="2975990" y="933406"/>
                    <a:pt x="3101402" y="806406"/>
                    <a:pt x="3149028" y="868318"/>
                  </a:cubicBezTo>
                  <a:cubicBezTo>
                    <a:pt x="3196652" y="930230"/>
                    <a:pt x="3241102" y="1101678"/>
                    <a:pt x="3244276" y="1182642"/>
                  </a:cubicBezTo>
                  <a:cubicBezTo>
                    <a:pt x="3247452" y="1263606"/>
                    <a:pt x="3141090" y="1306466"/>
                    <a:pt x="3168076" y="1354094"/>
                  </a:cubicBezTo>
                  <a:cubicBezTo>
                    <a:pt x="3195064" y="1401718"/>
                    <a:pt x="3410964" y="1427118"/>
                    <a:pt x="3406202" y="1468390"/>
                  </a:cubicBezTo>
                  <a:cubicBezTo>
                    <a:pt x="3401440" y="1509666"/>
                    <a:pt x="3377628" y="1427118"/>
                    <a:pt x="3139502" y="1601742"/>
                  </a:cubicBezTo>
                  <a:cubicBezTo>
                    <a:pt x="2901376" y="1776366"/>
                    <a:pt x="2236216" y="2197054"/>
                    <a:pt x="1977452" y="2516142"/>
                  </a:cubicBezTo>
                  <a:lnTo>
                    <a:pt x="1946946" y="2563086"/>
                  </a:lnTo>
                  <a:lnTo>
                    <a:pt x="1929232" y="2557218"/>
                  </a:lnTo>
                  <a:cubicBezTo>
                    <a:pt x="1768298" y="2491934"/>
                    <a:pt x="1648840" y="2398670"/>
                    <a:pt x="1577402" y="2354218"/>
                  </a:cubicBezTo>
                  <a:cubicBezTo>
                    <a:pt x="1434528" y="2265318"/>
                    <a:pt x="1709164" y="2120854"/>
                    <a:pt x="1672652" y="2058942"/>
                  </a:cubicBezTo>
                  <a:cubicBezTo>
                    <a:pt x="1636140" y="1997030"/>
                    <a:pt x="1442464" y="2087518"/>
                    <a:pt x="1358328" y="1982742"/>
                  </a:cubicBezTo>
                  <a:cubicBezTo>
                    <a:pt x="1274190" y="1877966"/>
                    <a:pt x="1264664" y="1501730"/>
                    <a:pt x="1167828" y="1430294"/>
                  </a:cubicBezTo>
                  <a:cubicBezTo>
                    <a:pt x="1070988" y="1358854"/>
                    <a:pt x="1070988" y="1616030"/>
                    <a:pt x="777302" y="1554118"/>
                  </a:cubicBezTo>
                  <a:cubicBezTo>
                    <a:pt x="630458" y="1523162"/>
                    <a:pt x="332404" y="1458870"/>
                    <a:pt x="48640" y="1372550"/>
                  </a:cubicBezTo>
                  <a:lnTo>
                    <a:pt x="0" y="1356450"/>
                  </a:lnTo>
                  <a:lnTo>
                    <a:pt x="1648" y="1355834"/>
                  </a:lnTo>
                  <a:cubicBezTo>
                    <a:pt x="39710" y="1337474"/>
                    <a:pt x="73246" y="1312222"/>
                    <a:pt x="101028" y="1277894"/>
                  </a:cubicBezTo>
                  <a:cubicBezTo>
                    <a:pt x="212152" y="1140574"/>
                    <a:pt x="400270" y="857998"/>
                    <a:pt x="490360" y="570066"/>
                  </a:cubicBezTo>
                  <a:lnTo>
                    <a:pt x="496022" y="548882"/>
                  </a:lnTo>
                  <a:lnTo>
                    <a:pt x="523996" y="538590"/>
                  </a:lnTo>
                  <a:cubicBezTo>
                    <a:pt x="645142" y="497734"/>
                    <a:pt x="793970" y="468266"/>
                    <a:pt x="882076" y="468266"/>
                  </a:cubicBezTo>
                  <a:cubicBezTo>
                    <a:pt x="999552" y="468266"/>
                    <a:pt x="999552" y="619078"/>
                    <a:pt x="1120202" y="582566"/>
                  </a:cubicBezTo>
                  <a:cubicBezTo>
                    <a:pt x="1240852" y="546054"/>
                    <a:pt x="1401190" y="309518"/>
                    <a:pt x="1605976" y="249190"/>
                  </a:cubicBezTo>
                  <a:cubicBezTo>
                    <a:pt x="1810764" y="188866"/>
                    <a:pt x="2188588" y="288878"/>
                    <a:pt x="2348928" y="220618"/>
                  </a:cubicBezTo>
                  <a:cubicBezTo>
                    <a:pt x="2429096" y="186486"/>
                    <a:pt x="2502120" y="140050"/>
                    <a:pt x="2545976" y="77742"/>
                  </a:cubicBezTo>
                  <a:lnTo>
                    <a:pt x="2562668" y="47062"/>
                  </a:lnTo>
                  <a:lnTo>
                    <a:pt x="2641820" y="30710"/>
                  </a:lnTo>
                  <a:cubicBezTo>
                    <a:pt x="2692720" y="17766"/>
                    <a:pt x="2742280" y="3810"/>
                    <a:pt x="2784974" y="658"/>
                  </a:cubicBezTo>
                  <a:close/>
                </a:path>
              </a:pathLst>
            </a:custGeom>
            <a:solidFill>
              <a:srgbClr val="FFFF00"/>
            </a:solidFill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1886" name="直線矢印コネクタ 1885">
              <a:extLst>
                <a:ext uri="{FF2B5EF4-FFF2-40B4-BE49-F238E27FC236}">
                  <a16:creationId xmlns:a16="http://schemas.microsoft.com/office/drawing/2014/main" id="{0B9E8000-E179-72CE-B366-86023A202B60}"/>
                </a:ext>
              </a:extLst>
            </p:cNvPr>
            <p:cNvCxnSpPr>
              <a:cxnSpLocks/>
              <a:endCxn id="1371" idx="4"/>
            </p:cNvCxnSpPr>
            <p:nvPr/>
          </p:nvCxnSpPr>
          <p:spPr>
            <a:xfrm>
              <a:off x="4524253" y="4312029"/>
              <a:ext cx="713496" cy="1455947"/>
            </a:xfrm>
            <a:prstGeom prst="straightConnector1">
              <a:avLst/>
            </a:prstGeom>
            <a:ln w="6350">
              <a:solidFill>
                <a:srgbClr val="FF0000"/>
              </a:solidFill>
              <a:headEnd type="oval" w="med" len="med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16" name="テキスト ボックス 2015">
              <a:extLst>
                <a:ext uri="{FF2B5EF4-FFF2-40B4-BE49-F238E27FC236}">
                  <a16:creationId xmlns:a16="http://schemas.microsoft.com/office/drawing/2014/main" id="{89EFC2DA-BCEC-41D5-0127-4A4083B2F637}"/>
                </a:ext>
              </a:extLst>
            </p:cNvPr>
            <p:cNvSpPr txBox="1"/>
            <p:nvPr/>
          </p:nvSpPr>
          <p:spPr>
            <a:xfrm>
              <a:off x="3857095" y="4974986"/>
              <a:ext cx="1082348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ココが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徳島県です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513757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91810</TotalTime>
  <Words>28</Words>
  <Application>Microsoft Office PowerPoint</Application>
  <PresentationFormat>A4 210 x 297 mm</PresentationFormat>
  <Paragraphs>14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メイリオ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pptx349_日本地図から見た徳島県の場所イラスト</dc:title>
  <dc:subject>pptx349_日本地図から見た徳島県の場所イラスト</dc:subject>
  <dc:creator>でじけろお</dc:creator>
  <cp:revision>1</cp:revision>
  <dcterms:created xsi:type="dcterms:W3CDTF">2018-05-20T00:31:01Z</dcterms:created>
  <dcterms:modified xsi:type="dcterms:W3CDTF">2025-12-14T01:17:30Z</dcterms:modified>
  <cp:version>1</cp:version>
</cp:coreProperties>
</file>